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100"/>
  </p:notesMasterIdLst>
  <p:handoutMasterIdLst>
    <p:handoutMasterId r:id="rId101"/>
  </p:handout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348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49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3" r:id="rId60"/>
    <p:sldId id="314" r:id="rId61"/>
    <p:sldId id="315" r:id="rId62"/>
    <p:sldId id="316" r:id="rId63"/>
    <p:sldId id="317" r:id="rId64"/>
    <p:sldId id="318" r:id="rId65"/>
    <p:sldId id="353" r:id="rId66"/>
    <p:sldId id="319" r:id="rId67"/>
    <p:sldId id="320" r:id="rId68"/>
    <p:sldId id="321" r:id="rId69"/>
    <p:sldId id="322" r:id="rId70"/>
    <p:sldId id="323" r:id="rId71"/>
    <p:sldId id="352" r:id="rId72"/>
    <p:sldId id="354" r:id="rId73"/>
    <p:sldId id="324" r:id="rId74"/>
    <p:sldId id="325" r:id="rId75"/>
    <p:sldId id="326" r:id="rId76"/>
    <p:sldId id="327" r:id="rId77"/>
    <p:sldId id="350" r:id="rId78"/>
    <p:sldId id="351" r:id="rId79"/>
    <p:sldId id="328" r:id="rId80"/>
    <p:sldId id="329" r:id="rId81"/>
    <p:sldId id="330" r:id="rId82"/>
    <p:sldId id="331" r:id="rId83"/>
    <p:sldId id="332" r:id="rId84"/>
    <p:sldId id="333" r:id="rId85"/>
    <p:sldId id="335" r:id="rId86"/>
    <p:sldId id="334" r:id="rId87"/>
    <p:sldId id="336" r:id="rId88"/>
    <p:sldId id="337" r:id="rId89"/>
    <p:sldId id="338" r:id="rId90"/>
    <p:sldId id="339" r:id="rId91"/>
    <p:sldId id="340" r:id="rId92"/>
    <p:sldId id="341" r:id="rId93"/>
    <p:sldId id="342" r:id="rId94"/>
    <p:sldId id="343" r:id="rId95"/>
    <p:sldId id="344" r:id="rId96"/>
    <p:sldId id="345" r:id="rId97"/>
    <p:sldId id="346" r:id="rId98"/>
    <p:sldId id="347" r:id="rId99"/>
  </p:sldIdLst>
  <p:sldSz cx="9144000" cy="6858000" type="screen4x3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3792" autoAdjust="0"/>
  </p:normalViewPr>
  <p:slideViewPr>
    <p:cSldViewPr>
      <p:cViewPr varScale="1">
        <p:scale>
          <a:sx n="63" d="100"/>
          <a:sy n="63" d="100"/>
        </p:scale>
        <p:origin x="1308" y="6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>
        <p:scale>
          <a:sx n="125" d="100"/>
          <a:sy n="125" d="100"/>
        </p:scale>
        <p:origin x="1020" y="-34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presProps" Target="presProp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notesMaster" Target="notesMasters/notesMaster1.xml"/><Relationship Id="rId105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681BDCE-1BA6-4AE7-BFE9-5DC4762FDD7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0D2D691-A7F2-4B13-B2A2-DBF6C904F68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9CD749-3515-4687-926D-664E78E03CC3}" type="datetimeFigureOut">
              <a:rPr lang="tr-TR" smtClean="0"/>
              <a:t>23.12.2020</a:t>
            </a:fld>
            <a:endParaRPr lang="tr-TR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D5EABFF-974E-4FF5-90AE-478649AD505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BB19476-F9B2-40B6-9179-C7AF8E8EFB5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760C02-F27E-4615-BAFE-57BC17899242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67767452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460C12-1A27-4A64-B0B2-F796C1A51EED}" type="datetimeFigureOut">
              <a:rPr lang="tr-TR" smtClean="0"/>
              <a:t>23.12.2020</a:t>
            </a:fld>
            <a:endParaRPr lang="tr-TR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7C25BA-1208-4CE7-BA56-982F150D70B7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97446288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7C25BA-1208-4CE7-BA56-982F150D70B7}" type="slidenum">
              <a:rPr lang="tr-TR" smtClean="0"/>
              <a:t>1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7829190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80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6493" tIns="43247" rIns="86493" bIns="43247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30712C26-FDCC-4A1A-A596-8CF928BCB89E}" type="slidenum">
              <a:rPr lang="en-US" altLang="tr-TR"/>
              <a:pPr/>
              <a:t>24</a:t>
            </a:fld>
            <a:endParaRPr lang="en-US" altLang="tr-TR" dirty="0"/>
          </a:p>
        </p:txBody>
      </p:sp>
      <p:sp>
        <p:nvSpPr>
          <p:cNvPr id="10138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01382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tr-TR" altLang="tr-TR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7C25BA-1208-4CE7-BA56-982F150D70B7}" type="slidenum">
              <a:rPr lang="tr-TR" smtClean="0"/>
              <a:t>28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7629453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7C25BA-1208-4CE7-BA56-982F150D70B7}" type="slidenum">
              <a:rPr lang="tr-TR" smtClean="0"/>
              <a:t>29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56632323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7C25BA-1208-4CE7-BA56-982F150D70B7}" type="slidenum">
              <a:rPr lang="tr-TR" smtClean="0"/>
              <a:t>31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8049807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7C25BA-1208-4CE7-BA56-982F150D70B7}" type="slidenum">
              <a:rPr lang="tr-TR" smtClean="0"/>
              <a:t>15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0831471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7C25BA-1208-4CE7-BA56-982F150D70B7}" type="slidenum">
              <a:rPr lang="tr-TR" smtClean="0"/>
              <a:t>16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7758346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7C25BA-1208-4CE7-BA56-982F150D70B7}" type="slidenum">
              <a:rPr lang="tr-TR" smtClean="0"/>
              <a:t>17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7491608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7C25BA-1208-4CE7-BA56-982F150D70B7}" type="slidenum">
              <a:rPr lang="tr-TR" smtClean="0"/>
              <a:t>18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0711044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68825" cy="3427413"/>
          </a:xfrm>
          <a:ln/>
        </p:spPr>
      </p:sp>
      <p:sp>
        <p:nvSpPr>
          <p:cNvPr id="9728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5988" y="4343400"/>
            <a:ext cx="5026025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tr-TR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8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6493" tIns="43247" rIns="86493" bIns="43247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B02C89FD-67EF-4755-99A0-5C9FC369BCFF}" type="slidenum">
              <a:rPr lang="en-US" altLang="tr-TR"/>
              <a:pPr/>
              <a:t>21</a:t>
            </a:fld>
            <a:endParaRPr lang="en-US" altLang="tr-TR" dirty="0"/>
          </a:p>
        </p:txBody>
      </p:sp>
      <p:sp>
        <p:nvSpPr>
          <p:cNvPr id="9830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68825" cy="3427413"/>
          </a:xfrm>
          <a:ln/>
        </p:spPr>
      </p:sp>
      <p:sp>
        <p:nvSpPr>
          <p:cNvPr id="9831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5988" y="4343400"/>
            <a:ext cx="5026025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tr-TR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2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6493" tIns="43247" rIns="86493" bIns="43247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448E7F2C-B9B3-4372-B242-30614104BAA9}" type="slidenum">
              <a:rPr lang="en-US" altLang="tr-TR"/>
              <a:pPr/>
              <a:t>22</a:t>
            </a:fld>
            <a:endParaRPr lang="en-US" altLang="tr-TR" dirty="0"/>
          </a:p>
        </p:txBody>
      </p:sp>
      <p:sp>
        <p:nvSpPr>
          <p:cNvPr id="9933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68825" cy="3427413"/>
          </a:xfrm>
          <a:ln/>
        </p:spPr>
      </p:sp>
      <p:sp>
        <p:nvSpPr>
          <p:cNvPr id="9933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tr-TR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6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6493" tIns="43247" rIns="86493" bIns="43247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57DBFEFB-D8BA-48C7-89B2-E480443722C8}" type="slidenum">
              <a:rPr lang="en-US" altLang="tr-TR"/>
              <a:pPr/>
              <a:t>23</a:t>
            </a:fld>
            <a:endParaRPr lang="en-US" altLang="tr-TR" dirty="0"/>
          </a:p>
        </p:txBody>
      </p:sp>
      <p:sp>
        <p:nvSpPr>
          <p:cNvPr id="10035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68825" cy="3427413"/>
          </a:xfrm>
          <a:ln/>
        </p:spPr>
      </p:sp>
      <p:sp>
        <p:nvSpPr>
          <p:cNvPr id="10035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tr-TR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1219200" y="3886200"/>
            <a:ext cx="6858000" cy="990600"/>
          </a:xfrm>
        </p:spPr>
        <p:txBody>
          <a:bodyPr anchor="t" anchorCtr="0"/>
          <a:lstStyle>
            <a:lvl1pPr algn="r">
              <a:defRPr sz="3200">
                <a:solidFill>
                  <a:schemeClr val="tx1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219200" y="5124450"/>
            <a:ext cx="6858000" cy="53340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467544" y="6355080"/>
            <a:ext cx="2286000" cy="365760"/>
          </a:xfrm>
        </p:spPr>
        <p:txBody>
          <a:bodyPr/>
          <a:lstStyle>
            <a:lvl1pPr>
              <a:defRPr sz="1400"/>
            </a:lvl1pPr>
          </a:lstStyle>
          <a:p>
            <a:fld id="{CAB5B484-2BE2-486D-99C7-6C6C6D738B43}" type="datetime1">
              <a:rPr lang="tr-TR" smtClean="0"/>
              <a:t>23.12.2020</a:t>
            </a:fld>
            <a:endParaRPr lang="tr-TR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endParaRPr lang="tr-TR" dirty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6516216" y="6358024"/>
            <a:ext cx="2160240" cy="365760"/>
          </a:xfrm>
        </p:spPr>
        <p:txBody>
          <a:bodyPr/>
          <a:lstStyle>
            <a:lvl1pPr algn="r">
              <a:defRPr/>
            </a:lvl1pPr>
          </a:lstStyle>
          <a:p>
            <a:fld id="{E6FEED06-A45B-49F7-A4E7-E4A0A60926E4}" type="slidenum">
              <a:rPr lang="tr-TR" smtClean="0"/>
              <a:pPr/>
              <a:t>‹#›</a:t>
            </a:fld>
            <a:endParaRPr lang="tr-TR" dirty="0"/>
          </a:p>
        </p:txBody>
      </p:sp>
      <p:sp>
        <p:nvSpPr>
          <p:cNvPr id="21" name="Rectangle 20"/>
          <p:cNvSpPr/>
          <p:nvPr/>
        </p:nvSpPr>
        <p:spPr>
          <a:xfrm>
            <a:off x="904875" y="3648075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3" name="Rectangle 32"/>
          <p:cNvSpPr/>
          <p:nvPr/>
        </p:nvSpPr>
        <p:spPr>
          <a:xfrm>
            <a:off x="914400" y="5048250"/>
            <a:ext cx="7315200" cy="685800"/>
          </a:xfrm>
          <a:prstGeom prst="rect">
            <a:avLst/>
          </a:prstGeom>
          <a:noFill/>
          <a:ln w="6350" cap="rnd" cmpd="sng" algn="ctr">
            <a:solidFill>
              <a:schemeClr val="accent2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Rectangle 21"/>
          <p:cNvSpPr/>
          <p:nvPr/>
        </p:nvSpPr>
        <p:spPr>
          <a:xfrm>
            <a:off x="904875" y="3648075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2" name="Rectangle 31"/>
          <p:cNvSpPr/>
          <p:nvPr/>
        </p:nvSpPr>
        <p:spPr>
          <a:xfrm>
            <a:off x="914400" y="5048250"/>
            <a:ext cx="228600" cy="685800"/>
          </a:xfrm>
          <a:prstGeom prst="rect">
            <a:avLst/>
          </a:prstGeom>
          <a:solidFill>
            <a:schemeClr val="accent2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6E189-091B-4E6E-B409-6327386515F4}" type="datetime1">
              <a:rPr lang="tr-TR" smtClean="0"/>
              <a:t>23.12.2020</a:t>
            </a:fld>
            <a:endParaRPr lang="tr-T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EED06-A45B-49F7-A4E7-E4A0A60926E4}" type="slidenum">
              <a:rPr lang="tr-TR" smtClean="0"/>
              <a:t>‹#›</a:t>
            </a:fld>
            <a:endParaRPr lang="tr-TR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B34C4-27CF-4366-991D-B860D9368BDB}" type="datetime1">
              <a:rPr lang="tr-TR" smtClean="0"/>
              <a:t>23.12.2020</a:t>
            </a:fld>
            <a:endParaRPr lang="tr-T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EED06-A45B-49F7-A4E7-E4A0A60926E4}" type="slidenum">
              <a:rPr lang="tr-TR" smtClean="0"/>
              <a:t>‹#›</a:t>
            </a:fld>
            <a:endParaRPr lang="tr-TR" dirty="0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8" name="Isosceles Triangle 7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 rot="5400000">
            <a:off x="3629607" y="3201952"/>
            <a:ext cx="585216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644" y="304800"/>
            <a:ext cx="8579556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04801" y="1612900"/>
            <a:ext cx="4214989" cy="4864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256" y="1612900"/>
            <a:ext cx="4216400" cy="4864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888176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kumimoji="0" lang="en-US" dirty="0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67544" y="6375608"/>
            <a:ext cx="2289048" cy="365760"/>
          </a:xfrm>
        </p:spPr>
        <p:txBody>
          <a:bodyPr/>
          <a:lstStyle/>
          <a:p>
            <a:fld id="{E40505E2-ACDB-4F1B-88C0-2FE30C232883}" type="datetime1">
              <a:rPr lang="tr-TR" smtClean="0"/>
              <a:t>23.12.2020</a:t>
            </a:fld>
            <a:endParaRPr lang="tr-T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0152" y="6375608"/>
            <a:ext cx="2126304" cy="365760"/>
          </a:xfrm>
          <a:solidFill>
            <a:schemeClr val="bg1"/>
          </a:solidFill>
        </p:spPr>
        <p:txBody>
          <a:bodyPr/>
          <a:lstStyle>
            <a:lvl1pPr algn="r">
              <a:defRPr/>
            </a:lvl1pPr>
          </a:lstStyle>
          <a:p>
            <a:fld id="{E6FEED06-A45B-49F7-A4E7-E4A0A60926E4}" type="slidenum">
              <a:rPr lang="tr-TR" smtClean="0"/>
              <a:pPr/>
              <a:t>‹#›</a:t>
            </a:fld>
            <a:endParaRPr lang="tr-TR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760"/>
          </a:xfrm>
        </p:spPr>
        <p:txBody>
          <a:bodyPr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2971800"/>
            <a:ext cx="6858000" cy="1066800"/>
          </a:xfrm>
        </p:spPr>
        <p:txBody>
          <a:bodyPr anchor="t" anchorCtr="0"/>
          <a:lstStyle>
            <a:lvl1pPr algn="r">
              <a:buNone/>
              <a:defRPr sz="3200" b="0" cap="none" baseline="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267200"/>
            <a:ext cx="6781800" cy="1143000"/>
          </a:xfrm>
        </p:spPr>
        <p:txBody>
          <a:bodyPr anchor="t" anchorCtr="0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/>
          <a:p>
            <a:fld id="{8E869F19-5B2E-4DE0-91F7-381D3FD08D16}" type="datetime1">
              <a:rPr lang="tr-TR" smtClean="0"/>
              <a:t>23.12.2020</a:t>
            </a:fld>
            <a:endParaRPr lang="tr-T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endParaRPr lang="tr-T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9848" y="6355080"/>
            <a:ext cx="1520952" cy="365760"/>
          </a:xfrm>
        </p:spPr>
        <p:txBody>
          <a:bodyPr/>
          <a:lstStyle/>
          <a:p>
            <a:fld id="{E6FEED06-A45B-49F7-A4E7-E4A0A60926E4}" type="slidenum">
              <a:rPr lang="tr-TR" smtClean="0"/>
              <a:t>‹#›</a:t>
            </a:fld>
            <a:endParaRPr lang="tr-TR" dirty="0"/>
          </a:p>
        </p:txBody>
      </p:sp>
      <p:sp>
        <p:nvSpPr>
          <p:cNvPr id="7" name="Rectangle 6"/>
          <p:cNvSpPr/>
          <p:nvPr/>
        </p:nvSpPr>
        <p:spPr>
          <a:xfrm>
            <a:off x="914400" y="2819400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8" name="Rectangle 7"/>
          <p:cNvSpPr/>
          <p:nvPr/>
        </p:nvSpPr>
        <p:spPr>
          <a:xfrm>
            <a:off x="914400" y="2819400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22304-F0F4-4D06-8CD9-7AFE28231861}" type="datetime1">
              <a:rPr lang="tr-TR" smtClean="0"/>
              <a:t>23.12.2020</a:t>
            </a:fld>
            <a:endParaRPr lang="tr-T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EED06-A45B-49F7-A4E7-E4A0A60926E4}" type="slidenum">
              <a:rPr lang="tr-TR" smtClean="0"/>
              <a:t>‹#›</a:t>
            </a:fld>
            <a:endParaRPr lang="tr-TR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632198" y="1216152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85875"/>
            <a:ext cx="4040188" cy="685800"/>
          </a:xfrm>
          <a:noFill/>
          <a:ln>
            <a:noFill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8200" y="1295400"/>
            <a:ext cx="4041775" cy="685800"/>
          </a:xfrm>
          <a:noFill/>
          <a:ln>
            <a:noFill/>
          </a:ln>
        </p:spPr>
        <p:txBody>
          <a:bodyPr lIns="91440" anchor="b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D6D73-F936-4FFD-A345-1CBED540AEB1}" type="datetime1">
              <a:rPr lang="tr-TR" smtClean="0"/>
              <a:t>23.12.2020</a:t>
            </a:fld>
            <a:endParaRPr lang="tr-TR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EED06-A45B-49F7-A4E7-E4A0A60926E4}" type="slidenum">
              <a:rPr lang="tr-TR" smtClean="0"/>
              <a:t>‹#›</a:t>
            </a:fld>
            <a:endParaRPr lang="tr-TR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57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648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EBF6A-B3CB-4B6F-B31A-742E84755F81}" type="datetime1">
              <a:rPr lang="tr-TR" smtClean="0"/>
              <a:t>23.12.2020</a:t>
            </a:fld>
            <a:endParaRPr lang="tr-T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EED06-A45B-49F7-A4E7-E4A0A60926E4}" type="slidenum">
              <a:rPr lang="tr-TR" smtClean="0"/>
              <a:t>‹#›</a:t>
            </a:fld>
            <a:endParaRPr lang="tr-TR" dirty="0"/>
          </a:p>
        </p:txBody>
      </p:sp>
      <p:sp>
        <p:nvSpPr>
          <p:cNvPr id="6" name="Isosceles Triangle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11B8E5-42DF-4798-A8A3-DC73758598C2}" type="datetime1">
              <a:rPr lang="tr-TR" smtClean="0"/>
              <a:t>23.12.2020</a:t>
            </a:fld>
            <a:endParaRPr lang="tr-TR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EED06-A45B-49F7-A4E7-E4A0A60926E4}" type="slidenum">
              <a:rPr lang="tr-TR" smtClean="0"/>
              <a:t>‹#›</a:t>
            </a:fld>
            <a:endParaRPr lang="tr-TR" dirty="0"/>
          </a:p>
        </p:txBody>
      </p:sp>
      <p:sp>
        <p:nvSpPr>
          <p:cNvPr id="5" name="Straight Connector 4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6" name="Isosceles Triangle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24600" y="304800"/>
            <a:ext cx="2514600" cy="838200"/>
          </a:xfrm>
        </p:spPr>
        <p:txBody>
          <a:bodyPr anchor="b" anchorCtr="0">
            <a:noAutofit/>
          </a:bodyPr>
          <a:lstStyle>
            <a:lvl1pPr algn="l">
              <a:buNone/>
              <a:defRPr sz="20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324600" y="1219200"/>
            <a:ext cx="2514600" cy="4843463"/>
          </a:xfrm>
        </p:spPr>
        <p:txBody>
          <a:bodyPr/>
          <a:lstStyle>
            <a:lvl1pPr marL="0" indent="0">
              <a:lnSpc>
                <a:spcPts val="22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76EF59-89AB-42AA-B886-7BEAB06BBEDE}" type="datetime1">
              <a:rPr lang="tr-TR" smtClean="0"/>
              <a:t>23.12.2020</a:t>
            </a:fld>
            <a:endParaRPr lang="tr-T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EED06-A45B-49F7-A4E7-E4A0A60926E4}" type="slidenum">
              <a:rPr lang="tr-TR" smtClean="0"/>
              <a:t>‹#›</a:t>
            </a:fld>
            <a:endParaRPr lang="tr-TR" dirty="0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 rot="5400000">
            <a:off x="3160645" y="3324225"/>
            <a:ext cx="603504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Isosceles Triangle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"/>
          </p:nvPr>
        </p:nvSpPr>
        <p:spPr>
          <a:xfrm>
            <a:off x="304800" y="304800"/>
            <a:ext cx="5715000" cy="5715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00856"/>
            <a:ext cx="8229600" cy="674688"/>
          </a:xfrm>
          <a:ln>
            <a:solidFill>
              <a:schemeClr val="accent1"/>
            </a:solidFill>
          </a:ln>
        </p:spPr>
        <p:txBody>
          <a:bodyPr lIns="274320" anchor="ctr"/>
          <a:lstStyle>
            <a:lvl1pPr algn="r">
              <a:buNone/>
              <a:defRPr sz="2000" b="0">
                <a:solidFill>
                  <a:schemeClr val="tx1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1905000"/>
            <a:ext cx="8229600" cy="4270248"/>
          </a:xfrm>
          <a:solidFill>
            <a:schemeClr val="tx1">
              <a:shade val="50000"/>
            </a:schemeClr>
          </a:solidFill>
          <a:ln>
            <a:noFill/>
          </a:ln>
          <a:effectLst/>
        </p:spPr>
        <p:txBody>
          <a:bodyPr/>
          <a:lstStyle>
            <a:lvl1pPr marL="0" indent="0">
              <a:spcBef>
                <a:spcPts val="600"/>
              </a:spcBef>
              <a:buNone/>
              <a:defRPr sz="3200"/>
            </a:lvl1pPr>
          </a:lstStyle>
          <a:p>
            <a:r>
              <a:rPr kumimoji="0"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219200"/>
            <a:ext cx="8229600" cy="533400"/>
          </a:xfrm>
        </p:spPr>
        <p:txBody>
          <a:bodyPr anchor="ctr" anchorCtr="0"/>
          <a:lstStyle>
            <a:lvl1pPr marL="0" indent="0" algn="l">
              <a:buFontTx/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90DC3-B7E5-46BA-A0B5-E921B1304EA1}" type="datetime1">
              <a:rPr lang="tr-TR" smtClean="0"/>
              <a:t>23.12.2020</a:t>
            </a:fld>
            <a:endParaRPr lang="tr-T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EED06-A45B-49F7-A4E7-E4A0A60926E4}" type="slidenum">
              <a:rPr lang="tr-TR" smtClean="0"/>
              <a:t>‹#›</a:t>
            </a:fld>
            <a:endParaRPr lang="tr-TR" dirty="0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Isosceles Triangle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0" name="Rectangle 9"/>
          <p:cNvSpPr/>
          <p:nvPr/>
        </p:nvSpPr>
        <p:spPr>
          <a:xfrm>
            <a:off x="457200" y="500856"/>
            <a:ext cx="182880" cy="68580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  <a:prstGeom prst="rect">
            <a:avLst/>
          </a:prstGeom>
        </p:spPr>
        <p:txBody>
          <a:bodyPr vert="horz" anchor="ctr" anchorCtr="0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8229600" cy="4910328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400800" y="6356350"/>
            <a:ext cx="2289048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874EBAE2-D263-4743-9CED-9C06FBD77D47}" type="datetime1">
              <a:rPr lang="tr-TR" smtClean="0"/>
              <a:t>23.12.2020</a:t>
            </a:fld>
            <a:endParaRPr lang="tr-TR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2898648" y="6356350"/>
            <a:ext cx="3505200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tr-TR" dirty="0"/>
          </a:p>
        </p:txBody>
      </p:sp>
      <p:sp>
        <p:nvSpPr>
          <p:cNvPr id="28" name="Straight Connector 2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9" name="Straight Connector 28"/>
          <p:cNvSpPr>
            <a:spLocks noChangeShapeType="1"/>
          </p:cNvSpPr>
          <p:nvPr/>
        </p:nvSpPr>
        <p:spPr bwMode="auto">
          <a:xfrm>
            <a:off x="457200" y="1143000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0" name="Isosceles Triangle 9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4" name="Rectangle 3"/>
          <p:cNvSpPr/>
          <p:nvPr/>
        </p:nvSpPr>
        <p:spPr>
          <a:xfrm>
            <a:off x="323528" y="6237312"/>
            <a:ext cx="576064" cy="576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454367" y="6356350"/>
            <a:ext cx="2139481" cy="365760"/>
          </a:xfrm>
          <a:prstGeom prst="rect">
            <a:avLst/>
          </a:prstGeom>
          <a:solidFill>
            <a:schemeClr val="bg1"/>
          </a:solidFill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B0678150-2F3D-4E05-931D-3530E2373772}" type="slidenum">
              <a:rPr lang="tr-TR" smtClean="0"/>
              <a:pPr/>
              <a:t>‹#›</a:t>
            </a:fld>
            <a:endParaRPr lang="tr-TR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3200" b="1" kern="1200">
          <a:solidFill>
            <a:srgbClr val="C00000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6000"/>
        <a:buFont typeface="Wingdings 3"/>
        <a:buChar char="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ts val="500"/>
        </a:spcBef>
        <a:buClr>
          <a:schemeClr val="accent2"/>
        </a:buClr>
        <a:buSzPct val="76000"/>
        <a:buFont typeface="Wingdings 3"/>
        <a:buChar char=""/>
        <a:defRPr kumimoji="0"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500"/>
        </a:spcBef>
        <a:buClr>
          <a:schemeClr val="bg1">
            <a:shade val="50000"/>
          </a:schemeClr>
        </a:buClr>
        <a:buSzPct val="76000"/>
        <a:buFont typeface="Wingdings 3"/>
        <a:buChar char="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400"/>
        </a:spcBef>
        <a:buClr>
          <a:schemeClr val="accent2">
            <a:shade val="75000"/>
          </a:schemeClr>
        </a:buClr>
        <a:buSzPct val="70000"/>
        <a:buFont typeface="Wingdings"/>
        <a:buChar char="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00"/>
        </a:spcBef>
        <a:buClr>
          <a:schemeClr val="accent2"/>
        </a:buClr>
        <a:buSzPct val="70000"/>
        <a:buFont typeface="Wingdings"/>
        <a:buChar char="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ts val="300"/>
        </a:spcBef>
        <a:buClr>
          <a:srgbClr val="9FB8CD">
            <a:shade val="75000"/>
          </a:srgbClr>
        </a:buClr>
        <a:buSzPct val="75000"/>
        <a:buFont typeface="Wingdings 3"/>
        <a:buChar char=""/>
        <a:defRPr kumimoji="0" lang="en-US" sz="1600" kern="1200" smtClean="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rgbClr val="727CA3">
            <a:shade val="75000"/>
          </a:srgb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182880" algn="l" rtl="0" eaLnBrk="1" latinLnBrk="0" hangingPunct="1">
        <a:spcBef>
          <a:spcPts val="300"/>
        </a:spcBef>
        <a:buClr>
          <a:prstClr val="white">
            <a:shade val="50000"/>
          </a:prst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8pPr>
      <a:lvl9pPr marL="2194560" indent="-182880" algn="l" rtl="0" eaLnBrk="1" latinLnBrk="0" hangingPunct="1">
        <a:spcBef>
          <a:spcPts val="300"/>
        </a:spcBef>
        <a:buClr>
          <a:srgbClr val="9FB8CD"/>
        </a:buClr>
        <a:buSzPct val="75000"/>
        <a:buFont typeface="Wingdings 3"/>
        <a:buChar char=""/>
        <a:defRPr kumimoji="0" lang="en-US" sz="1200" kern="120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e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jpe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3" Type="http://schemas.openxmlformats.org/officeDocument/2006/relationships/image" Target="../media/image62.wmf"/><Relationship Id="rId7" Type="http://schemas.openxmlformats.org/officeDocument/2006/relationships/image" Target="../media/image64.wmf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4.bin"/><Relationship Id="rId11" Type="http://schemas.openxmlformats.org/officeDocument/2006/relationships/image" Target="../media/image66.wmf"/><Relationship Id="rId5" Type="http://schemas.openxmlformats.org/officeDocument/2006/relationships/image" Target="../media/image63.wmf"/><Relationship Id="rId10" Type="http://schemas.openxmlformats.org/officeDocument/2006/relationships/oleObject" Target="../embeddings/oleObject6.bin"/><Relationship Id="rId4" Type="http://schemas.openxmlformats.org/officeDocument/2006/relationships/oleObject" Target="../embeddings/oleObject3.bin"/><Relationship Id="rId9" Type="http://schemas.openxmlformats.org/officeDocument/2006/relationships/image" Target="../media/image65.wmf"/></Relationships>
</file>

<file path=ppt/slides/_rels/slide6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0.bin"/><Relationship Id="rId3" Type="http://schemas.openxmlformats.org/officeDocument/2006/relationships/image" Target="../media/image71.wmf"/><Relationship Id="rId7" Type="http://schemas.openxmlformats.org/officeDocument/2006/relationships/image" Target="../media/image73.emf"/><Relationship Id="rId2" Type="http://schemas.openxmlformats.org/officeDocument/2006/relationships/oleObject" Target="../embeddings/oleObject7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9.bin"/><Relationship Id="rId11" Type="http://schemas.openxmlformats.org/officeDocument/2006/relationships/image" Target="../media/image75.emf"/><Relationship Id="rId5" Type="http://schemas.openxmlformats.org/officeDocument/2006/relationships/image" Target="../media/image72.emf"/><Relationship Id="rId10" Type="http://schemas.openxmlformats.org/officeDocument/2006/relationships/oleObject" Target="../embeddings/oleObject11.bin"/><Relationship Id="rId4" Type="http://schemas.openxmlformats.org/officeDocument/2006/relationships/oleObject" Target="../embeddings/oleObject8.bin"/><Relationship Id="rId9" Type="http://schemas.openxmlformats.org/officeDocument/2006/relationships/image" Target="../media/image74.emf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emf"/><Relationship Id="rId2" Type="http://schemas.openxmlformats.org/officeDocument/2006/relationships/oleObject" Target="../embeddings/oleObject12.bin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1.jpeg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emf"/><Relationship Id="rId2" Type="http://schemas.openxmlformats.org/officeDocument/2006/relationships/oleObject" Target="../embeddings/oleObject13.bin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3.jpeg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wmf"/><Relationship Id="rId2" Type="http://schemas.openxmlformats.org/officeDocument/2006/relationships/oleObject" Target="../embeddings/oleObject14.bin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6.wmf"/><Relationship Id="rId4" Type="http://schemas.openxmlformats.org/officeDocument/2006/relationships/oleObject" Target="../embeddings/oleObject15.bin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wmf"/><Relationship Id="rId2" Type="http://schemas.openxmlformats.org/officeDocument/2006/relationships/oleObject" Target="../embeddings/oleObject16.bin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7.wmf"/><Relationship Id="rId4" Type="http://schemas.openxmlformats.org/officeDocument/2006/relationships/oleObject" Target="../embeddings/oleObject17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tr-TR" dirty="0"/>
              <a:t>Bilgisayar Grafikleri</a:t>
            </a:r>
            <a:br>
              <a:rPr lang="tr-TR" dirty="0"/>
            </a:br>
            <a:r>
              <a:rPr lang="tr-TR" sz="2000" dirty="0"/>
              <a:t>Dr.Cengiz Güngör</a:t>
            </a:r>
            <a:endParaRPr lang="tr-T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tr-TR" sz="2400" dirty="0"/>
              <a:t>Tampon Bellekler ve Kaplamalar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EED06-A45B-49F7-A4E7-E4A0A60926E4}" type="slidenum">
              <a:rPr lang="tr-TR" smtClean="0"/>
              <a:pPr/>
              <a:t>1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2535214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ea typeface="굴림" pitchFamily="34" charset="-127"/>
              </a:rPr>
              <a:t>Pi</a:t>
            </a:r>
            <a:r>
              <a:rPr lang="tr-TR" altLang="ko-KR" dirty="0">
                <a:ea typeface="굴림" pitchFamily="34" charset="-127"/>
              </a:rPr>
              <a:t>ks</a:t>
            </a:r>
            <a:r>
              <a:rPr lang="en-US" altLang="ko-KR" dirty="0">
                <a:ea typeface="굴림" pitchFamily="34" charset="-127"/>
              </a:rPr>
              <a:t>el</a:t>
            </a:r>
            <a:r>
              <a:rPr lang="tr-TR" altLang="ko-KR" dirty="0"/>
              <a:t> İşhattı</a:t>
            </a:r>
            <a:endParaRPr lang="en-US" altLang="tr-TR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EED06-A45B-49F7-A4E7-E4A0A60926E4}" type="slidenum">
              <a:rPr lang="tr-TR" smtClean="0"/>
              <a:pPr/>
              <a:t>10</a:t>
            </a:fld>
            <a:endParaRPr lang="tr-TR" dirty="0"/>
          </a:p>
        </p:txBody>
      </p:sp>
      <p:sp>
        <p:nvSpPr>
          <p:cNvPr id="410627" name="Rectangle 3"/>
          <p:cNvSpPr>
            <a:spLocks noGrp="1" noChangeArrowheads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tr-TR" sz="2400" dirty="0"/>
              <a:t>OpenGL piksel operasyonlarını ve tampon bellek işlemlerini ayırabiliyor.</a:t>
            </a:r>
          </a:p>
          <a:p>
            <a:pPr>
              <a:defRPr/>
            </a:pPr>
            <a:r>
              <a:rPr lang="tr-TR" sz="2400" dirty="0"/>
              <a:t>Veriler tampon bellekler arasında taşınabiliyor.</a:t>
            </a:r>
          </a:p>
          <a:p>
            <a:pPr>
              <a:defRPr/>
            </a:pPr>
            <a:r>
              <a:rPr lang="tr-TR" sz="2400" dirty="0"/>
              <a:t>Veriler tampon bellek ve ana bellek arasında da taşınabiliyor.</a:t>
            </a:r>
          </a:p>
          <a:p>
            <a:pPr>
              <a:defRPr/>
            </a:pPr>
            <a:r>
              <a:rPr lang="tr-TR" sz="2400" dirty="0"/>
              <a:t>Transfer için 16 operasyon türü tanımlanmıştır.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0661963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ko-KR" dirty="0">
                <a:ea typeface="굴림" pitchFamily="34" charset="-127"/>
              </a:rPr>
              <a:t>Yazma modları</a:t>
            </a:r>
            <a:endParaRPr lang="en-US" altLang="ko-KR" dirty="0">
              <a:ea typeface="굴림" pitchFamily="34" charset="-127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EED06-A45B-49F7-A4E7-E4A0A60926E4}" type="slidenum">
              <a:rPr lang="tr-TR" smtClean="0"/>
              <a:pPr/>
              <a:t>11</a:t>
            </a:fld>
            <a:endParaRPr lang="tr-TR" dirty="0"/>
          </a:p>
        </p:txBody>
      </p:sp>
      <p:sp>
        <p:nvSpPr>
          <p:cNvPr id="407555" name="Rectangle 3"/>
          <p:cNvSpPr>
            <a:spLocks noGrp="1" noChangeArrowheads="1"/>
          </p:cNvSpPr>
          <p:nvPr>
            <p:ph sz="quarter" idx="1"/>
          </p:nvPr>
        </p:nvSpPr>
        <p:spPr/>
        <p:txBody>
          <a:bodyPr>
            <a:noAutofit/>
          </a:bodyPr>
          <a:lstStyle/>
          <a:p>
            <a:pPr>
              <a:defRPr/>
            </a:pPr>
            <a:r>
              <a:rPr lang="tr-TR" altLang="ko-KR" sz="2000" dirty="0"/>
              <a:t>Kaynak</a:t>
            </a:r>
            <a:r>
              <a:rPr lang="en-US" altLang="ko-KR" sz="2000" dirty="0">
                <a:ea typeface="굴림" charset="-127"/>
              </a:rPr>
              <a:t> </a:t>
            </a:r>
            <a:r>
              <a:rPr lang="en-US" altLang="ko-KR" sz="2000" dirty="0">
                <a:ea typeface="굴림" charset="-127"/>
                <a:sym typeface="Symbol" pitchFamily="18" charset="2"/>
              </a:rPr>
              <a:t> </a:t>
            </a:r>
            <a:r>
              <a:rPr lang="tr-TR" altLang="ko-KR" sz="2000" dirty="0">
                <a:sym typeface="Symbol" pitchFamily="18" charset="2"/>
              </a:rPr>
              <a:t>Hedef yzma operasyonları</a:t>
            </a:r>
            <a:endParaRPr lang="en-US" altLang="ko-KR" sz="2000" dirty="0">
              <a:ea typeface="굴림" charset="-127"/>
              <a:sym typeface="Symbol" pitchFamily="18" charset="2"/>
            </a:endParaRPr>
          </a:p>
          <a:p>
            <a:pPr lvl="1">
              <a:defRPr/>
            </a:pPr>
            <a:r>
              <a:rPr lang="en-US" altLang="ko-KR" sz="1800" dirty="0">
                <a:solidFill>
                  <a:schemeClr val="tx2"/>
                </a:solidFill>
                <a:ea typeface="굴림" charset="-127"/>
              </a:rPr>
              <a:t>16 </a:t>
            </a:r>
            <a:r>
              <a:rPr lang="tr-TR" altLang="ko-KR" sz="1800" dirty="0">
                <a:solidFill>
                  <a:schemeClr val="tx2"/>
                </a:solidFill>
              </a:rPr>
              <a:t>farklı mod</a:t>
            </a:r>
          </a:p>
          <a:p>
            <a:pPr>
              <a:defRPr/>
            </a:pPr>
            <a:r>
              <a:rPr lang="tr-TR" altLang="ko-KR" sz="2000" dirty="0"/>
              <a:t>Bu modları kulanımı :</a:t>
            </a:r>
            <a:endParaRPr lang="en-US" altLang="ko-KR" sz="2000" dirty="0">
              <a:ea typeface="굴림" charset="-127"/>
            </a:endParaRPr>
          </a:p>
          <a:p>
            <a:pPr lvl="1">
              <a:defRPr/>
            </a:pPr>
            <a:r>
              <a:rPr lang="en-US" altLang="ko-KR" sz="1800" dirty="0">
                <a:ea typeface="굴림" charset="-127"/>
              </a:rPr>
              <a:t>mod 3:</a:t>
            </a:r>
            <a:r>
              <a:rPr lang="tr-TR" altLang="ko-KR" sz="1800" dirty="0"/>
              <a:t> </a:t>
            </a:r>
            <a:r>
              <a:rPr lang="tr-TR" altLang="ko-KR" sz="1800" dirty="0">
                <a:ea typeface="굴림" charset="-127"/>
              </a:rPr>
              <a:t>k</a:t>
            </a:r>
            <a:r>
              <a:rPr lang="en-US" altLang="ko-KR" sz="1800" dirty="0">
                <a:ea typeface="굴림" charset="-127"/>
              </a:rPr>
              <a:t>opy</a:t>
            </a:r>
            <a:r>
              <a:rPr lang="tr-TR" altLang="ko-KR" sz="1800" dirty="0">
                <a:ea typeface="굴림" charset="-127"/>
              </a:rPr>
              <a:t>a</a:t>
            </a:r>
            <a:r>
              <a:rPr lang="tr-TR" altLang="ko-KR" sz="1800" dirty="0"/>
              <a:t>	</a:t>
            </a:r>
            <a:br>
              <a:rPr lang="tr-TR" altLang="ko-KR" sz="1800" dirty="0"/>
            </a:br>
            <a:r>
              <a:rPr lang="tr-TR" altLang="ko-KR" sz="1800" dirty="0"/>
              <a:t>	</a:t>
            </a:r>
            <a:r>
              <a:rPr lang="en-US" altLang="ko-KR" sz="1800" b="1" dirty="0">
                <a:solidFill>
                  <a:srgbClr val="FF0000"/>
                </a:solidFill>
                <a:ea typeface="굴림" charset="-127"/>
              </a:rPr>
              <a:t>dest </a:t>
            </a:r>
            <a:r>
              <a:rPr lang="en-US" altLang="ko-KR" sz="1800" b="1" dirty="0">
                <a:solidFill>
                  <a:srgbClr val="FF0000"/>
                </a:solidFill>
                <a:ea typeface="굴림" charset="-127"/>
                <a:sym typeface="Symbol" pitchFamily="18" charset="2"/>
              </a:rPr>
              <a:t> source</a:t>
            </a:r>
          </a:p>
          <a:p>
            <a:pPr lvl="1">
              <a:defRPr/>
            </a:pPr>
            <a:r>
              <a:rPr lang="en-US" altLang="ko-KR" sz="1800" dirty="0">
                <a:ea typeface="굴림" charset="-127"/>
                <a:sym typeface="Symbol" pitchFamily="18" charset="2"/>
              </a:rPr>
              <a:t>mod 7:</a:t>
            </a:r>
            <a:r>
              <a:rPr lang="tr-TR" altLang="ko-KR" sz="1800" dirty="0">
                <a:sym typeface="Symbol" pitchFamily="18" charset="2"/>
              </a:rPr>
              <a:t> </a:t>
            </a:r>
            <a:r>
              <a:rPr lang="en-US" altLang="ko-KR" sz="1800" dirty="0">
                <a:ea typeface="굴림" charset="-127"/>
                <a:sym typeface="Symbol" pitchFamily="18" charset="2"/>
              </a:rPr>
              <a:t>lo</a:t>
            </a:r>
            <a:r>
              <a:rPr lang="tr-TR" altLang="ko-KR" sz="1800" dirty="0">
                <a:ea typeface="굴림" charset="-127"/>
                <a:sym typeface="Symbol" pitchFamily="18" charset="2"/>
              </a:rPr>
              <a:t>jik</a:t>
            </a:r>
            <a:r>
              <a:rPr lang="en-US" altLang="ko-KR" sz="1800" dirty="0">
                <a:ea typeface="굴림" charset="-127"/>
                <a:sym typeface="Symbol" pitchFamily="18" charset="2"/>
              </a:rPr>
              <a:t> OR</a:t>
            </a:r>
            <a:br>
              <a:rPr lang="tr-TR" altLang="ko-KR" sz="1800" dirty="0">
                <a:sym typeface="Symbol" pitchFamily="18" charset="2"/>
              </a:rPr>
            </a:br>
            <a:r>
              <a:rPr lang="tr-TR" altLang="ko-KR" sz="1800" dirty="0">
                <a:sym typeface="Symbol" pitchFamily="18" charset="2"/>
              </a:rPr>
              <a:t>	</a:t>
            </a:r>
            <a:r>
              <a:rPr lang="en-US" altLang="ko-KR" sz="1800" b="1" dirty="0">
                <a:solidFill>
                  <a:srgbClr val="FF0000"/>
                </a:solidFill>
                <a:ea typeface="굴림" charset="-127"/>
                <a:sym typeface="Symbol" pitchFamily="18" charset="2"/>
              </a:rPr>
              <a:t>dest  source + dest</a:t>
            </a:r>
          </a:p>
          <a:p>
            <a:pPr lvl="1">
              <a:defRPr/>
            </a:pPr>
            <a:r>
              <a:rPr lang="en-US" altLang="ko-KR" sz="1800" dirty="0">
                <a:ea typeface="굴림" charset="-127"/>
                <a:sym typeface="Symbol" pitchFamily="18" charset="2"/>
              </a:rPr>
              <a:t>mod 6:</a:t>
            </a:r>
            <a:r>
              <a:rPr lang="tr-TR" altLang="ko-KR" sz="1800" dirty="0">
                <a:sym typeface="Symbol" pitchFamily="18" charset="2"/>
              </a:rPr>
              <a:t> </a:t>
            </a:r>
            <a:r>
              <a:rPr lang="en-US" altLang="ko-KR" sz="1800" dirty="0">
                <a:ea typeface="굴림" charset="-127"/>
                <a:sym typeface="Symbol" pitchFamily="18" charset="2"/>
              </a:rPr>
              <a:t>XOR</a:t>
            </a:r>
            <a:br>
              <a:rPr lang="tr-TR" altLang="ko-KR" sz="1800" dirty="0">
                <a:sym typeface="Symbol" pitchFamily="18" charset="2"/>
              </a:rPr>
            </a:br>
            <a:r>
              <a:rPr lang="tr-TR" altLang="ko-KR" sz="1800" dirty="0">
                <a:sym typeface="Symbol" pitchFamily="18" charset="2"/>
              </a:rPr>
              <a:t>	</a:t>
            </a:r>
            <a:r>
              <a:rPr lang="en-US" altLang="ko-KR" sz="1800" b="1" dirty="0">
                <a:solidFill>
                  <a:srgbClr val="FF0000"/>
                </a:solidFill>
                <a:ea typeface="굴림" charset="-127"/>
                <a:sym typeface="Symbol" pitchFamily="18" charset="2"/>
              </a:rPr>
              <a:t>dest  source  dest</a:t>
            </a:r>
            <a:endParaRPr lang="en-US" altLang="ko-KR" sz="2400" b="1" dirty="0">
              <a:solidFill>
                <a:srgbClr val="FF0000"/>
              </a:solidFill>
              <a:ea typeface="굴림" charset="-127"/>
            </a:endParaRPr>
          </a:p>
        </p:txBody>
      </p:sp>
      <p:grpSp>
        <p:nvGrpSpPr>
          <p:cNvPr id="12292" name="Group 16"/>
          <p:cNvGrpSpPr>
            <a:grpSpLocks/>
          </p:cNvGrpSpPr>
          <p:nvPr/>
        </p:nvGrpSpPr>
        <p:grpSpPr bwMode="auto">
          <a:xfrm>
            <a:off x="4910667" y="2582864"/>
            <a:ext cx="3937000" cy="1912937"/>
            <a:chOff x="3480" y="1627"/>
            <a:chExt cx="2790" cy="1205"/>
          </a:xfrm>
        </p:grpSpPr>
        <p:pic>
          <p:nvPicPr>
            <p:cNvPr id="12296" name="Picture 10" descr="an09f2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80" y="1627"/>
              <a:ext cx="2790" cy="12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297" name="Text Box 11"/>
            <p:cNvSpPr txBox="1">
              <a:spLocks noChangeAspect="1" noChangeArrowheads="1"/>
            </p:cNvSpPr>
            <p:nvPr/>
          </p:nvSpPr>
          <p:spPr bwMode="auto">
            <a:xfrm>
              <a:off x="5148" y="1632"/>
              <a:ext cx="230" cy="1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l" eaLnBrk="1" latinLnBrk="1" hangingPunct="1"/>
              <a:r>
                <a:rPr kumimoji="1" lang="en-US" altLang="ko-KR" sz="1400" i="1" dirty="0">
                  <a:solidFill>
                    <a:srgbClr val="000040"/>
                  </a:solidFill>
                  <a:latin typeface="Book Antiqua" pitchFamily="18" charset="0"/>
                  <a:ea typeface="굴림" pitchFamily="34" charset="-127"/>
                </a:rPr>
                <a:t>d’</a:t>
              </a:r>
            </a:p>
          </p:txBody>
        </p:sp>
      </p:grpSp>
      <p:grpSp>
        <p:nvGrpSpPr>
          <p:cNvPr id="12293" name="Group 13"/>
          <p:cNvGrpSpPr>
            <a:grpSpLocks/>
          </p:cNvGrpSpPr>
          <p:nvPr/>
        </p:nvGrpSpPr>
        <p:grpSpPr bwMode="auto">
          <a:xfrm>
            <a:off x="5452533" y="4572001"/>
            <a:ext cx="3386667" cy="1881465"/>
            <a:chOff x="1200" y="1248"/>
            <a:chExt cx="1861" cy="1090"/>
          </a:xfrm>
        </p:grpSpPr>
        <p:pic>
          <p:nvPicPr>
            <p:cNvPr id="12294" name="Picture 14" descr="an09f2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0" y="1248"/>
              <a:ext cx="1861" cy="10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295" name="Text Box 15"/>
            <p:cNvSpPr txBox="1">
              <a:spLocks noChangeArrowheads="1"/>
            </p:cNvSpPr>
            <p:nvPr/>
          </p:nvSpPr>
          <p:spPr bwMode="auto">
            <a:xfrm>
              <a:off x="1440" y="2160"/>
              <a:ext cx="102" cy="1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l" eaLnBrk="1" latinLnBrk="1" hangingPunct="1"/>
              <a:endParaRPr kumimoji="1" lang="tr-TR" altLang="tr-TR" sz="1400" dirty="0">
                <a:solidFill>
                  <a:srgbClr val="000040"/>
                </a:solidFill>
                <a:ea typeface="굴림" pitchFamily="34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293393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ea typeface="굴림" pitchFamily="34" charset="-127"/>
              </a:rPr>
              <a:t>XOR mod</a:t>
            </a:r>
            <a:r>
              <a:rPr lang="tr-TR" altLang="ko-KR" dirty="0">
                <a:ea typeface="굴림" pitchFamily="34" charset="-127"/>
              </a:rPr>
              <a:t>u</a:t>
            </a:r>
            <a:endParaRPr lang="en-US" altLang="ko-KR" dirty="0">
              <a:ea typeface="굴림" pitchFamily="34" charset="-127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EED06-A45B-49F7-A4E7-E4A0A60926E4}" type="slidenum">
              <a:rPr lang="tr-TR" smtClean="0"/>
              <a:pPr/>
              <a:t>12</a:t>
            </a:fld>
            <a:endParaRPr lang="tr-TR" dirty="0"/>
          </a:p>
        </p:txBody>
      </p:sp>
      <p:sp>
        <p:nvSpPr>
          <p:cNvPr id="408579" name="Rectangle 3"/>
          <p:cNvSpPr>
            <a:spLocks noGrp="1" noChangeArrowheads="1"/>
          </p:cNvSpPr>
          <p:nvPr>
            <p:ph sz="quarter" idx="1"/>
          </p:nvPr>
        </p:nvSpPr>
        <p:spPr/>
        <p:txBody>
          <a:bodyPr/>
          <a:lstStyle/>
          <a:p>
            <a:pPr>
              <a:defRPr/>
            </a:pPr>
            <a:r>
              <a:rPr lang="en-US" altLang="ko-KR" sz="2700" dirty="0">
                <a:ea typeface="굴림" charset="-127"/>
              </a:rPr>
              <a:t>mode 6 : </a:t>
            </a:r>
            <a:r>
              <a:rPr lang="tr-TR" altLang="ko-KR" sz="2700" dirty="0"/>
              <a:t>iki kez </a:t>
            </a:r>
            <a:r>
              <a:rPr lang="en-US" altLang="ko-KR" sz="2700" dirty="0">
                <a:ea typeface="굴림" charset="-127"/>
              </a:rPr>
              <a:t>XOR</a:t>
            </a:r>
            <a:r>
              <a:rPr lang="tr-TR" altLang="ko-KR" sz="2700" dirty="0"/>
              <a:t> operasyonu orijina piksele döndürür.</a:t>
            </a:r>
            <a:endParaRPr lang="en-US" altLang="ko-KR" sz="2700" dirty="0">
              <a:ea typeface="굴림" charset="-127"/>
            </a:endParaRPr>
          </a:p>
          <a:p>
            <a:pPr lvl="1">
              <a:defRPr/>
            </a:pPr>
            <a:r>
              <a:rPr lang="en-US" altLang="ko-KR" sz="2200" dirty="0">
                <a:ea typeface="굴림" charset="-127"/>
              </a:rPr>
              <a:t>(</a:t>
            </a:r>
            <a:r>
              <a:rPr lang="en-US" altLang="ko-KR" sz="2200" i="1" dirty="0">
                <a:ea typeface="굴림" charset="-127"/>
              </a:rPr>
              <a:t>x</a:t>
            </a:r>
            <a:r>
              <a:rPr lang="en-US" altLang="ko-KR" sz="2200" dirty="0">
                <a:ea typeface="굴림" charset="-127"/>
              </a:rPr>
              <a:t> </a:t>
            </a:r>
            <a:r>
              <a:rPr lang="en-US" altLang="ko-KR" sz="2200" dirty="0">
                <a:ea typeface="굴림" charset="-127"/>
                <a:sym typeface="Symbol" pitchFamily="18" charset="2"/>
              </a:rPr>
              <a:t> </a:t>
            </a:r>
            <a:r>
              <a:rPr lang="en-US" altLang="ko-KR" sz="2200" i="1" dirty="0">
                <a:ea typeface="굴림" charset="-127"/>
                <a:sym typeface="Symbol" pitchFamily="18" charset="2"/>
              </a:rPr>
              <a:t>y</a:t>
            </a:r>
            <a:r>
              <a:rPr lang="en-US" altLang="ko-KR" sz="2200" dirty="0">
                <a:ea typeface="굴림" charset="-127"/>
                <a:sym typeface="Symbol" pitchFamily="18" charset="2"/>
              </a:rPr>
              <a:t>)  </a:t>
            </a:r>
            <a:r>
              <a:rPr lang="en-US" altLang="ko-KR" sz="2200" i="1" dirty="0">
                <a:ea typeface="굴림" charset="-127"/>
                <a:sym typeface="Symbol" pitchFamily="18" charset="2"/>
              </a:rPr>
              <a:t>y</a:t>
            </a:r>
            <a:r>
              <a:rPr lang="en-US" altLang="ko-KR" sz="2200" dirty="0">
                <a:ea typeface="굴림" charset="-127"/>
                <a:sym typeface="Symbol" pitchFamily="18" charset="2"/>
              </a:rPr>
              <a:t> = </a:t>
            </a:r>
            <a:r>
              <a:rPr lang="en-US" altLang="ko-KR" sz="2200" i="1" dirty="0">
                <a:ea typeface="굴림" charset="-127"/>
                <a:sym typeface="Symbol" pitchFamily="18" charset="2"/>
              </a:rPr>
              <a:t>x</a:t>
            </a:r>
            <a:endParaRPr lang="en-US" altLang="ko-KR" sz="2200" dirty="0">
              <a:ea typeface="굴림" charset="-127"/>
            </a:endParaRPr>
          </a:p>
          <a:p>
            <a:pPr>
              <a:defRPr/>
            </a:pPr>
            <a:r>
              <a:rPr lang="tr-TR" altLang="ko-KR" sz="2700" dirty="0"/>
              <a:t>Menü kullanırken işe yarayabilir:</a:t>
            </a:r>
          </a:p>
          <a:p>
            <a:pPr lvl="1">
              <a:defRPr/>
            </a:pPr>
            <a:r>
              <a:rPr lang="tr-TR" altLang="ko-KR" sz="2200" dirty="0"/>
              <a:t>Fareye tıklandığında bir menü çıkar,</a:t>
            </a:r>
          </a:p>
          <a:p>
            <a:pPr lvl="1">
              <a:defRPr/>
            </a:pPr>
            <a:r>
              <a:rPr lang="tr-TR" altLang="ko-KR" sz="2200" dirty="0"/>
              <a:t>Menü kalkınca o alanda olması gereken görüntü geri gelir.</a:t>
            </a:r>
            <a:endParaRPr lang="en-US" altLang="ko-KR" sz="2200" b="1" dirty="0">
              <a:solidFill>
                <a:schemeClr val="accent2"/>
              </a:solidFill>
              <a:ea typeface="굴림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1339176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ko-KR" dirty="0">
                <a:ea typeface="굴림" pitchFamily="34" charset="-127"/>
              </a:rPr>
              <a:t>OpenGL’de p</a:t>
            </a:r>
            <a:r>
              <a:rPr lang="en-US" altLang="ko-KR" dirty="0">
                <a:ea typeface="굴림" pitchFamily="34" charset="-127"/>
              </a:rPr>
              <a:t>i</a:t>
            </a:r>
            <a:r>
              <a:rPr lang="tr-TR" altLang="ko-KR" dirty="0">
                <a:ea typeface="굴림" pitchFamily="34" charset="-127"/>
              </a:rPr>
              <a:t>kseller</a:t>
            </a:r>
            <a:r>
              <a:rPr lang="tr-TR" altLang="ko-KR" dirty="0"/>
              <a:t> ve görüntüler</a:t>
            </a:r>
            <a:endParaRPr lang="en-US" altLang="ko-KR" dirty="0">
              <a:ea typeface="굴림" pitchFamily="34" charset="-127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EED06-A45B-49F7-A4E7-E4A0A60926E4}" type="slidenum">
              <a:rPr lang="tr-TR" smtClean="0"/>
              <a:pPr/>
              <a:t>13</a:t>
            </a:fld>
            <a:endParaRPr lang="tr-TR" dirty="0"/>
          </a:p>
        </p:txBody>
      </p:sp>
      <p:sp>
        <p:nvSpPr>
          <p:cNvPr id="414723" name="Rectangle 3"/>
          <p:cNvSpPr>
            <a:spLocks noGrp="1" noChangeArrowheads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tr-TR" altLang="ko-KR" sz="2700" dirty="0"/>
              <a:t>Okuma, çizme, kopyalama operasyonları</a:t>
            </a:r>
            <a:r>
              <a:rPr lang="en-US" altLang="ko-KR" sz="2700" dirty="0">
                <a:ea typeface="굴림" charset="-127"/>
              </a:rPr>
              <a:t> </a:t>
            </a:r>
            <a:endParaRPr lang="tr-TR" altLang="ko-KR" sz="2700" dirty="0"/>
          </a:p>
          <a:p>
            <a:pPr marL="0" indent="0">
              <a:buNone/>
              <a:defRPr/>
            </a:pPr>
            <a:r>
              <a:rPr lang="tr-TR" altLang="ko-KR" sz="2300" dirty="0">
                <a:solidFill>
                  <a:schemeClr val="tx2"/>
                </a:solidFill>
              </a:rPr>
              <a:t>	</a:t>
            </a:r>
          </a:p>
          <a:p>
            <a:pPr marL="0" indent="0">
              <a:buNone/>
              <a:defRPr/>
            </a:pPr>
            <a:r>
              <a:rPr lang="tr-TR" altLang="ko-KR" sz="2300" b="1" i="0" dirty="0">
                <a:solidFill>
                  <a:schemeClr val="tx2"/>
                </a:solidFill>
                <a:effectLst/>
                <a:latin typeface="Courier New" pitchFamily="49" charset="0"/>
                <a:ea typeface="굴림" charset="-127"/>
                <a:cs typeface="Courier New" pitchFamily="49" charset="0"/>
              </a:rPr>
              <a:t>	</a:t>
            </a:r>
            <a:r>
              <a:rPr lang="tr-TR" altLang="ko-KR" sz="2300" b="1" i="0" dirty="0">
                <a:solidFill>
                  <a:srgbClr val="FF0000"/>
                </a:solidFill>
                <a:effectLst/>
                <a:latin typeface="Courier New" pitchFamily="49" charset="0"/>
                <a:ea typeface="굴림" charset="-127"/>
                <a:cs typeface="Courier New" pitchFamily="49" charset="0"/>
              </a:rPr>
              <a:t>Gl.</a:t>
            </a:r>
            <a:r>
              <a:rPr lang="en-US" altLang="ko-KR" sz="2300" b="1" i="0" dirty="0">
                <a:solidFill>
                  <a:srgbClr val="FF0000"/>
                </a:solidFill>
                <a:effectLst/>
                <a:latin typeface="Courier New" pitchFamily="49" charset="0"/>
                <a:ea typeface="굴림" charset="-127"/>
                <a:cs typeface="Courier New" pitchFamily="49" charset="0"/>
              </a:rPr>
              <a:t>glReadPixels</a:t>
            </a:r>
            <a:r>
              <a:rPr lang="en-US" altLang="ko-KR" sz="2300" b="1" i="0" dirty="0">
                <a:solidFill>
                  <a:schemeClr val="tx2"/>
                </a:solidFill>
                <a:effectLst/>
                <a:latin typeface="Courier New" pitchFamily="49" charset="0"/>
                <a:ea typeface="굴림" charset="-127"/>
                <a:cs typeface="Courier New" pitchFamily="49" charset="0"/>
              </a:rPr>
              <a:t>(x, y,</a:t>
            </a:r>
            <a:r>
              <a:rPr lang="tr-TR" altLang="ko-KR" sz="2300" b="1" i="0" dirty="0">
                <a:solidFill>
                  <a:schemeClr val="tx2"/>
                </a:solidFill>
                <a:effectLst/>
                <a:latin typeface="Courier New" pitchFamily="49" charset="0"/>
                <a:cs typeface="Courier New" pitchFamily="49" charset="0"/>
              </a:rPr>
              <a:t> </a:t>
            </a:r>
            <a:r>
              <a:rPr lang="en-US" altLang="ko-KR" sz="2300" b="1" i="0" dirty="0">
                <a:solidFill>
                  <a:schemeClr val="tx2"/>
                </a:solidFill>
                <a:effectLst/>
                <a:latin typeface="Courier New" pitchFamily="49" charset="0"/>
                <a:ea typeface="굴림" charset="-127"/>
                <a:cs typeface="Courier New" pitchFamily="49" charset="0"/>
              </a:rPr>
              <a:t>width, height,</a:t>
            </a:r>
            <a:r>
              <a:rPr lang="tr-TR" altLang="ko-KR" sz="2300" b="1" i="0" dirty="0">
                <a:solidFill>
                  <a:schemeClr val="tx2"/>
                </a:solidFill>
                <a:effectLst/>
                <a:latin typeface="Courier New" pitchFamily="49" charset="0"/>
                <a:cs typeface="Courier New" pitchFamily="49" charset="0"/>
              </a:rPr>
              <a:t> </a:t>
            </a:r>
          </a:p>
          <a:p>
            <a:pPr marL="0" indent="0">
              <a:buNone/>
              <a:defRPr/>
            </a:pPr>
            <a:r>
              <a:rPr lang="tr-TR" altLang="ko-KR" sz="2300" b="1" dirty="0">
                <a:solidFill>
                  <a:schemeClr val="tx2"/>
                </a:solidFill>
                <a:latin typeface="Courier New" pitchFamily="49" charset="0"/>
                <a:ea typeface="굴림" charset="-127"/>
                <a:cs typeface="Courier New" pitchFamily="49" charset="0"/>
              </a:rPr>
              <a:t>		</a:t>
            </a:r>
            <a:r>
              <a:rPr lang="en-US" altLang="ko-KR" sz="2300" b="1" i="0" dirty="0">
                <a:solidFill>
                  <a:schemeClr val="tx2"/>
                </a:solidFill>
                <a:effectLst/>
                <a:latin typeface="Courier New" pitchFamily="49" charset="0"/>
                <a:ea typeface="굴림" charset="-127"/>
                <a:cs typeface="Courier New" pitchFamily="49" charset="0"/>
              </a:rPr>
              <a:t>format,</a:t>
            </a:r>
            <a:r>
              <a:rPr lang="tr-TR" altLang="ko-KR" sz="2300" b="1" i="0" dirty="0">
                <a:solidFill>
                  <a:schemeClr val="tx2"/>
                </a:solidFill>
                <a:effectLst/>
                <a:latin typeface="Courier New" pitchFamily="49" charset="0"/>
                <a:ea typeface="굴림" charset="-127"/>
                <a:cs typeface="Courier New" pitchFamily="49" charset="0"/>
              </a:rPr>
              <a:t> </a:t>
            </a:r>
            <a:r>
              <a:rPr lang="en-US" altLang="ko-KR" sz="2300" b="1" i="0" dirty="0">
                <a:solidFill>
                  <a:schemeClr val="tx2"/>
                </a:solidFill>
                <a:effectLst/>
                <a:latin typeface="Courier New" pitchFamily="49" charset="0"/>
                <a:ea typeface="굴림" charset="-127"/>
                <a:cs typeface="Courier New" pitchFamily="49" charset="0"/>
              </a:rPr>
              <a:t>type,</a:t>
            </a:r>
            <a:r>
              <a:rPr lang="tr-TR" altLang="ko-KR" sz="2300" b="1" i="0" dirty="0">
                <a:solidFill>
                  <a:schemeClr val="tx2"/>
                </a:solidFill>
                <a:effectLst/>
                <a:latin typeface="Courier New" pitchFamily="49" charset="0"/>
                <a:ea typeface="굴림" charset="-127"/>
                <a:cs typeface="Courier New" pitchFamily="49" charset="0"/>
              </a:rPr>
              <a:t> </a:t>
            </a:r>
            <a:r>
              <a:rPr lang="en-US" altLang="ko-KR" sz="2300" b="1" i="0" dirty="0">
                <a:solidFill>
                  <a:schemeClr val="tx2"/>
                </a:solidFill>
                <a:effectLst/>
                <a:latin typeface="Courier New" pitchFamily="49" charset="0"/>
                <a:ea typeface="굴림" charset="-127"/>
                <a:cs typeface="Courier New" pitchFamily="49" charset="0"/>
              </a:rPr>
              <a:t>pixel</a:t>
            </a:r>
            <a:r>
              <a:rPr lang="tr-TR" altLang="ko-KR" sz="2300" b="1" i="0" dirty="0">
                <a:solidFill>
                  <a:schemeClr val="tx2"/>
                </a:solidFill>
                <a:effectLst/>
                <a:latin typeface="Courier New" pitchFamily="49" charset="0"/>
                <a:ea typeface="굴림" charset="-127"/>
                <a:cs typeface="Courier New" pitchFamily="49" charset="0"/>
              </a:rPr>
              <a:t>_array</a:t>
            </a:r>
            <a:r>
              <a:rPr lang="en-US" altLang="ko-KR" sz="2300" b="1" i="0" dirty="0">
                <a:solidFill>
                  <a:schemeClr val="tx2"/>
                </a:solidFill>
                <a:effectLst/>
                <a:latin typeface="Courier New" pitchFamily="49" charset="0"/>
                <a:ea typeface="굴림" charset="-127"/>
                <a:cs typeface="Courier New" pitchFamily="49" charset="0"/>
              </a:rPr>
              <a:t> ); </a:t>
            </a:r>
          </a:p>
          <a:p>
            <a:pPr>
              <a:defRPr/>
            </a:pPr>
            <a:endParaRPr lang="tr-TR" altLang="ko-KR" sz="2300" b="1" i="0" dirty="0">
              <a:solidFill>
                <a:schemeClr val="tx2"/>
              </a:solidFill>
              <a:effectLst/>
              <a:latin typeface="Courier New" pitchFamily="49" charset="0"/>
              <a:cs typeface="Courier New" pitchFamily="49" charset="0"/>
            </a:endParaRPr>
          </a:p>
          <a:p>
            <a:pPr marL="0" indent="0">
              <a:buNone/>
              <a:defRPr/>
            </a:pPr>
            <a:r>
              <a:rPr lang="tr-TR" altLang="ko-KR" sz="2300" b="1" i="0" dirty="0">
                <a:solidFill>
                  <a:schemeClr val="tx2"/>
                </a:solidFill>
                <a:effectLst/>
                <a:latin typeface="Courier New" pitchFamily="49" charset="0"/>
                <a:cs typeface="Courier New" pitchFamily="49" charset="0"/>
              </a:rPr>
              <a:t>	</a:t>
            </a:r>
            <a:r>
              <a:rPr lang="tr-TR" altLang="ko-KR" sz="2300" b="1" i="0" dirty="0">
                <a:solidFill>
                  <a:srgbClr val="FF0000"/>
                </a:solidFill>
                <a:effectLst/>
                <a:latin typeface="Courier New" pitchFamily="49" charset="0"/>
                <a:ea typeface="굴림" charset="-127"/>
                <a:cs typeface="Courier New" pitchFamily="49" charset="0"/>
              </a:rPr>
              <a:t>Gl.</a:t>
            </a:r>
            <a:r>
              <a:rPr lang="en-US" altLang="ko-KR" sz="2300" b="1" i="0" dirty="0">
                <a:solidFill>
                  <a:srgbClr val="FF0000"/>
                </a:solidFill>
                <a:effectLst/>
                <a:latin typeface="Courier New" pitchFamily="49" charset="0"/>
                <a:ea typeface="굴림" charset="-127"/>
                <a:cs typeface="Courier New" pitchFamily="49" charset="0"/>
              </a:rPr>
              <a:t>glDrawPixels</a:t>
            </a:r>
            <a:r>
              <a:rPr lang="en-US" altLang="ko-KR" sz="2300" b="1" i="0" dirty="0">
                <a:solidFill>
                  <a:schemeClr val="tx2"/>
                </a:solidFill>
                <a:effectLst/>
                <a:latin typeface="Courier New" pitchFamily="49" charset="0"/>
                <a:ea typeface="굴림" charset="-127"/>
                <a:cs typeface="Courier New" pitchFamily="49" charset="0"/>
              </a:rPr>
              <a:t>(width, height,</a:t>
            </a:r>
            <a:r>
              <a:rPr lang="tr-TR" altLang="ko-KR" sz="2300" b="1" i="0" dirty="0">
                <a:solidFill>
                  <a:schemeClr val="tx2"/>
                </a:solidFill>
                <a:effectLst/>
                <a:latin typeface="Courier New" pitchFamily="49" charset="0"/>
                <a:ea typeface="굴림" charset="-127"/>
                <a:cs typeface="Courier New" pitchFamily="49" charset="0"/>
              </a:rPr>
              <a:t> </a:t>
            </a:r>
            <a:r>
              <a:rPr lang="en-US" altLang="ko-KR" sz="2300" b="1" i="0" dirty="0">
                <a:solidFill>
                  <a:schemeClr val="tx2"/>
                </a:solidFill>
                <a:effectLst/>
                <a:latin typeface="Courier New" pitchFamily="49" charset="0"/>
                <a:ea typeface="굴림" charset="-127"/>
                <a:cs typeface="Courier New" pitchFamily="49" charset="0"/>
              </a:rPr>
              <a:t>format,</a:t>
            </a:r>
            <a:endParaRPr lang="tr-TR" altLang="ko-KR" sz="2300" b="1" i="0" dirty="0">
              <a:solidFill>
                <a:schemeClr val="tx2"/>
              </a:solidFill>
              <a:effectLst/>
              <a:latin typeface="Courier New" pitchFamily="49" charset="0"/>
              <a:ea typeface="굴림" charset="-127"/>
              <a:cs typeface="Courier New" pitchFamily="49" charset="0"/>
            </a:endParaRPr>
          </a:p>
          <a:p>
            <a:pPr marL="0" indent="0">
              <a:buNone/>
              <a:defRPr/>
            </a:pPr>
            <a:r>
              <a:rPr lang="tr-TR" altLang="ko-KR" sz="2300" b="1" dirty="0">
                <a:solidFill>
                  <a:schemeClr val="tx2"/>
                </a:solidFill>
                <a:latin typeface="Courier New" pitchFamily="49" charset="0"/>
                <a:ea typeface="굴림" charset="-127"/>
                <a:cs typeface="Courier New" pitchFamily="49" charset="0"/>
              </a:rPr>
              <a:t>		</a:t>
            </a:r>
            <a:r>
              <a:rPr lang="en-US" altLang="ko-KR" sz="2300" b="1" i="0" dirty="0">
                <a:solidFill>
                  <a:schemeClr val="tx2"/>
                </a:solidFill>
                <a:effectLst/>
                <a:latin typeface="Courier New" pitchFamily="49" charset="0"/>
                <a:ea typeface="굴림" charset="-127"/>
                <a:cs typeface="Courier New" pitchFamily="49" charset="0"/>
              </a:rPr>
              <a:t>type, pixel</a:t>
            </a:r>
            <a:r>
              <a:rPr lang="tr-TR" altLang="ko-KR" sz="2300" b="1" i="0" dirty="0">
                <a:solidFill>
                  <a:schemeClr val="tx2"/>
                </a:solidFill>
                <a:effectLst/>
                <a:latin typeface="Courier New" pitchFamily="49" charset="0"/>
                <a:ea typeface="굴림" charset="-127"/>
                <a:cs typeface="Courier New" pitchFamily="49" charset="0"/>
              </a:rPr>
              <a:t>_array</a:t>
            </a:r>
            <a:r>
              <a:rPr lang="en-US" altLang="ko-KR" sz="2300" b="1" i="0" dirty="0">
                <a:solidFill>
                  <a:schemeClr val="tx2"/>
                </a:solidFill>
                <a:effectLst/>
                <a:latin typeface="Courier New" pitchFamily="49" charset="0"/>
                <a:ea typeface="굴림" charset="-127"/>
                <a:cs typeface="Courier New" pitchFamily="49" charset="0"/>
              </a:rPr>
              <a:t> );</a:t>
            </a:r>
          </a:p>
          <a:p>
            <a:pPr>
              <a:defRPr/>
            </a:pPr>
            <a:endParaRPr lang="tr-TR" altLang="ko-KR" sz="2300" b="1" i="0" dirty="0">
              <a:effectLst/>
              <a:latin typeface="Courier New" pitchFamily="49" charset="0"/>
              <a:cs typeface="Courier New" pitchFamily="49" charset="0"/>
            </a:endParaRPr>
          </a:p>
          <a:p>
            <a:pPr marL="0" indent="0">
              <a:buNone/>
              <a:defRPr/>
            </a:pPr>
            <a:r>
              <a:rPr lang="tr-TR" altLang="ko-KR" sz="2300" b="1" dirty="0">
                <a:solidFill>
                  <a:schemeClr val="tx2"/>
                </a:solidFill>
                <a:latin typeface="Courier New" pitchFamily="49" charset="0"/>
                <a:cs typeface="Courier New" pitchFamily="49" charset="0"/>
              </a:rPr>
              <a:t>	</a:t>
            </a:r>
            <a:r>
              <a:rPr lang="tr-TR" altLang="ko-KR" sz="2300" b="1" i="0" dirty="0">
                <a:solidFill>
                  <a:srgbClr val="FF0000"/>
                </a:solidFill>
                <a:effectLst/>
                <a:latin typeface="Courier New" pitchFamily="49" charset="0"/>
                <a:ea typeface="굴림" charset="-127"/>
                <a:cs typeface="Courier New" pitchFamily="49" charset="0"/>
              </a:rPr>
              <a:t>Gl.</a:t>
            </a:r>
            <a:r>
              <a:rPr lang="en-US" altLang="ko-KR" sz="2300" b="1" i="0" dirty="0">
                <a:solidFill>
                  <a:srgbClr val="FF0000"/>
                </a:solidFill>
                <a:effectLst/>
                <a:latin typeface="Courier New" pitchFamily="49" charset="0"/>
                <a:ea typeface="굴림" charset="-127"/>
                <a:cs typeface="Courier New" pitchFamily="49" charset="0"/>
              </a:rPr>
              <a:t>glCopyPixels</a:t>
            </a:r>
            <a:r>
              <a:rPr lang="en-US" altLang="ko-KR" sz="2300" b="1" i="0" dirty="0">
                <a:solidFill>
                  <a:schemeClr val="tx2"/>
                </a:solidFill>
                <a:effectLst/>
                <a:latin typeface="Courier New" pitchFamily="49" charset="0"/>
                <a:ea typeface="굴림" charset="-127"/>
                <a:cs typeface="Courier New" pitchFamily="49" charset="0"/>
              </a:rPr>
              <a:t>(x, y,</a:t>
            </a:r>
            <a:r>
              <a:rPr lang="tr-TR" altLang="ko-KR" sz="2300" b="1" i="0" dirty="0">
                <a:solidFill>
                  <a:schemeClr val="tx2"/>
                </a:solidFill>
                <a:effectLst/>
                <a:latin typeface="Courier New" pitchFamily="49" charset="0"/>
                <a:cs typeface="Courier New" pitchFamily="49" charset="0"/>
              </a:rPr>
              <a:t> </a:t>
            </a:r>
            <a:r>
              <a:rPr lang="en-US" altLang="ko-KR" sz="2300" b="1" i="0" dirty="0">
                <a:solidFill>
                  <a:schemeClr val="tx2"/>
                </a:solidFill>
                <a:effectLst/>
                <a:latin typeface="Courier New" pitchFamily="49" charset="0"/>
                <a:ea typeface="굴림" charset="-127"/>
                <a:cs typeface="Courier New" pitchFamily="49" charset="0"/>
              </a:rPr>
              <a:t>width, height,</a:t>
            </a:r>
            <a:endParaRPr lang="tr-TR" altLang="ko-KR" sz="2300" b="1" i="0" dirty="0">
              <a:solidFill>
                <a:schemeClr val="tx2"/>
              </a:solidFill>
              <a:effectLst/>
              <a:latin typeface="Courier New" pitchFamily="49" charset="0"/>
              <a:ea typeface="굴림" charset="-127"/>
              <a:cs typeface="Courier New" pitchFamily="49" charset="0"/>
            </a:endParaRPr>
          </a:p>
          <a:p>
            <a:pPr marL="0" indent="0">
              <a:buNone/>
              <a:defRPr/>
            </a:pPr>
            <a:r>
              <a:rPr lang="tr-TR" altLang="ko-KR" sz="2300" b="1" dirty="0">
                <a:solidFill>
                  <a:schemeClr val="tx2"/>
                </a:solidFill>
                <a:latin typeface="Courier New" pitchFamily="49" charset="0"/>
                <a:ea typeface="굴림" charset="-127"/>
                <a:cs typeface="Courier New" pitchFamily="49" charset="0"/>
              </a:rPr>
              <a:t>		</a:t>
            </a:r>
            <a:r>
              <a:rPr lang="en-US" altLang="ko-KR" sz="2300" b="1" i="0" dirty="0">
                <a:solidFill>
                  <a:schemeClr val="tx2"/>
                </a:solidFill>
                <a:effectLst/>
                <a:latin typeface="Courier New" pitchFamily="49" charset="0"/>
                <a:ea typeface="굴림" charset="-127"/>
                <a:cs typeface="Courier New" pitchFamily="49" charset="0"/>
              </a:rPr>
              <a:t>type ); </a:t>
            </a:r>
          </a:p>
        </p:txBody>
      </p:sp>
    </p:spTree>
    <p:extLst>
      <p:ext uri="{BB962C8B-B14F-4D97-AF65-F5344CB8AC3E}">
        <p14:creationId xmlns:p14="http://schemas.microsoft.com/office/powerpoint/2010/main" val="27566450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tr-TR" dirty="0"/>
              <a:t>Kaplama yöntemleri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EED06-A45B-49F7-A4E7-E4A0A60926E4}" type="slidenum">
              <a:rPr lang="tr-TR" smtClean="0"/>
              <a:pPr/>
              <a:t>14</a:t>
            </a:fld>
            <a:endParaRPr lang="tr-TR" dirty="0"/>
          </a:p>
        </p:txBody>
      </p:sp>
      <p:sp>
        <p:nvSpPr>
          <p:cNvPr id="417795" name="Rectangle 3"/>
          <p:cNvSpPr>
            <a:spLocks noGrp="1" noChangeArrowheads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tr-TR" dirty="0"/>
              <a:t>Tampon belleklerin yüzey görüntüleri oluşturmak için en önemli kulanım alanıdır.</a:t>
            </a:r>
          </a:p>
          <a:p>
            <a:pPr lvl="1">
              <a:defRPr/>
            </a:pPr>
            <a:r>
              <a:rPr lang="tr-TR" b="1" dirty="0">
                <a:solidFill>
                  <a:srgbClr val="FF0000"/>
                </a:solidFill>
              </a:rPr>
              <a:t>Texture mapping </a:t>
            </a:r>
            <a:r>
              <a:rPr lang="tr-TR" b="1" dirty="0"/>
              <a:t>:</a:t>
            </a:r>
            <a:r>
              <a:rPr lang="tr-TR" dirty="0"/>
              <a:t> Yüzey desenleri. Objelerin detaylarında çok önemli. 1,2,3 veya 4 boyutlu olabilirler.</a:t>
            </a:r>
          </a:p>
          <a:p>
            <a:pPr lvl="1">
              <a:defRPr/>
            </a:pPr>
            <a:r>
              <a:rPr lang="tr-TR" b="1" dirty="0">
                <a:solidFill>
                  <a:srgbClr val="FF0000"/>
                </a:solidFill>
              </a:rPr>
              <a:t>Bump mapping</a:t>
            </a:r>
            <a:r>
              <a:rPr lang="tr-TR" dirty="0">
                <a:solidFill>
                  <a:srgbClr val="FF0000"/>
                </a:solidFill>
              </a:rPr>
              <a:t> </a:t>
            </a:r>
            <a:r>
              <a:rPr lang="tr-TR" dirty="0"/>
              <a:t>: Portakal gibi yüzey detaylarını vermek içindir.</a:t>
            </a:r>
          </a:p>
          <a:p>
            <a:pPr lvl="1">
              <a:defRPr/>
            </a:pPr>
            <a:r>
              <a:rPr lang="tr-TR" b="1" dirty="0">
                <a:solidFill>
                  <a:srgbClr val="FF0000"/>
                </a:solidFill>
              </a:rPr>
              <a:t>Environment mapping</a:t>
            </a:r>
            <a:r>
              <a:rPr lang="tr-TR" dirty="0">
                <a:solidFill>
                  <a:srgbClr val="FF0000"/>
                </a:solidFill>
              </a:rPr>
              <a:t> </a:t>
            </a:r>
            <a:r>
              <a:rPr lang="tr-TR" dirty="0"/>
              <a:t>: Yansımalar.</a:t>
            </a:r>
          </a:p>
        </p:txBody>
      </p:sp>
    </p:spTree>
    <p:extLst>
      <p:ext uri="{BB962C8B-B14F-4D97-AF65-F5344CB8AC3E}">
        <p14:creationId xmlns:p14="http://schemas.microsoft.com/office/powerpoint/2010/main" val="491316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tr-TR" altLang="ko-KR" sz="4100" dirty="0"/>
              <a:t>Yüzey Doku Kaplamaları</a:t>
            </a:r>
            <a:endParaRPr lang="en-US" altLang="ko-KR" sz="4100" dirty="0">
              <a:ea typeface="굴림" pitchFamily="34" charset="-127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EED06-A45B-49F7-A4E7-E4A0A60926E4}" type="slidenum">
              <a:rPr lang="tr-TR" smtClean="0"/>
              <a:pPr/>
              <a:t>15</a:t>
            </a:fld>
            <a:endParaRPr lang="tr-TR" dirty="0"/>
          </a:p>
        </p:txBody>
      </p:sp>
      <p:sp>
        <p:nvSpPr>
          <p:cNvPr id="3" name="AutoShape 2" descr="http://upload.wikimedia.org/wikipedia/commons/f/fb/Kenilworth_Castle_window_in_Leicester's_gatehouse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8920104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Örnek doku kaplama (ing: </a:t>
            </a:r>
            <a:r>
              <a:rPr lang="tr-TR" i="1" dirty="0"/>
              <a:t>Texture</a:t>
            </a:r>
            <a:r>
              <a:rPr lang="tr-TR" dirty="0"/>
              <a:t>)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EED06-A45B-49F7-A4E7-E4A0A60926E4}" type="slidenum">
              <a:rPr lang="tr-TR" smtClean="0"/>
              <a:pPr/>
              <a:t>16</a:t>
            </a:fld>
            <a:endParaRPr lang="tr-TR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978896" cy="4937760"/>
          </a:xfrm>
        </p:spPr>
        <p:txBody>
          <a:bodyPr>
            <a:normAutofit fontScale="92500" lnSpcReduction="10000"/>
          </a:bodyPr>
          <a:lstStyle/>
          <a:p>
            <a:r>
              <a:rPr lang="tr-TR" sz="2400" dirty="0"/>
              <a:t>Pencerelerden içeri sızan ışık yere ve yan duvara kaplama olarak yapıştırılabilir.</a:t>
            </a:r>
          </a:p>
          <a:p>
            <a:r>
              <a:rPr lang="tr-TR" sz="2400" dirty="0"/>
              <a:t>İçerideki tüm aydınlanma da kaplama yapılabilir.</a:t>
            </a:r>
          </a:p>
          <a:p>
            <a:r>
              <a:rPr lang="tr-TR" sz="2400" dirty="0"/>
              <a:t>Yalnız bu görüntüde gün hiç ilerlemez </a:t>
            </a:r>
            <a:r>
              <a:rPr lang="tr-TR" sz="2400" dirty="0">
                <a:sym typeface="Wingdings" panose="05000000000000000000" pitchFamily="2" charset="2"/>
              </a:rPr>
              <a:t></a:t>
            </a:r>
          </a:p>
          <a:p>
            <a:r>
              <a:rPr lang="tr-TR" sz="2400" dirty="0">
                <a:sym typeface="Wingdings" panose="05000000000000000000" pitchFamily="2" charset="2"/>
              </a:rPr>
              <a:t>Bu görüntü sabit bir görüntü olacaksa ışık huzmesi şeffaf bir obje olarak ortama konulabilir.</a:t>
            </a:r>
          </a:p>
          <a:p>
            <a:r>
              <a:rPr lang="tr-TR" sz="2400" dirty="0">
                <a:sym typeface="Wingdings" panose="05000000000000000000" pitchFamily="2" charset="2"/>
              </a:rPr>
              <a:t>Işık huzmesine giren bir karakter olacaksa karakterin üstüne düşen gölgeler farklı yoldan yapılmalıdır.</a:t>
            </a:r>
            <a:endParaRPr lang="tr-TR" sz="2400" dirty="0"/>
          </a:p>
        </p:txBody>
      </p:sp>
      <p:pic>
        <p:nvPicPr>
          <p:cNvPr id="563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0816" y="1266825"/>
            <a:ext cx="3361664" cy="5042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815506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altLang="ko-KR" sz="3300" dirty="0"/>
              <a:t>2 Boyutlu Doku Atama </a:t>
            </a:r>
            <a:br>
              <a:rPr lang="tr-TR" altLang="ko-KR" sz="3300" dirty="0"/>
            </a:br>
            <a:r>
              <a:rPr lang="tr-TR" altLang="ko-KR" sz="3300" dirty="0"/>
              <a:t>(</a:t>
            </a:r>
            <a:r>
              <a:rPr lang="en-US" altLang="ko-KR" sz="3300" dirty="0">
                <a:ea typeface="굴림" pitchFamily="34" charset="-127"/>
              </a:rPr>
              <a:t>Texture Mapping</a:t>
            </a:r>
            <a:r>
              <a:rPr lang="tr-TR" altLang="ko-KR" sz="3300" dirty="0">
                <a:ea typeface="굴림" pitchFamily="34" charset="-127"/>
              </a:rPr>
              <a:t>)</a:t>
            </a:r>
            <a:endParaRPr lang="en-US" altLang="ko-KR" sz="3300" dirty="0">
              <a:ea typeface="굴림" pitchFamily="34" charset="-127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EED06-A45B-49F7-A4E7-E4A0A60926E4}" type="slidenum">
              <a:rPr lang="tr-TR" smtClean="0"/>
              <a:pPr/>
              <a:t>17</a:t>
            </a:fld>
            <a:endParaRPr lang="tr-TR" dirty="0"/>
          </a:p>
        </p:txBody>
      </p:sp>
      <p:sp>
        <p:nvSpPr>
          <p:cNvPr id="419843" name="Rectangle 3"/>
          <p:cNvSpPr>
            <a:spLocks noGrp="1" noChangeArrowheads="1"/>
          </p:cNvSpPr>
          <p:nvPr>
            <p:ph sz="quarter" idx="1"/>
          </p:nvPr>
        </p:nvSpPr>
        <p:spPr/>
        <p:txBody>
          <a:bodyPr/>
          <a:lstStyle/>
          <a:p>
            <a:pPr>
              <a:defRPr/>
            </a:pPr>
            <a:r>
              <a:rPr lang="tr-TR" altLang="ko-KR" sz="2700" dirty="0"/>
              <a:t>T</a:t>
            </a:r>
            <a:r>
              <a:rPr lang="en-US" altLang="ko-KR" sz="2700" dirty="0">
                <a:ea typeface="굴림" charset="-127"/>
              </a:rPr>
              <a:t>exture </a:t>
            </a:r>
            <a:r>
              <a:rPr lang="tr-TR" altLang="ko-KR" sz="2700" dirty="0">
                <a:ea typeface="굴림" charset="-127"/>
              </a:rPr>
              <a:t>uzayı</a:t>
            </a:r>
            <a:r>
              <a:rPr lang="en-US" altLang="ko-KR" sz="2700" dirty="0">
                <a:ea typeface="굴림" charset="-127"/>
              </a:rPr>
              <a:t> (</a:t>
            </a:r>
            <a:r>
              <a:rPr lang="en-US" altLang="ko-KR" sz="2700" i="0" dirty="0">
                <a:ea typeface="굴림" charset="-127"/>
              </a:rPr>
              <a:t>s</a:t>
            </a:r>
            <a:r>
              <a:rPr lang="en-US" altLang="ko-KR" sz="2700" dirty="0">
                <a:ea typeface="굴림" charset="-127"/>
              </a:rPr>
              <a:t>, </a:t>
            </a:r>
            <a:r>
              <a:rPr lang="en-US" altLang="ko-KR" sz="2700" i="0" dirty="0">
                <a:ea typeface="굴림" charset="-127"/>
              </a:rPr>
              <a:t>t</a:t>
            </a:r>
            <a:r>
              <a:rPr lang="en-US" altLang="ko-KR" sz="2700" dirty="0">
                <a:ea typeface="굴림" charset="-127"/>
              </a:rPr>
              <a:t>) :</a:t>
            </a:r>
            <a:r>
              <a:rPr lang="tr-TR" altLang="ko-KR" sz="2700" dirty="0"/>
              <a:t> I</a:t>
            </a:r>
            <a:r>
              <a:rPr lang="en-US" altLang="ko-KR" sz="2700" dirty="0">
                <a:ea typeface="굴림" charset="-127"/>
              </a:rPr>
              <a:t>mage</a:t>
            </a:r>
            <a:r>
              <a:rPr lang="tr-TR" altLang="ko-KR" sz="2700" dirty="0"/>
              <a:t> </a:t>
            </a:r>
            <a:r>
              <a:rPr lang="en-US" altLang="ko-KR" sz="2700" b="1" dirty="0">
                <a:solidFill>
                  <a:srgbClr val="FF0000"/>
                </a:solidFill>
                <a:ea typeface="굴림" charset="-127"/>
              </a:rPr>
              <a:t>[0,1] </a:t>
            </a:r>
            <a:r>
              <a:rPr lang="en-US" altLang="ko-KR" sz="2700" b="1" dirty="0">
                <a:solidFill>
                  <a:srgbClr val="FF0000"/>
                </a:solidFill>
                <a:ea typeface="굴림" charset="-127"/>
                <a:cs typeface="Times New Roman" pitchFamily="18" charset="0"/>
              </a:rPr>
              <a:t>× [0,1]</a:t>
            </a:r>
          </a:p>
          <a:p>
            <a:pPr lvl="1">
              <a:defRPr/>
            </a:pPr>
            <a:r>
              <a:rPr lang="tr-TR" altLang="ko-KR" b="1" dirty="0">
                <a:solidFill>
                  <a:srgbClr val="0070C0"/>
                </a:solidFill>
              </a:rPr>
              <a:t>T</a:t>
            </a:r>
            <a:r>
              <a:rPr lang="en-US" altLang="ko-KR" b="1" dirty="0">
                <a:solidFill>
                  <a:srgbClr val="0070C0"/>
                </a:solidFill>
                <a:ea typeface="굴림" charset="-127"/>
              </a:rPr>
              <a:t>exel</a:t>
            </a:r>
            <a:r>
              <a:rPr lang="en-US" altLang="ko-KR" dirty="0">
                <a:ea typeface="굴림" charset="-127"/>
              </a:rPr>
              <a:t> : </a:t>
            </a:r>
            <a:r>
              <a:rPr lang="tr-TR" altLang="ko-KR" dirty="0"/>
              <a:t>T</a:t>
            </a:r>
            <a:r>
              <a:rPr lang="en-US" altLang="ko-KR" dirty="0">
                <a:ea typeface="굴림" charset="-127"/>
              </a:rPr>
              <a:t>exture </a:t>
            </a:r>
            <a:r>
              <a:rPr lang="tr-TR" altLang="ko-KR" dirty="0">
                <a:ea typeface="굴림" charset="-127"/>
              </a:rPr>
              <a:t>elemanıdır</a:t>
            </a:r>
            <a:r>
              <a:rPr lang="en-US" altLang="ko-KR" dirty="0">
                <a:ea typeface="굴림" charset="-127"/>
              </a:rPr>
              <a:t>. Texture</a:t>
            </a:r>
            <a:r>
              <a:rPr lang="tr-TR" altLang="ko-KR" dirty="0">
                <a:ea typeface="굴림" charset="-127"/>
              </a:rPr>
              <a:t>’daki bir piksel</a:t>
            </a:r>
            <a:endParaRPr lang="en-US" altLang="ko-KR" dirty="0">
              <a:ea typeface="굴림" charset="-127"/>
            </a:endParaRPr>
          </a:p>
          <a:p>
            <a:pPr>
              <a:defRPr/>
            </a:pPr>
            <a:r>
              <a:rPr lang="tr-TR" altLang="ko-KR" sz="2700" dirty="0"/>
              <a:t>O</a:t>
            </a:r>
            <a:r>
              <a:rPr lang="en-US" altLang="ko-KR" sz="2700" dirty="0">
                <a:ea typeface="굴림" charset="-127"/>
              </a:rPr>
              <a:t>bject </a:t>
            </a:r>
            <a:r>
              <a:rPr lang="tr-TR" altLang="ko-KR" sz="2700" dirty="0">
                <a:ea typeface="굴림" charset="-127"/>
              </a:rPr>
              <a:t>uzayı</a:t>
            </a:r>
            <a:br>
              <a:rPr lang="tr-TR" altLang="ko-KR" sz="2700" dirty="0">
                <a:ea typeface="굴림" charset="-127"/>
              </a:rPr>
            </a:br>
            <a:r>
              <a:rPr lang="en-US" altLang="ko-KR" sz="2700" dirty="0">
                <a:ea typeface="굴림" charset="-127"/>
              </a:rPr>
              <a:t>(</a:t>
            </a:r>
            <a:r>
              <a:rPr lang="en-US" altLang="ko-KR" sz="2700" i="0" dirty="0">
                <a:ea typeface="굴림" charset="-127"/>
              </a:rPr>
              <a:t>x</a:t>
            </a:r>
            <a:r>
              <a:rPr lang="en-US" altLang="ko-KR" sz="2700" i="0" baseline="-25000" dirty="0">
                <a:ea typeface="굴림" charset="-127"/>
              </a:rPr>
              <a:t>w</a:t>
            </a:r>
            <a:r>
              <a:rPr lang="en-US" altLang="ko-KR" sz="2700" dirty="0">
                <a:ea typeface="굴림" charset="-127"/>
              </a:rPr>
              <a:t>, </a:t>
            </a:r>
            <a:r>
              <a:rPr lang="en-US" altLang="ko-KR" sz="2700" i="0" dirty="0">
                <a:ea typeface="굴림" charset="-127"/>
              </a:rPr>
              <a:t>y</a:t>
            </a:r>
            <a:r>
              <a:rPr lang="en-US" altLang="ko-KR" sz="2700" i="0" baseline="-25000" dirty="0">
                <a:ea typeface="굴림" charset="-127"/>
              </a:rPr>
              <a:t>w</a:t>
            </a:r>
            <a:r>
              <a:rPr lang="en-US" altLang="ko-KR" sz="2700" dirty="0">
                <a:ea typeface="굴림" charset="-127"/>
              </a:rPr>
              <a:t>, </a:t>
            </a:r>
            <a:r>
              <a:rPr lang="en-US" altLang="ko-KR" sz="2700" i="0" dirty="0">
                <a:ea typeface="굴림" charset="-127"/>
              </a:rPr>
              <a:t>z</a:t>
            </a:r>
            <a:r>
              <a:rPr lang="en-US" altLang="ko-KR" sz="2700" i="0" baseline="-25000" dirty="0">
                <a:ea typeface="굴림" charset="-127"/>
              </a:rPr>
              <a:t>w</a:t>
            </a:r>
            <a:r>
              <a:rPr lang="en-US" altLang="ko-KR" sz="2700" dirty="0">
                <a:ea typeface="굴림" charset="-127"/>
              </a:rPr>
              <a:t>)</a:t>
            </a:r>
            <a:br>
              <a:rPr lang="tr-TR" altLang="ko-KR" sz="2700" dirty="0">
                <a:ea typeface="굴림" charset="-127"/>
              </a:rPr>
            </a:br>
            <a:r>
              <a:rPr lang="en-US" altLang="ko-KR" sz="2700" dirty="0">
                <a:ea typeface="굴림" charset="-127"/>
              </a:rPr>
              <a:t>3</a:t>
            </a:r>
            <a:r>
              <a:rPr lang="ko-KR" altLang="tr-TR" sz="2700" dirty="0">
                <a:ea typeface="굴림" charset="-127"/>
              </a:rPr>
              <a:t> </a:t>
            </a:r>
            <a:r>
              <a:rPr lang="tr-TR" altLang="ko-KR" sz="2700" dirty="0"/>
              <a:t>boyutlu</a:t>
            </a:r>
            <a:endParaRPr lang="en-US" altLang="ko-KR" sz="2700" dirty="0">
              <a:ea typeface="굴림" charset="-127"/>
            </a:endParaRPr>
          </a:p>
          <a:p>
            <a:pPr>
              <a:defRPr/>
            </a:pPr>
            <a:r>
              <a:rPr lang="tr-TR" altLang="ko-KR" sz="2700" dirty="0"/>
              <a:t>S</a:t>
            </a:r>
            <a:r>
              <a:rPr lang="en-US" altLang="ko-KR" sz="2700" dirty="0">
                <a:ea typeface="굴림" charset="-127"/>
              </a:rPr>
              <a:t>creen </a:t>
            </a:r>
            <a:r>
              <a:rPr lang="tr-TR" altLang="ko-KR" sz="2700" dirty="0">
                <a:ea typeface="굴림" charset="-127"/>
              </a:rPr>
              <a:t>uzayı</a:t>
            </a:r>
            <a:br>
              <a:rPr lang="tr-TR" altLang="ko-KR" sz="2700" dirty="0">
                <a:ea typeface="굴림" charset="-127"/>
              </a:rPr>
            </a:br>
            <a:r>
              <a:rPr lang="en-US" altLang="ko-KR" sz="2700" dirty="0">
                <a:ea typeface="굴림" charset="-127"/>
              </a:rPr>
              <a:t>(</a:t>
            </a:r>
            <a:r>
              <a:rPr lang="en-US" altLang="ko-KR" sz="2700" i="0" dirty="0">
                <a:ea typeface="굴림" charset="-127"/>
              </a:rPr>
              <a:t>x</a:t>
            </a:r>
            <a:r>
              <a:rPr lang="en-US" altLang="ko-KR" sz="2700" i="0" baseline="-25000" dirty="0">
                <a:ea typeface="굴림" charset="-127"/>
              </a:rPr>
              <a:t>s</a:t>
            </a:r>
            <a:r>
              <a:rPr lang="en-US" altLang="ko-KR" sz="2700" dirty="0">
                <a:ea typeface="굴림" charset="-127"/>
              </a:rPr>
              <a:t>, </a:t>
            </a:r>
            <a:r>
              <a:rPr lang="en-US" altLang="ko-KR" sz="2700" i="0" dirty="0">
                <a:ea typeface="굴림" charset="-127"/>
              </a:rPr>
              <a:t>y</a:t>
            </a:r>
            <a:r>
              <a:rPr lang="en-US" altLang="ko-KR" sz="2700" i="0" baseline="-25000" dirty="0">
                <a:ea typeface="굴림" charset="-127"/>
              </a:rPr>
              <a:t>s</a:t>
            </a:r>
            <a:r>
              <a:rPr lang="en-US" altLang="ko-KR" sz="2700" dirty="0">
                <a:ea typeface="굴림" charset="-127"/>
              </a:rPr>
              <a:t>) </a:t>
            </a:r>
            <a:br>
              <a:rPr lang="tr-TR" altLang="ko-KR" sz="2700" dirty="0">
                <a:ea typeface="굴림" charset="-127"/>
              </a:rPr>
            </a:br>
            <a:r>
              <a:rPr lang="tr-TR" altLang="ko-KR" sz="2700" dirty="0"/>
              <a:t>2 boyutlu</a:t>
            </a:r>
            <a:endParaRPr lang="en-US" altLang="ko-KR" sz="2700" dirty="0">
              <a:ea typeface="굴림" charset="-127"/>
            </a:endParaRPr>
          </a:p>
        </p:txBody>
      </p:sp>
      <p:pic>
        <p:nvPicPr>
          <p:cNvPr id="17412" name="Picture 4" descr="an09f0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6921" y="2204864"/>
            <a:ext cx="5901583" cy="411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557618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ko-KR" dirty="0">
                <a:ea typeface="굴림" pitchFamily="34" charset="-127"/>
              </a:rPr>
              <a:t>Doku Atama</a:t>
            </a:r>
            <a:r>
              <a:rPr lang="ko-KR" altLang="tr-TR" dirty="0">
                <a:ea typeface="굴림" pitchFamily="34" charset="-127"/>
              </a:rPr>
              <a:t> </a:t>
            </a:r>
            <a:r>
              <a:rPr lang="tr-TR" altLang="ko-KR" dirty="0"/>
              <a:t>Metotları</a:t>
            </a:r>
            <a:endParaRPr lang="en-US" altLang="ko-KR" dirty="0">
              <a:ea typeface="굴림" pitchFamily="34" charset="-127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EED06-A45B-49F7-A4E7-E4A0A60926E4}" type="slidenum">
              <a:rPr lang="tr-TR" smtClean="0"/>
              <a:pPr/>
              <a:t>18</a:t>
            </a:fld>
            <a:endParaRPr lang="tr-T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CD2A24-09FC-4A9E-AE31-9805F985FC47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18435" name="Rectangle 3" descr="넓은 눈금"/>
          <p:cNvSpPr>
            <a:spLocks noChangeArrowheads="1"/>
          </p:cNvSpPr>
          <p:nvPr/>
        </p:nvSpPr>
        <p:spPr bwMode="invGray">
          <a:xfrm>
            <a:off x="762000" y="2465388"/>
            <a:ext cx="1371600" cy="1371600"/>
          </a:xfrm>
          <a:prstGeom prst="rect">
            <a:avLst/>
          </a:prstGeom>
          <a:pattFill prst="lgGrid">
            <a:fgClr>
              <a:schemeClr val="accent1"/>
            </a:fgClr>
            <a:bgClr>
              <a:schemeClr val="bg1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tr-TR" altLang="tr-TR" dirty="0"/>
          </a:p>
        </p:txBody>
      </p:sp>
      <p:sp>
        <p:nvSpPr>
          <p:cNvPr id="18436" name="AutoShape 4" descr="지그재그"/>
          <p:cNvSpPr>
            <a:spLocks noChangeArrowheads="1"/>
          </p:cNvSpPr>
          <p:nvPr/>
        </p:nvSpPr>
        <p:spPr bwMode="auto">
          <a:xfrm>
            <a:off x="3733800" y="2514600"/>
            <a:ext cx="838200" cy="1447800"/>
          </a:xfrm>
          <a:prstGeom prst="can">
            <a:avLst>
              <a:gd name="adj" fmla="val 38384"/>
            </a:avLst>
          </a:prstGeom>
          <a:pattFill prst="zigZag">
            <a:fgClr>
              <a:schemeClr val="accent1"/>
            </a:fgClr>
            <a:bgClr>
              <a:schemeClr val="bg1"/>
            </a:bgClr>
          </a:patt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tr-TR" altLang="tr-TR" dirty="0"/>
          </a:p>
        </p:txBody>
      </p:sp>
      <p:sp>
        <p:nvSpPr>
          <p:cNvPr id="18437" name="AutoShape 5" descr="지그재그"/>
          <p:cNvSpPr>
            <a:spLocks noChangeArrowheads="1"/>
          </p:cNvSpPr>
          <p:nvPr/>
        </p:nvSpPr>
        <p:spPr bwMode="auto">
          <a:xfrm rot="-1800000">
            <a:off x="6324600" y="2819400"/>
            <a:ext cx="533400" cy="914400"/>
          </a:xfrm>
          <a:prstGeom prst="can">
            <a:avLst>
              <a:gd name="adj" fmla="val 38095"/>
            </a:avLst>
          </a:prstGeom>
          <a:pattFill prst="zigZag">
            <a:fgClr>
              <a:schemeClr val="accent1"/>
            </a:fgClr>
            <a:bgClr>
              <a:schemeClr val="bg1"/>
            </a:bgClr>
          </a:patt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tr-TR" altLang="tr-TR" dirty="0"/>
          </a:p>
        </p:txBody>
      </p:sp>
      <p:sp>
        <p:nvSpPr>
          <p:cNvPr id="18438" name="Rectangle 6"/>
          <p:cNvSpPr>
            <a:spLocks noChangeArrowheads="1"/>
          </p:cNvSpPr>
          <p:nvPr/>
        </p:nvSpPr>
        <p:spPr bwMode="auto">
          <a:xfrm>
            <a:off x="5791200" y="2438400"/>
            <a:ext cx="2133600" cy="1600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tr-TR" altLang="tr-TR" dirty="0"/>
          </a:p>
        </p:txBody>
      </p:sp>
      <p:sp>
        <p:nvSpPr>
          <p:cNvPr id="18439" name="Text Box 7"/>
          <p:cNvSpPr txBox="1">
            <a:spLocks noChangeArrowheads="1"/>
          </p:cNvSpPr>
          <p:nvPr/>
        </p:nvSpPr>
        <p:spPr bwMode="auto">
          <a:xfrm>
            <a:off x="743656" y="1600201"/>
            <a:ext cx="1514122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latinLnBrk="1" hangingPunct="1"/>
            <a:r>
              <a:rPr kumimoji="1" lang="en-US" altLang="ko-KR" sz="2000" dirty="0">
                <a:ea typeface="굴림" pitchFamily="34" charset="-127"/>
              </a:rPr>
              <a:t>texture space</a:t>
            </a:r>
          </a:p>
          <a:p>
            <a:pPr eaLnBrk="1" latinLnBrk="1" hangingPunct="1"/>
            <a:r>
              <a:rPr kumimoji="1" lang="en-US" altLang="ko-KR" sz="2000" dirty="0">
                <a:ea typeface="굴림" pitchFamily="34" charset="-127"/>
              </a:rPr>
              <a:t>(</a:t>
            </a:r>
            <a:r>
              <a:rPr kumimoji="1" lang="en-US" altLang="ko-KR" sz="2000" i="1" dirty="0">
                <a:ea typeface="굴림" pitchFamily="34" charset="-127"/>
              </a:rPr>
              <a:t>s</a:t>
            </a:r>
            <a:r>
              <a:rPr kumimoji="1" lang="en-US" altLang="ko-KR" sz="2000" dirty="0">
                <a:ea typeface="굴림" pitchFamily="34" charset="-127"/>
              </a:rPr>
              <a:t>, </a:t>
            </a:r>
            <a:r>
              <a:rPr kumimoji="1" lang="en-US" altLang="ko-KR" sz="2000" i="1" dirty="0">
                <a:ea typeface="굴림" pitchFamily="34" charset="-127"/>
              </a:rPr>
              <a:t>t</a:t>
            </a:r>
            <a:r>
              <a:rPr kumimoji="1" lang="en-US" altLang="ko-KR" sz="2000" dirty="0">
                <a:ea typeface="굴림" pitchFamily="34" charset="-127"/>
              </a:rPr>
              <a:t>)</a:t>
            </a:r>
          </a:p>
        </p:txBody>
      </p:sp>
      <p:sp>
        <p:nvSpPr>
          <p:cNvPr id="18440" name="Text Box 8"/>
          <p:cNvSpPr txBox="1">
            <a:spLocks noChangeArrowheads="1"/>
          </p:cNvSpPr>
          <p:nvPr/>
        </p:nvSpPr>
        <p:spPr bwMode="auto">
          <a:xfrm>
            <a:off x="3533423" y="1649414"/>
            <a:ext cx="1430867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latinLnBrk="1" hangingPunct="1"/>
            <a:r>
              <a:rPr kumimoji="1" lang="en-US" altLang="ko-KR" sz="2000" dirty="0">
                <a:ea typeface="굴림" pitchFamily="34" charset="-127"/>
              </a:rPr>
              <a:t>object space</a:t>
            </a:r>
          </a:p>
          <a:p>
            <a:pPr eaLnBrk="1" latinLnBrk="1" hangingPunct="1"/>
            <a:r>
              <a:rPr kumimoji="1" lang="en-US" altLang="ko-KR" sz="2000" dirty="0">
                <a:ea typeface="굴림" pitchFamily="34" charset="-127"/>
              </a:rPr>
              <a:t>(</a:t>
            </a:r>
            <a:r>
              <a:rPr kumimoji="1" lang="en-US" altLang="ko-KR" sz="2000" i="1" dirty="0">
                <a:ea typeface="굴림" pitchFamily="34" charset="-127"/>
              </a:rPr>
              <a:t>x</a:t>
            </a:r>
            <a:r>
              <a:rPr kumimoji="1" lang="en-US" altLang="ko-KR" sz="2000" baseline="-25000" dirty="0">
                <a:ea typeface="굴림" pitchFamily="34" charset="-127"/>
              </a:rPr>
              <a:t>w</a:t>
            </a:r>
            <a:r>
              <a:rPr kumimoji="1" lang="en-US" altLang="ko-KR" sz="2000" dirty="0">
                <a:ea typeface="굴림" pitchFamily="34" charset="-127"/>
              </a:rPr>
              <a:t>, </a:t>
            </a:r>
            <a:r>
              <a:rPr kumimoji="1" lang="en-US" altLang="ko-KR" sz="2000" i="1" dirty="0">
                <a:ea typeface="굴림" pitchFamily="34" charset="-127"/>
              </a:rPr>
              <a:t>y</a:t>
            </a:r>
            <a:r>
              <a:rPr kumimoji="1" lang="en-US" altLang="ko-KR" sz="2000" baseline="-25000" dirty="0">
                <a:ea typeface="굴림" pitchFamily="34" charset="-127"/>
              </a:rPr>
              <a:t>w</a:t>
            </a:r>
            <a:r>
              <a:rPr kumimoji="1" lang="en-US" altLang="ko-KR" sz="2000" dirty="0">
                <a:ea typeface="굴림" pitchFamily="34" charset="-127"/>
              </a:rPr>
              <a:t>, </a:t>
            </a:r>
            <a:r>
              <a:rPr kumimoji="1" lang="en-US" altLang="ko-KR" sz="2000" i="1" dirty="0">
                <a:ea typeface="굴림" pitchFamily="34" charset="-127"/>
              </a:rPr>
              <a:t>z</a:t>
            </a:r>
            <a:r>
              <a:rPr kumimoji="1" lang="en-US" altLang="ko-KR" sz="2000" baseline="-25000" dirty="0">
                <a:ea typeface="굴림" pitchFamily="34" charset="-127"/>
              </a:rPr>
              <a:t>w</a:t>
            </a:r>
            <a:r>
              <a:rPr kumimoji="1" lang="en-US" altLang="ko-KR" sz="2000" dirty="0">
                <a:ea typeface="굴림" pitchFamily="34" charset="-127"/>
              </a:rPr>
              <a:t>)</a:t>
            </a:r>
          </a:p>
        </p:txBody>
      </p:sp>
      <p:sp>
        <p:nvSpPr>
          <p:cNvPr id="18441" name="Text Box 9"/>
          <p:cNvSpPr txBox="1">
            <a:spLocks noChangeArrowheads="1"/>
          </p:cNvSpPr>
          <p:nvPr/>
        </p:nvSpPr>
        <p:spPr bwMode="auto">
          <a:xfrm>
            <a:off x="6070600" y="1649414"/>
            <a:ext cx="1459089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latinLnBrk="1" hangingPunct="1"/>
            <a:r>
              <a:rPr kumimoji="1" lang="en-US" altLang="ko-KR" sz="2000" dirty="0">
                <a:ea typeface="굴림" pitchFamily="34" charset="-127"/>
              </a:rPr>
              <a:t>screen space</a:t>
            </a:r>
          </a:p>
          <a:p>
            <a:pPr eaLnBrk="1" latinLnBrk="1" hangingPunct="1"/>
            <a:r>
              <a:rPr kumimoji="1" lang="en-US" altLang="ko-KR" sz="2000" dirty="0">
                <a:ea typeface="굴림" pitchFamily="34" charset="-127"/>
              </a:rPr>
              <a:t>(</a:t>
            </a:r>
            <a:r>
              <a:rPr kumimoji="1" lang="en-US" altLang="ko-KR" sz="2000" i="1" dirty="0">
                <a:ea typeface="굴림" pitchFamily="34" charset="-127"/>
              </a:rPr>
              <a:t>x</a:t>
            </a:r>
            <a:r>
              <a:rPr kumimoji="1" lang="en-US" altLang="ko-KR" sz="2000" baseline="-25000" dirty="0">
                <a:ea typeface="굴림" pitchFamily="34" charset="-127"/>
              </a:rPr>
              <a:t>s</a:t>
            </a:r>
            <a:r>
              <a:rPr kumimoji="1" lang="en-US" altLang="ko-KR" sz="2000" dirty="0">
                <a:ea typeface="굴림" pitchFamily="34" charset="-127"/>
              </a:rPr>
              <a:t>, </a:t>
            </a:r>
            <a:r>
              <a:rPr kumimoji="1" lang="en-US" altLang="ko-KR" sz="2000" i="1" dirty="0">
                <a:ea typeface="굴림" pitchFamily="34" charset="-127"/>
              </a:rPr>
              <a:t>y</a:t>
            </a:r>
            <a:r>
              <a:rPr kumimoji="1" lang="en-US" altLang="ko-KR" sz="2000" baseline="-25000" dirty="0">
                <a:ea typeface="굴림" pitchFamily="34" charset="-127"/>
              </a:rPr>
              <a:t>s</a:t>
            </a:r>
            <a:r>
              <a:rPr kumimoji="1" lang="en-US" altLang="ko-KR" sz="2000" dirty="0">
                <a:ea typeface="굴림" pitchFamily="34" charset="-127"/>
              </a:rPr>
              <a:t>)</a:t>
            </a:r>
          </a:p>
        </p:txBody>
      </p:sp>
      <p:sp>
        <p:nvSpPr>
          <p:cNvPr id="18442" name="Rectangle 10"/>
          <p:cNvSpPr>
            <a:spLocks noChangeArrowheads="1"/>
          </p:cNvSpPr>
          <p:nvPr/>
        </p:nvSpPr>
        <p:spPr bwMode="auto">
          <a:xfrm>
            <a:off x="5791200" y="4724400"/>
            <a:ext cx="2133600" cy="1600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tr-TR" altLang="tr-TR" dirty="0"/>
          </a:p>
        </p:txBody>
      </p:sp>
      <p:sp>
        <p:nvSpPr>
          <p:cNvPr id="18443" name="Rectangle 11"/>
          <p:cNvSpPr>
            <a:spLocks noChangeArrowheads="1"/>
          </p:cNvSpPr>
          <p:nvPr/>
        </p:nvSpPr>
        <p:spPr bwMode="auto">
          <a:xfrm>
            <a:off x="6477000" y="5334000"/>
            <a:ext cx="228600" cy="228600"/>
          </a:xfrm>
          <a:prstGeom prst="rect">
            <a:avLst/>
          </a:prstGeom>
          <a:solidFill>
            <a:schemeClr val="tx2">
              <a:alpha val="50195"/>
            </a:schemeClr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tr-TR" altLang="tr-TR" dirty="0"/>
          </a:p>
        </p:txBody>
      </p:sp>
      <p:sp>
        <p:nvSpPr>
          <p:cNvPr id="18444" name="Rectangle 12" descr="넓은 눈금"/>
          <p:cNvSpPr>
            <a:spLocks noChangeArrowheads="1"/>
          </p:cNvSpPr>
          <p:nvPr/>
        </p:nvSpPr>
        <p:spPr bwMode="invGray">
          <a:xfrm>
            <a:off x="762000" y="4572000"/>
            <a:ext cx="1371600" cy="1371600"/>
          </a:xfrm>
          <a:prstGeom prst="rect">
            <a:avLst/>
          </a:prstGeom>
          <a:pattFill prst="lgGrid">
            <a:fgClr>
              <a:schemeClr val="accent1"/>
            </a:fgClr>
            <a:bgClr>
              <a:schemeClr val="bg1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tr-TR" altLang="tr-TR" dirty="0"/>
          </a:p>
        </p:txBody>
      </p:sp>
      <p:sp>
        <p:nvSpPr>
          <p:cNvPr id="18445" name="Freeform 13"/>
          <p:cNvSpPr>
            <a:spLocks/>
          </p:cNvSpPr>
          <p:nvPr/>
        </p:nvSpPr>
        <p:spPr bwMode="auto">
          <a:xfrm>
            <a:off x="1143000" y="5029200"/>
            <a:ext cx="609600" cy="533400"/>
          </a:xfrm>
          <a:custGeom>
            <a:avLst/>
            <a:gdLst>
              <a:gd name="T0" fmla="*/ 2147483647 w 384"/>
              <a:gd name="T1" fmla="*/ 0 h 336"/>
              <a:gd name="T2" fmla="*/ 0 w 384"/>
              <a:gd name="T3" fmla="*/ 2147483647 h 336"/>
              <a:gd name="T4" fmla="*/ 2147483647 w 384"/>
              <a:gd name="T5" fmla="*/ 2147483647 h 336"/>
              <a:gd name="T6" fmla="*/ 2147483647 w 384"/>
              <a:gd name="T7" fmla="*/ 2147483647 h 336"/>
              <a:gd name="T8" fmla="*/ 2147483647 w 384"/>
              <a:gd name="T9" fmla="*/ 0 h 33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84"/>
              <a:gd name="T16" fmla="*/ 0 h 336"/>
              <a:gd name="T17" fmla="*/ 384 w 384"/>
              <a:gd name="T18" fmla="*/ 336 h 3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84" h="336">
                <a:moveTo>
                  <a:pt x="240" y="0"/>
                </a:moveTo>
                <a:lnTo>
                  <a:pt x="0" y="240"/>
                </a:lnTo>
                <a:lnTo>
                  <a:pt x="192" y="336"/>
                </a:lnTo>
                <a:lnTo>
                  <a:pt x="384" y="96"/>
                </a:lnTo>
                <a:lnTo>
                  <a:pt x="240" y="0"/>
                </a:lnTo>
                <a:close/>
              </a:path>
            </a:pathLst>
          </a:custGeom>
          <a:solidFill>
            <a:schemeClr val="tx2">
              <a:alpha val="50195"/>
            </a:schemeClr>
          </a:solidFill>
          <a:ln w="38100" cmpd="sng">
            <a:solidFill>
              <a:schemeClr val="hlink"/>
            </a:solidFill>
            <a:round/>
            <a:headEnd/>
            <a:tailEnd/>
          </a:ln>
        </p:spPr>
        <p:txBody>
          <a:bodyPr/>
          <a:lstStyle/>
          <a:p>
            <a:endParaRPr lang="tr-TR" dirty="0"/>
          </a:p>
        </p:txBody>
      </p:sp>
      <p:sp>
        <p:nvSpPr>
          <p:cNvPr id="18446" name="Line 14"/>
          <p:cNvSpPr>
            <a:spLocks noChangeShapeType="1"/>
          </p:cNvSpPr>
          <p:nvPr/>
        </p:nvSpPr>
        <p:spPr bwMode="auto">
          <a:xfrm>
            <a:off x="2590800" y="3200400"/>
            <a:ext cx="8382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r-TR" dirty="0"/>
          </a:p>
        </p:txBody>
      </p:sp>
      <p:sp>
        <p:nvSpPr>
          <p:cNvPr id="18447" name="Line 15"/>
          <p:cNvSpPr>
            <a:spLocks noChangeShapeType="1"/>
          </p:cNvSpPr>
          <p:nvPr/>
        </p:nvSpPr>
        <p:spPr bwMode="auto">
          <a:xfrm>
            <a:off x="4800600" y="3124200"/>
            <a:ext cx="685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r-TR" dirty="0"/>
          </a:p>
        </p:txBody>
      </p:sp>
      <p:cxnSp>
        <p:nvCxnSpPr>
          <p:cNvPr id="18448" name="AutoShape 16"/>
          <p:cNvCxnSpPr>
            <a:cxnSpLocks noChangeShapeType="1"/>
            <a:stCxn id="18443" idx="1"/>
            <a:endCxn id="18445" idx="4"/>
          </p:cNvCxnSpPr>
          <p:nvPr/>
        </p:nvCxnSpPr>
        <p:spPr bwMode="auto">
          <a:xfrm rot="10800000">
            <a:off x="1354667" y="5010150"/>
            <a:ext cx="4389967" cy="438150"/>
          </a:xfrm>
          <a:prstGeom prst="curvedConnector4">
            <a:avLst>
              <a:gd name="adj1" fmla="val 47542"/>
              <a:gd name="adj2" fmla="val 147824"/>
            </a:avLst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8449" name="Text Box 17"/>
          <p:cNvSpPr txBox="1">
            <a:spLocks noChangeArrowheads="1"/>
          </p:cNvSpPr>
          <p:nvPr/>
        </p:nvSpPr>
        <p:spPr bwMode="auto">
          <a:xfrm>
            <a:off x="3200400" y="4038601"/>
            <a:ext cx="193886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eaLnBrk="1" latinLnBrk="1" hangingPunct="1"/>
            <a:r>
              <a:rPr kumimoji="1" lang="en-US" altLang="ko-KR" sz="2000" dirty="0">
                <a:solidFill>
                  <a:schemeClr val="hlink"/>
                </a:solidFill>
                <a:ea typeface="굴림" pitchFamily="34" charset="-127"/>
              </a:rPr>
              <a:t>forward mapping</a:t>
            </a:r>
          </a:p>
        </p:txBody>
      </p:sp>
      <p:sp>
        <p:nvSpPr>
          <p:cNvPr id="18450" name="Text Box 18"/>
          <p:cNvSpPr txBox="1">
            <a:spLocks noChangeArrowheads="1"/>
          </p:cNvSpPr>
          <p:nvPr/>
        </p:nvSpPr>
        <p:spPr bwMode="auto">
          <a:xfrm>
            <a:off x="3200400" y="5394326"/>
            <a:ext cx="2122311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eaLnBrk="1" latinLnBrk="1" hangingPunct="1"/>
            <a:r>
              <a:rPr kumimoji="1" lang="en-US" altLang="ko-KR" sz="2000" dirty="0">
                <a:solidFill>
                  <a:schemeClr val="hlink"/>
                </a:solidFill>
                <a:ea typeface="굴림" pitchFamily="34" charset="-127"/>
              </a:rPr>
              <a:t>backward mapping</a:t>
            </a:r>
          </a:p>
        </p:txBody>
      </p:sp>
      <p:sp>
        <p:nvSpPr>
          <p:cNvPr id="18451" name="Text Box 19"/>
          <p:cNvSpPr txBox="1">
            <a:spLocks noChangeArrowheads="1"/>
          </p:cNvSpPr>
          <p:nvPr/>
        </p:nvSpPr>
        <p:spPr bwMode="auto">
          <a:xfrm>
            <a:off x="6231467" y="5638801"/>
            <a:ext cx="78881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eaLnBrk="1" latinLnBrk="1" hangingPunct="1"/>
            <a:r>
              <a:rPr kumimoji="1" lang="en-US" altLang="ko-KR" sz="2000" dirty="0">
                <a:solidFill>
                  <a:schemeClr val="tx2"/>
                </a:solidFill>
                <a:ea typeface="굴림" pitchFamily="34" charset="-127"/>
              </a:rPr>
              <a:t>pixel</a:t>
            </a:r>
            <a:r>
              <a:rPr kumimoji="1" lang="tr-TR" altLang="ko-KR" sz="2000" dirty="0">
                <a:solidFill>
                  <a:schemeClr val="tx2"/>
                </a:solidFill>
                <a:ea typeface="굴림" pitchFamily="34" charset="-127"/>
              </a:rPr>
              <a:t>s</a:t>
            </a:r>
            <a:endParaRPr kumimoji="1" lang="en-US" altLang="ko-KR" sz="2000" dirty="0">
              <a:solidFill>
                <a:schemeClr val="tx2"/>
              </a:solidFill>
              <a:ea typeface="굴림" pitchFamily="34" charset="-127"/>
            </a:endParaRPr>
          </a:p>
        </p:txBody>
      </p:sp>
      <p:sp>
        <p:nvSpPr>
          <p:cNvPr id="18452" name="Text Box 20"/>
          <p:cNvSpPr txBox="1">
            <a:spLocks noChangeArrowheads="1"/>
          </p:cNvSpPr>
          <p:nvPr/>
        </p:nvSpPr>
        <p:spPr bwMode="auto">
          <a:xfrm>
            <a:off x="681567" y="6019801"/>
            <a:ext cx="151412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eaLnBrk="1" latinLnBrk="1" hangingPunct="1"/>
            <a:r>
              <a:rPr kumimoji="1" lang="en-US" altLang="ko-KR" sz="2000" dirty="0">
                <a:solidFill>
                  <a:schemeClr val="tx2"/>
                </a:solidFill>
                <a:ea typeface="굴림" pitchFamily="34" charset="-127"/>
              </a:rPr>
              <a:t>texture space</a:t>
            </a:r>
          </a:p>
        </p:txBody>
      </p:sp>
    </p:spTree>
    <p:extLst>
      <p:ext uri="{BB962C8B-B14F-4D97-AF65-F5344CB8AC3E}">
        <p14:creationId xmlns:p14="http://schemas.microsoft.com/office/powerpoint/2010/main" val="30085706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ChangeArrowheads="1"/>
          </p:cNvSpPr>
          <p:nvPr/>
        </p:nvSpPr>
        <p:spPr bwMode="auto">
          <a:xfrm>
            <a:off x="1378656" y="3806826"/>
            <a:ext cx="897467" cy="898525"/>
          </a:xfrm>
          <a:prstGeom prst="rect">
            <a:avLst/>
          </a:prstGeom>
          <a:solidFill>
            <a:srgbClr val="3399F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tr-TR" altLang="tr-TR" dirty="0"/>
          </a:p>
        </p:txBody>
      </p:sp>
      <p:sp>
        <p:nvSpPr>
          <p:cNvPr id="19459" name="Rectangle 3"/>
          <p:cNvSpPr>
            <a:spLocks noChangeArrowheads="1"/>
          </p:cNvSpPr>
          <p:nvPr/>
        </p:nvSpPr>
        <p:spPr bwMode="auto">
          <a:xfrm>
            <a:off x="2295879" y="3810000"/>
            <a:ext cx="893233" cy="890588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tr-TR" altLang="tr-TR" dirty="0"/>
          </a:p>
        </p:txBody>
      </p:sp>
      <p:sp>
        <p:nvSpPr>
          <p:cNvPr id="19460" name="Rectangle 4"/>
          <p:cNvSpPr>
            <a:spLocks noChangeArrowheads="1"/>
          </p:cNvSpPr>
          <p:nvPr/>
        </p:nvSpPr>
        <p:spPr bwMode="auto">
          <a:xfrm>
            <a:off x="1381479" y="2900364"/>
            <a:ext cx="1807633" cy="890587"/>
          </a:xfrm>
          <a:prstGeom prst="rect">
            <a:avLst/>
          </a:prstGeom>
          <a:solidFill>
            <a:schemeClr val="bg2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tr-TR" altLang="tr-TR" dirty="0"/>
          </a:p>
        </p:txBody>
      </p:sp>
      <p:sp>
        <p:nvSpPr>
          <p:cNvPr id="19461" name="Rectangle 5"/>
          <p:cNvSpPr>
            <a:spLocks noChangeArrowheads="1"/>
          </p:cNvSpPr>
          <p:nvPr/>
        </p:nvSpPr>
        <p:spPr bwMode="auto">
          <a:xfrm>
            <a:off x="1378656" y="2892425"/>
            <a:ext cx="1816100" cy="18161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tr-TR" altLang="tr-TR" dirty="0"/>
          </a:p>
        </p:txBody>
      </p:sp>
      <p:sp>
        <p:nvSpPr>
          <p:cNvPr id="19462" name="Line 6"/>
          <p:cNvSpPr>
            <a:spLocks noChangeShapeType="1"/>
          </p:cNvSpPr>
          <p:nvPr/>
        </p:nvSpPr>
        <p:spPr bwMode="auto">
          <a:xfrm>
            <a:off x="1371600" y="2428875"/>
            <a:ext cx="0" cy="22860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stealth" w="med" len="med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r-TR" dirty="0"/>
          </a:p>
        </p:txBody>
      </p:sp>
      <p:sp>
        <p:nvSpPr>
          <p:cNvPr id="19463" name="Line 7"/>
          <p:cNvSpPr>
            <a:spLocks noChangeShapeType="1"/>
          </p:cNvSpPr>
          <p:nvPr/>
        </p:nvSpPr>
        <p:spPr bwMode="auto">
          <a:xfrm>
            <a:off x="1371600" y="4714875"/>
            <a:ext cx="23622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r-TR" dirty="0"/>
          </a:p>
        </p:txBody>
      </p:sp>
      <p:sp>
        <p:nvSpPr>
          <p:cNvPr id="19464" name="Line 8"/>
          <p:cNvSpPr>
            <a:spLocks noChangeShapeType="1"/>
          </p:cNvSpPr>
          <p:nvPr/>
        </p:nvSpPr>
        <p:spPr bwMode="auto">
          <a:xfrm>
            <a:off x="1371600" y="3800475"/>
            <a:ext cx="18288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r-TR" dirty="0"/>
          </a:p>
        </p:txBody>
      </p:sp>
      <p:sp>
        <p:nvSpPr>
          <p:cNvPr id="19465" name="Line 9"/>
          <p:cNvSpPr>
            <a:spLocks noChangeShapeType="1"/>
          </p:cNvSpPr>
          <p:nvPr/>
        </p:nvSpPr>
        <p:spPr bwMode="auto">
          <a:xfrm>
            <a:off x="2286000" y="3800475"/>
            <a:ext cx="0" cy="914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r-TR" dirty="0"/>
          </a:p>
        </p:txBody>
      </p:sp>
      <p:sp>
        <p:nvSpPr>
          <p:cNvPr id="19466" name="Rectangle 10"/>
          <p:cNvSpPr>
            <a:spLocks noChangeArrowheads="1"/>
          </p:cNvSpPr>
          <p:nvPr/>
        </p:nvSpPr>
        <p:spPr bwMode="auto">
          <a:xfrm>
            <a:off x="3712634" y="4498976"/>
            <a:ext cx="306174" cy="462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tr-TR" i="1" dirty="0"/>
              <a:t>s</a:t>
            </a:r>
          </a:p>
        </p:txBody>
      </p:sp>
      <p:sp>
        <p:nvSpPr>
          <p:cNvPr id="19467" name="Rectangle 11"/>
          <p:cNvSpPr>
            <a:spLocks noChangeArrowheads="1"/>
          </p:cNvSpPr>
          <p:nvPr/>
        </p:nvSpPr>
        <p:spPr bwMode="auto">
          <a:xfrm>
            <a:off x="1185334" y="2046288"/>
            <a:ext cx="270908" cy="462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tr-TR" i="1" dirty="0"/>
              <a:t>t</a:t>
            </a:r>
          </a:p>
        </p:txBody>
      </p:sp>
      <p:sp>
        <p:nvSpPr>
          <p:cNvPr id="19468" name="Rectangle 12"/>
          <p:cNvSpPr>
            <a:spLocks noChangeArrowheads="1"/>
          </p:cNvSpPr>
          <p:nvPr/>
        </p:nvSpPr>
        <p:spPr bwMode="auto">
          <a:xfrm>
            <a:off x="2949223" y="2459038"/>
            <a:ext cx="740587" cy="400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tr-TR" sz="2000" dirty="0"/>
              <a:t>(1, 1)</a:t>
            </a:r>
          </a:p>
        </p:txBody>
      </p:sp>
      <p:sp>
        <p:nvSpPr>
          <p:cNvPr id="19469" name="Rectangle 13"/>
          <p:cNvSpPr>
            <a:spLocks noChangeArrowheads="1"/>
          </p:cNvSpPr>
          <p:nvPr/>
        </p:nvSpPr>
        <p:spPr bwMode="auto">
          <a:xfrm>
            <a:off x="663223" y="2687638"/>
            <a:ext cx="740587" cy="400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tr-TR" sz="2000" dirty="0"/>
              <a:t>(0, 1)</a:t>
            </a:r>
          </a:p>
        </p:txBody>
      </p:sp>
      <p:sp>
        <p:nvSpPr>
          <p:cNvPr id="19470" name="Rectangle 14"/>
          <p:cNvSpPr>
            <a:spLocks noChangeArrowheads="1"/>
          </p:cNvSpPr>
          <p:nvPr/>
        </p:nvSpPr>
        <p:spPr bwMode="auto">
          <a:xfrm>
            <a:off x="968023" y="4745038"/>
            <a:ext cx="740587" cy="400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tr-TR" sz="2000" dirty="0"/>
              <a:t>(0, 0)</a:t>
            </a:r>
          </a:p>
        </p:txBody>
      </p:sp>
      <p:sp>
        <p:nvSpPr>
          <p:cNvPr id="19471" name="Rectangle 15"/>
          <p:cNvSpPr>
            <a:spLocks noChangeArrowheads="1"/>
          </p:cNvSpPr>
          <p:nvPr/>
        </p:nvSpPr>
        <p:spPr bwMode="auto">
          <a:xfrm>
            <a:off x="2873023" y="4745038"/>
            <a:ext cx="740587" cy="400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tr-TR" sz="2000" dirty="0"/>
              <a:t>(1, 0)</a:t>
            </a:r>
          </a:p>
        </p:txBody>
      </p:sp>
      <p:sp>
        <p:nvSpPr>
          <p:cNvPr id="19472" name="Freeform 16"/>
          <p:cNvSpPr>
            <a:spLocks/>
          </p:cNvSpPr>
          <p:nvPr/>
        </p:nvSpPr>
        <p:spPr bwMode="auto">
          <a:xfrm>
            <a:off x="5486400" y="2886075"/>
            <a:ext cx="1830212" cy="1754188"/>
          </a:xfrm>
          <a:custGeom>
            <a:avLst/>
            <a:gdLst>
              <a:gd name="T0" fmla="*/ 2147483647 w 1153"/>
              <a:gd name="T1" fmla="*/ 0 h 1105"/>
              <a:gd name="T2" fmla="*/ 0 w 1153"/>
              <a:gd name="T3" fmla="*/ 2147483647 h 1105"/>
              <a:gd name="T4" fmla="*/ 2147483647 w 1153"/>
              <a:gd name="T5" fmla="*/ 2147483647 h 1105"/>
              <a:gd name="T6" fmla="*/ 2147483647 w 1153"/>
              <a:gd name="T7" fmla="*/ 0 h 1105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153" h="1105">
                <a:moveTo>
                  <a:pt x="864" y="0"/>
                </a:moveTo>
                <a:lnTo>
                  <a:pt x="0" y="864"/>
                </a:lnTo>
                <a:lnTo>
                  <a:pt x="1152" y="1104"/>
                </a:lnTo>
                <a:lnTo>
                  <a:pt x="864" y="0"/>
                </a:lnTo>
              </a:path>
            </a:pathLst>
          </a:custGeom>
          <a:noFill/>
          <a:ln w="12700" cap="rnd" cmpd="sng">
            <a:solidFill>
              <a:schemeClr val="tx1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tr-TR" dirty="0"/>
          </a:p>
        </p:txBody>
      </p:sp>
      <p:sp>
        <p:nvSpPr>
          <p:cNvPr id="19473" name="Line 17"/>
          <p:cNvSpPr>
            <a:spLocks noChangeShapeType="1"/>
          </p:cNvSpPr>
          <p:nvPr/>
        </p:nvSpPr>
        <p:spPr bwMode="auto">
          <a:xfrm>
            <a:off x="6124222" y="3624264"/>
            <a:ext cx="1034345" cy="40322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r-TR" dirty="0"/>
          </a:p>
        </p:txBody>
      </p:sp>
      <p:sp>
        <p:nvSpPr>
          <p:cNvPr id="19474" name="Line 18"/>
          <p:cNvSpPr>
            <a:spLocks noChangeShapeType="1"/>
          </p:cNvSpPr>
          <p:nvPr/>
        </p:nvSpPr>
        <p:spPr bwMode="auto">
          <a:xfrm flipH="1">
            <a:off x="6210301" y="3813175"/>
            <a:ext cx="397933" cy="592138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r-TR" dirty="0"/>
          </a:p>
        </p:txBody>
      </p:sp>
      <p:sp>
        <p:nvSpPr>
          <p:cNvPr id="19475" name="Freeform 19"/>
          <p:cNvSpPr>
            <a:spLocks/>
          </p:cNvSpPr>
          <p:nvPr/>
        </p:nvSpPr>
        <p:spPr bwMode="auto">
          <a:xfrm>
            <a:off x="1739901" y="3274695"/>
            <a:ext cx="979311" cy="979488"/>
          </a:xfrm>
          <a:custGeom>
            <a:avLst/>
            <a:gdLst>
              <a:gd name="T0" fmla="*/ 0 w 617"/>
              <a:gd name="T1" fmla="*/ 0 h 617"/>
              <a:gd name="T2" fmla="*/ 790872488 w 617"/>
              <a:gd name="T3" fmla="*/ 1552417042 h 617"/>
              <a:gd name="T4" fmla="*/ 1964423887 w 617"/>
              <a:gd name="T5" fmla="*/ 1088708056 h 617"/>
              <a:gd name="T6" fmla="*/ 0 w 617"/>
              <a:gd name="T7" fmla="*/ 0 h 617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617" h="617">
                <a:moveTo>
                  <a:pt x="0" y="0"/>
                </a:moveTo>
                <a:lnTo>
                  <a:pt x="248" y="616"/>
                </a:lnTo>
                <a:lnTo>
                  <a:pt x="616" y="432"/>
                </a:lnTo>
                <a:lnTo>
                  <a:pt x="0" y="0"/>
                </a:lnTo>
              </a:path>
            </a:pathLst>
          </a:custGeom>
          <a:noFill/>
          <a:ln w="28575" cap="rnd" cmpd="sng">
            <a:solidFill>
              <a:srgbClr val="FF0000"/>
            </a:solidFill>
            <a:prstDash val="lg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tr-TR" dirty="0"/>
          </a:p>
        </p:txBody>
      </p:sp>
      <p:sp>
        <p:nvSpPr>
          <p:cNvPr id="19476" name="Line 20"/>
          <p:cNvSpPr>
            <a:spLocks noChangeShapeType="1"/>
          </p:cNvSpPr>
          <p:nvPr/>
        </p:nvSpPr>
        <p:spPr bwMode="auto">
          <a:xfrm>
            <a:off x="2119490" y="4195764"/>
            <a:ext cx="3282244" cy="52387"/>
          </a:xfrm>
          <a:prstGeom prst="line">
            <a:avLst/>
          </a:prstGeom>
          <a:noFill/>
          <a:ln w="25400">
            <a:solidFill>
              <a:schemeClr val="tx1"/>
            </a:solidFill>
            <a:prstDash val="dash"/>
            <a:round/>
            <a:headEnd type="none" w="sm" len="sm"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r-TR" dirty="0"/>
          </a:p>
        </p:txBody>
      </p:sp>
      <p:sp>
        <p:nvSpPr>
          <p:cNvPr id="19477" name="Rectangle 21"/>
          <p:cNvSpPr>
            <a:spLocks noChangeArrowheads="1"/>
          </p:cNvSpPr>
          <p:nvPr/>
        </p:nvSpPr>
        <p:spPr bwMode="auto">
          <a:xfrm>
            <a:off x="5990167" y="2459038"/>
            <a:ext cx="1962076" cy="462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tr-TR" dirty="0"/>
              <a:t>(</a:t>
            </a:r>
            <a:r>
              <a:rPr lang="en-US" altLang="tr-TR" i="1" dirty="0"/>
              <a:t>s</a:t>
            </a:r>
            <a:r>
              <a:rPr lang="en-US" altLang="tr-TR" dirty="0"/>
              <a:t>, </a:t>
            </a:r>
            <a:r>
              <a:rPr lang="en-US" altLang="tr-TR" i="1" dirty="0"/>
              <a:t>t</a:t>
            </a:r>
            <a:r>
              <a:rPr lang="en-US" altLang="tr-TR" dirty="0"/>
              <a:t>)</a:t>
            </a:r>
            <a:r>
              <a:rPr lang="en-US" altLang="tr-TR" sz="2000" dirty="0"/>
              <a:t> = (0.2, 0.8)</a:t>
            </a:r>
          </a:p>
        </p:txBody>
      </p:sp>
      <p:sp>
        <p:nvSpPr>
          <p:cNvPr id="19478" name="Rectangle 22"/>
          <p:cNvSpPr>
            <a:spLocks noChangeArrowheads="1"/>
          </p:cNvSpPr>
          <p:nvPr/>
        </p:nvSpPr>
        <p:spPr bwMode="auto">
          <a:xfrm>
            <a:off x="4529667" y="3830638"/>
            <a:ext cx="1125308" cy="400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tr-TR" sz="2000" dirty="0"/>
              <a:t>(0.4, 0.2)</a:t>
            </a:r>
          </a:p>
        </p:txBody>
      </p:sp>
      <p:sp>
        <p:nvSpPr>
          <p:cNvPr id="19479" name="Rectangle 23"/>
          <p:cNvSpPr>
            <a:spLocks noChangeArrowheads="1"/>
          </p:cNvSpPr>
          <p:nvPr/>
        </p:nvSpPr>
        <p:spPr bwMode="auto">
          <a:xfrm>
            <a:off x="7367412" y="4649788"/>
            <a:ext cx="1125308" cy="400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tr-TR" sz="2000" dirty="0"/>
              <a:t>(0.8, 0.4)</a:t>
            </a:r>
          </a:p>
        </p:txBody>
      </p:sp>
      <p:sp>
        <p:nvSpPr>
          <p:cNvPr id="19480" name="Rectangle 24"/>
          <p:cNvSpPr>
            <a:spLocks noChangeArrowheads="1"/>
          </p:cNvSpPr>
          <p:nvPr/>
        </p:nvSpPr>
        <p:spPr bwMode="auto">
          <a:xfrm>
            <a:off x="6921500" y="2763838"/>
            <a:ext cx="373500" cy="462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tr-TR" i="1" dirty="0"/>
              <a:t>A</a:t>
            </a:r>
          </a:p>
        </p:txBody>
      </p:sp>
      <p:sp>
        <p:nvSpPr>
          <p:cNvPr id="19481" name="Rectangle 25"/>
          <p:cNvSpPr>
            <a:spLocks noChangeArrowheads="1"/>
          </p:cNvSpPr>
          <p:nvPr/>
        </p:nvSpPr>
        <p:spPr bwMode="auto">
          <a:xfrm>
            <a:off x="5245100" y="4364038"/>
            <a:ext cx="373500" cy="462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tr-TR" i="1" dirty="0"/>
              <a:t>B</a:t>
            </a:r>
          </a:p>
        </p:txBody>
      </p:sp>
      <p:sp>
        <p:nvSpPr>
          <p:cNvPr id="19482" name="Rectangle 26"/>
          <p:cNvSpPr>
            <a:spLocks noChangeArrowheads="1"/>
          </p:cNvSpPr>
          <p:nvPr/>
        </p:nvSpPr>
        <p:spPr bwMode="auto">
          <a:xfrm>
            <a:off x="7371645" y="4364038"/>
            <a:ext cx="391133" cy="462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tr-TR" i="1" dirty="0"/>
              <a:t>C</a:t>
            </a:r>
          </a:p>
        </p:txBody>
      </p:sp>
      <p:sp>
        <p:nvSpPr>
          <p:cNvPr id="971803" name="Rectangle 27"/>
          <p:cNvSpPr>
            <a:spLocks noChangeArrowheads="1"/>
          </p:cNvSpPr>
          <p:nvPr/>
        </p:nvSpPr>
        <p:spPr bwMode="auto">
          <a:xfrm>
            <a:off x="1459089" y="2946401"/>
            <a:ext cx="283732" cy="369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</a:t>
            </a:r>
          </a:p>
        </p:txBody>
      </p:sp>
      <p:sp>
        <p:nvSpPr>
          <p:cNvPr id="971804" name="Rectangle 28"/>
          <p:cNvSpPr>
            <a:spLocks noChangeArrowheads="1"/>
          </p:cNvSpPr>
          <p:nvPr/>
        </p:nvSpPr>
        <p:spPr bwMode="auto">
          <a:xfrm>
            <a:off x="1906412" y="4135438"/>
            <a:ext cx="301365" cy="369974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rgbClr val="FF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</a:t>
            </a:r>
          </a:p>
        </p:txBody>
      </p:sp>
      <p:sp>
        <p:nvSpPr>
          <p:cNvPr id="971805" name="Rectangle 29"/>
          <p:cNvSpPr>
            <a:spLocks noChangeArrowheads="1"/>
          </p:cNvSpPr>
          <p:nvPr/>
        </p:nvSpPr>
        <p:spPr bwMode="auto">
          <a:xfrm>
            <a:off x="2600678" y="3830638"/>
            <a:ext cx="286938" cy="369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</a:t>
            </a:r>
          </a:p>
        </p:txBody>
      </p:sp>
      <p:sp>
        <p:nvSpPr>
          <p:cNvPr id="19486" name="Rectangle 30"/>
          <p:cNvSpPr>
            <a:spLocks noChangeArrowheads="1"/>
          </p:cNvSpPr>
          <p:nvPr/>
        </p:nvSpPr>
        <p:spPr bwMode="auto">
          <a:xfrm>
            <a:off x="1643945" y="1906588"/>
            <a:ext cx="1880708" cy="462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tr-TR" i="1" dirty="0"/>
              <a:t>Texture </a:t>
            </a:r>
            <a:r>
              <a:rPr lang="tr-TR" altLang="tr-TR" i="1" dirty="0"/>
              <a:t>Uzayı</a:t>
            </a:r>
            <a:endParaRPr lang="en-US" altLang="tr-TR" i="1" dirty="0"/>
          </a:p>
        </p:txBody>
      </p:sp>
      <p:sp>
        <p:nvSpPr>
          <p:cNvPr id="19487" name="Rectangle 31"/>
          <p:cNvSpPr>
            <a:spLocks noChangeArrowheads="1"/>
          </p:cNvSpPr>
          <p:nvPr/>
        </p:nvSpPr>
        <p:spPr bwMode="auto">
          <a:xfrm>
            <a:off x="5854701" y="1935163"/>
            <a:ext cx="1578958" cy="462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tr-TR" altLang="tr-TR" i="1" dirty="0"/>
              <a:t>Obje Uzayı</a:t>
            </a:r>
          </a:p>
        </p:txBody>
      </p:sp>
      <p:sp>
        <p:nvSpPr>
          <p:cNvPr id="19488" name="Freeform 32"/>
          <p:cNvSpPr>
            <a:spLocks/>
          </p:cNvSpPr>
          <p:nvPr/>
        </p:nvSpPr>
        <p:spPr bwMode="auto">
          <a:xfrm>
            <a:off x="5489222" y="3629025"/>
            <a:ext cx="1111956" cy="777875"/>
          </a:xfrm>
          <a:custGeom>
            <a:avLst/>
            <a:gdLst>
              <a:gd name="T0" fmla="*/ 1267064023 w 700"/>
              <a:gd name="T1" fmla="*/ 0 h 490"/>
              <a:gd name="T2" fmla="*/ 2147483647 w 700"/>
              <a:gd name="T3" fmla="*/ 289818763 h 490"/>
              <a:gd name="T4" fmla="*/ 1442602688 w 700"/>
              <a:gd name="T5" fmla="*/ 1232357200 h 490"/>
              <a:gd name="T6" fmla="*/ 0 w 700"/>
              <a:gd name="T7" fmla="*/ 997981875 h 490"/>
              <a:gd name="T8" fmla="*/ 1267064023 w 700"/>
              <a:gd name="T9" fmla="*/ 0 h 49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700" h="490">
                <a:moveTo>
                  <a:pt x="397" y="0"/>
                </a:moveTo>
                <a:lnTo>
                  <a:pt x="699" y="115"/>
                </a:lnTo>
                <a:lnTo>
                  <a:pt x="452" y="489"/>
                </a:lnTo>
                <a:lnTo>
                  <a:pt x="0" y="396"/>
                </a:lnTo>
                <a:lnTo>
                  <a:pt x="397" y="0"/>
                </a:lnTo>
              </a:path>
            </a:pathLst>
          </a:custGeom>
          <a:solidFill>
            <a:srgbClr val="3399FF"/>
          </a:solidFill>
          <a:ln w="12700" cap="flat" cmpd="sng">
            <a:solidFill>
              <a:schemeClr val="tx1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r-TR" dirty="0"/>
          </a:p>
        </p:txBody>
      </p:sp>
      <p:sp>
        <p:nvSpPr>
          <p:cNvPr id="19489" name="Freeform 33"/>
          <p:cNvSpPr>
            <a:spLocks/>
          </p:cNvSpPr>
          <p:nvPr/>
        </p:nvSpPr>
        <p:spPr bwMode="auto">
          <a:xfrm>
            <a:off x="6210300" y="3816350"/>
            <a:ext cx="1106311" cy="820738"/>
          </a:xfrm>
          <a:custGeom>
            <a:avLst/>
            <a:gdLst>
              <a:gd name="T0" fmla="*/ 787699662 w 697"/>
              <a:gd name="T1" fmla="*/ 0 h 517"/>
              <a:gd name="T2" fmla="*/ 1891115238 w 697"/>
              <a:gd name="T3" fmla="*/ 330141464 h 517"/>
              <a:gd name="T4" fmla="*/ 2147483647 w 697"/>
              <a:gd name="T5" fmla="*/ 1300401417 h 517"/>
              <a:gd name="T6" fmla="*/ 0 w 697"/>
              <a:gd name="T7" fmla="*/ 937498696 h 517"/>
              <a:gd name="T8" fmla="*/ 787699662 w 697"/>
              <a:gd name="T9" fmla="*/ 0 h 51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97" h="517">
                <a:moveTo>
                  <a:pt x="247" y="0"/>
                </a:moveTo>
                <a:lnTo>
                  <a:pt x="593" y="131"/>
                </a:lnTo>
                <a:lnTo>
                  <a:pt x="696" y="516"/>
                </a:lnTo>
                <a:lnTo>
                  <a:pt x="0" y="372"/>
                </a:lnTo>
                <a:lnTo>
                  <a:pt x="247" y="0"/>
                </a:lnTo>
              </a:path>
            </a:pathLst>
          </a:custGeom>
          <a:solidFill>
            <a:schemeClr val="accent1"/>
          </a:solidFill>
          <a:ln w="12700" cap="rnd" cmpd="sng">
            <a:solidFill>
              <a:schemeClr val="tx1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tr-TR" dirty="0"/>
          </a:p>
        </p:txBody>
      </p:sp>
      <p:sp>
        <p:nvSpPr>
          <p:cNvPr id="19490" name="Freeform 34"/>
          <p:cNvSpPr>
            <a:spLocks/>
          </p:cNvSpPr>
          <p:nvPr/>
        </p:nvSpPr>
        <p:spPr bwMode="auto">
          <a:xfrm>
            <a:off x="6131278" y="2894013"/>
            <a:ext cx="1021644" cy="1122362"/>
          </a:xfrm>
          <a:custGeom>
            <a:avLst/>
            <a:gdLst>
              <a:gd name="T0" fmla="*/ 0 w 644"/>
              <a:gd name="T1" fmla="*/ 1154231048 h 707"/>
              <a:gd name="T2" fmla="*/ 1453442310 w 644"/>
              <a:gd name="T3" fmla="*/ 0 h 707"/>
              <a:gd name="T4" fmla="*/ 2049480229 w 644"/>
              <a:gd name="T5" fmla="*/ 1779229520 h 707"/>
              <a:gd name="T6" fmla="*/ 0 w 644"/>
              <a:gd name="T7" fmla="*/ 1154231048 h 707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644" h="707">
                <a:moveTo>
                  <a:pt x="0" y="458"/>
                </a:moveTo>
                <a:lnTo>
                  <a:pt x="456" y="0"/>
                </a:lnTo>
                <a:lnTo>
                  <a:pt x="643" y="706"/>
                </a:lnTo>
                <a:lnTo>
                  <a:pt x="0" y="458"/>
                </a:lnTo>
              </a:path>
            </a:pathLst>
          </a:custGeom>
          <a:solidFill>
            <a:schemeClr val="bg2"/>
          </a:solidFill>
          <a:ln w="12700" cap="rnd" cmpd="sng">
            <a:solidFill>
              <a:schemeClr val="tx1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tr-TR" dirty="0"/>
          </a:p>
        </p:txBody>
      </p:sp>
      <p:sp>
        <p:nvSpPr>
          <p:cNvPr id="19491" name="Line 36"/>
          <p:cNvSpPr>
            <a:spLocks noChangeShapeType="1"/>
          </p:cNvSpPr>
          <p:nvPr/>
        </p:nvSpPr>
        <p:spPr bwMode="auto">
          <a:xfrm flipV="1">
            <a:off x="3196168" y="2886076"/>
            <a:ext cx="3585633" cy="219075"/>
          </a:xfrm>
          <a:prstGeom prst="line">
            <a:avLst/>
          </a:prstGeom>
          <a:noFill/>
          <a:ln w="25400">
            <a:solidFill>
              <a:schemeClr val="tx1"/>
            </a:solidFill>
            <a:prstDash val="dash"/>
            <a:round/>
            <a:headEnd type="none" w="sm" len="sm"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r-TR" dirty="0"/>
          </a:p>
        </p:txBody>
      </p:sp>
      <p:sp>
        <p:nvSpPr>
          <p:cNvPr id="19492" name="Line 37"/>
          <p:cNvSpPr>
            <a:spLocks noChangeShapeType="1"/>
          </p:cNvSpPr>
          <p:nvPr/>
        </p:nvSpPr>
        <p:spPr bwMode="auto">
          <a:xfrm flipV="1">
            <a:off x="1752600" y="3109914"/>
            <a:ext cx="1447800" cy="85725"/>
          </a:xfrm>
          <a:prstGeom prst="line">
            <a:avLst/>
          </a:prstGeom>
          <a:noFill/>
          <a:ln w="19050">
            <a:solidFill>
              <a:schemeClr val="bg1"/>
            </a:solidFill>
            <a:prstDash val="dash"/>
            <a:round/>
            <a:headEnd type="none" w="sm" len="sm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r-TR" dirty="0"/>
          </a:p>
        </p:txBody>
      </p:sp>
      <p:sp>
        <p:nvSpPr>
          <p:cNvPr id="19493" name="Freeform 38"/>
          <p:cNvSpPr>
            <a:spLocks/>
          </p:cNvSpPr>
          <p:nvPr/>
        </p:nvSpPr>
        <p:spPr bwMode="auto">
          <a:xfrm>
            <a:off x="2801056" y="3962400"/>
            <a:ext cx="4437944" cy="1073150"/>
          </a:xfrm>
          <a:custGeom>
            <a:avLst/>
            <a:gdLst>
              <a:gd name="T0" fmla="*/ 0 w 2796"/>
              <a:gd name="T1" fmla="*/ 0 h 676"/>
              <a:gd name="T2" fmla="*/ 1243736187 w 2796"/>
              <a:gd name="T3" fmla="*/ 635079375 h 676"/>
              <a:gd name="T4" fmla="*/ 2147483647 w 2796"/>
              <a:gd name="T5" fmla="*/ 1270158750 h 676"/>
              <a:gd name="T6" fmla="*/ 2147483647 w 2796"/>
              <a:gd name="T7" fmla="*/ 1648182188 h 676"/>
              <a:gd name="T8" fmla="*/ 2147483647 w 2796"/>
              <a:gd name="T9" fmla="*/ 1602819375 h 676"/>
              <a:gd name="T10" fmla="*/ 2147483647 w 2796"/>
              <a:gd name="T11" fmla="*/ 1139110625 h 67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2796" h="676">
                <a:moveTo>
                  <a:pt x="0" y="0"/>
                </a:moveTo>
                <a:cubicBezTo>
                  <a:pt x="65" y="42"/>
                  <a:pt x="244" y="168"/>
                  <a:pt x="390" y="252"/>
                </a:cubicBezTo>
                <a:cubicBezTo>
                  <a:pt x="536" y="336"/>
                  <a:pt x="711" y="437"/>
                  <a:pt x="878" y="504"/>
                </a:cubicBezTo>
                <a:cubicBezTo>
                  <a:pt x="1045" y="571"/>
                  <a:pt x="1188" y="632"/>
                  <a:pt x="1392" y="654"/>
                </a:cubicBezTo>
                <a:cubicBezTo>
                  <a:pt x="1596" y="676"/>
                  <a:pt x="1866" y="670"/>
                  <a:pt x="2100" y="636"/>
                </a:cubicBezTo>
                <a:cubicBezTo>
                  <a:pt x="2334" y="602"/>
                  <a:pt x="2651" y="490"/>
                  <a:pt x="2796" y="452"/>
                </a:cubicBezTo>
              </a:path>
            </a:pathLst>
          </a:custGeom>
          <a:noFill/>
          <a:ln w="25400" cap="flat" cmpd="sng">
            <a:solidFill>
              <a:schemeClr val="tx1"/>
            </a:solidFill>
            <a:prstDash val="dash"/>
            <a:round/>
            <a:headEnd type="none" w="sm" len="sm"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r-TR" dirty="0"/>
          </a:p>
        </p:txBody>
      </p:sp>
      <p:sp>
        <p:nvSpPr>
          <p:cNvPr id="971815" name="Rectangle 39"/>
          <p:cNvSpPr>
            <a:spLocks noChangeArrowheads="1"/>
          </p:cNvSpPr>
          <p:nvPr/>
        </p:nvSpPr>
        <p:spPr bwMode="auto">
          <a:xfrm>
            <a:off x="1988256" y="3898900"/>
            <a:ext cx="331822" cy="585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>
              <a:defRPr/>
            </a:pPr>
            <a:r>
              <a:rPr lang="en-US" sz="32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•</a:t>
            </a:r>
          </a:p>
        </p:txBody>
      </p:sp>
      <p:sp>
        <p:nvSpPr>
          <p:cNvPr id="971816" name="Rectangle 40"/>
          <p:cNvSpPr>
            <a:spLocks noChangeArrowheads="1"/>
          </p:cNvSpPr>
          <p:nvPr/>
        </p:nvSpPr>
        <p:spPr bwMode="auto">
          <a:xfrm>
            <a:off x="1597378" y="2908300"/>
            <a:ext cx="331822" cy="585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>
              <a:defRPr/>
            </a:pPr>
            <a:r>
              <a:rPr lang="en-US" sz="32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•</a:t>
            </a:r>
          </a:p>
        </p:txBody>
      </p:sp>
      <p:sp>
        <p:nvSpPr>
          <p:cNvPr id="971817" name="Rectangle 41"/>
          <p:cNvSpPr>
            <a:spLocks noChangeArrowheads="1"/>
          </p:cNvSpPr>
          <p:nvPr/>
        </p:nvSpPr>
        <p:spPr bwMode="auto">
          <a:xfrm>
            <a:off x="2559756" y="3594100"/>
            <a:ext cx="331822" cy="585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>
              <a:defRPr/>
            </a:pPr>
            <a:r>
              <a:rPr lang="en-US" sz="32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•</a:t>
            </a:r>
          </a:p>
        </p:txBody>
      </p:sp>
      <p:sp>
        <p:nvSpPr>
          <p:cNvPr id="971818" name="Rectangle 42"/>
          <p:cNvSpPr>
            <a:spLocks noChangeArrowheads="1"/>
          </p:cNvSpPr>
          <p:nvPr/>
        </p:nvSpPr>
        <p:spPr bwMode="auto">
          <a:xfrm>
            <a:off x="5350933" y="3946525"/>
            <a:ext cx="331822" cy="585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>
              <a:defRPr/>
            </a:pPr>
            <a:r>
              <a:rPr lang="en-US" sz="3200" i="1" dirty="0">
                <a:effectLst>
                  <a:outerShdw blurRad="38100" dist="38100" dir="2700000" algn="tl">
                    <a:srgbClr val="FFFFFF"/>
                  </a:outerShdw>
                </a:effectLst>
                <a:cs typeface="Times New Roman" pitchFamily="18" charset="0"/>
              </a:rPr>
              <a:t>•</a:t>
            </a:r>
          </a:p>
        </p:txBody>
      </p:sp>
      <p:sp>
        <p:nvSpPr>
          <p:cNvPr id="971819" name="Rectangle 43"/>
          <p:cNvSpPr>
            <a:spLocks noChangeArrowheads="1"/>
          </p:cNvSpPr>
          <p:nvPr/>
        </p:nvSpPr>
        <p:spPr bwMode="auto">
          <a:xfrm>
            <a:off x="7141634" y="4327525"/>
            <a:ext cx="331822" cy="585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>
              <a:defRPr/>
            </a:pPr>
            <a:r>
              <a:rPr lang="en-US" sz="3200" i="1" dirty="0">
                <a:effectLst>
                  <a:outerShdw blurRad="38100" dist="38100" dir="2700000" algn="tl">
                    <a:srgbClr val="FFFFFF"/>
                  </a:outerShdw>
                </a:effectLst>
                <a:cs typeface="Times New Roman" pitchFamily="18" charset="0"/>
              </a:rPr>
              <a:t>•</a:t>
            </a:r>
          </a:p>
        </p:txBody>
      </p:sp>
      <p:sp>
        <p:nvSpPr>
          <p:cNvPr id="971820" name="Rectangle 44"/>
          <p:cNvSpPr>
            <a:spLocks noChangeArrowheads="1"/>
          </p:cNvSpPr>
          <p:nvPr/>
        </p:nvSpPr>
        <p:spPr bwMode="auto">
          <a:xfrm>
            <a:off x="6702778" y="2613025"/>
            <a:ext cx="331822" cy="585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>
              <a:defRPr/>
            </a:pPr>
            <a:r>
              <a:rPr lang="en-US" sz="3200" i="1" dirty="0">
                <a:effectLst>
                  <a:outerShdw blurRad="38100" dist="38100" dir="2700000" algn="tl">
                    <a:srgbClr val="FFFFFF"/>
                  </a:outerShdw>
                </a:effectLst>
                <a:cs typeface="Times New Roman" pitchFamily="18" charset="0"/>
              </a:rPr>
              <a:t>•</a:t>
            </a:r>
          </a:p>
        </p:txBody>
      </p:sp>
      <p:sp>
        <p:nvSpPr>
          <p:cNvPr id="1950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ko-KR" dirty="0">
                <a:ea typeface="굴림" pitchFamily="34" charset="-127"/>
              </a:rPr>
              <a:t>Doku Atama Örneği</a:t>
            </a:r>
            <a:endParaRPr lang="en-US" altLang="ko-KR" dirty="0">
              <a:ea typeface="굴림" pitchFamily="34" charset="-127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EED06-A45B-49F7-A4E7-E4A0A60926E4}" type="slidenum">
              <a:rPr lang="tr-TR" smtClean="0"/>
              <a:pPr/>
              <a:t>19</a:t>
            </a:fld>
            <a:endParaRPr lang="tr-T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CEF7D5-BF3B-4F77-AB7B-EB564901B0F7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91236251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Rectangle 7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tr-TR" altLang="ko-KR" dirty="0">
                <a:ea typeface="굴림" pitchFamily="34" charset="-127"/>
              </a:rPr>
              <a:t>Tarihten Sayfalar</a:t>
            </a:r>
            <a:endParaRPr lang="en-US" altLang="ko-KR" dirty="0">
              <a:ea typeface="굴림" pitchFamily="34" charset="-127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EED06-A45B-49F7-A4E7-E4A0A60926E4}" type="slidenum">
              <a:rPr lang="tr-TR" smtClean="0"/>
              <a:pPr/>
              <a:t>2</a:t>
            </a:fld>
            <a:endParaRPr lang="tr-TR" dirty="0"/>
          </a:p>
        </p:txBody>
      </p:sp>
      <p:sp>
        <p:nvSpPr>
          <p:cNvPr id="396290" name="Rectangle 2"/>
          <p:cNvSpPr>
            <a:spLocks noGrp="1" noChangeArrowheads="1"/>
          </p:cNvSpPr>
          <p:nvPr>
            <p:ph sz="quarter" idx="1"/>
          </p:nvPr>
        </p:nvSpPr>
        <p:spPr>
          <a:effectLst/>
        </p:spPr>
        <p:txBody>
          <a:bodyPr lIns="92075" tIns="46038" rIns="92075" bIns="46038"/>
          <a:lstStyle/>
          <a:p>
            <a:pPr marL="365125" indent="-365125">
              <a:defRPr/>
            </a:pPr>
            <a:r>
              <a:rPr lang="tr-TR" dirty="0"/>
              <a:t>Vektör ekranlar</a:t>
            </a:r>
            <a:endParaRPr lang="en-US" dirty="0"/>
          </a:p>
          <a:p>
            <a:pPr marL="800100" lvl="1" indent="-255588">
              <a:defRPr/>
            </a:pPr>
            <a:r>
              <a:rPr lang="en-US" i="1" dirty="0">
                <a:solidFill>
                  <a:schemeClr val="tx2"/>
                </a:solidFill>
              </a:rPr>
              <a:t>Battlezone</a:t>
            </a:r>
            <a:r>
              <a:rPr lang="en-US" dirty="0"/>
              <a:t>? </a:t>
            </a:r>
            <a:r>
              <a:rPr lang="en-US" i="1" dirty="0">
                <a:solidFill>
                  <a:schemeClr val="tx2"/>
                </a:solidFill>
              </a:rPr>
              <a:t>Tempest</a:t>
            </a:r>
            <a:r>
              <a:rPr lang="en-US" dirty="0"/>
              <a:t>?</a:t>
            </a:r>
            <a:r>
              <a:rPr lang="tr-TR" dirty="0"/>
              <a:t> Bilen var mı?</a:t>
            </a:r>
            <a:r>
              <a:rPr lang="en-US" dirty="0"/>
              <a:t> </a:t>
            </a:r>
          </a:p>
          <a:p>
            <a:pPr marL="800100" lvl="1" indent="-255588">
              <a:defRPr/>
            </a:pPr>
            <a:endParaRPr lang="en-US" dirty="0"/>
          </a:p>
        </p:txBody>
      </p:sp>
      <p:pic>
        <p:nvPicPr>
          <p:cNvPr id="3075" name="Picture 3" descr="bzone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2903539"/>
            <a:ext cx="3342922" cy="3540125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vecto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3486" y="2892426"/>
            <a:ext cx="3055056" cy="3546475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4349947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ko-KR" dirty="0">
                <a:ea typeface="굴림" pitchFamily="34" charset="-127"/>
              </a:rPr>
              <a:t>Doku Atama Örneği</a:t>
            </a:r>
            <a:endParaRPr lang="en-US" altLang="ko-KR" dirty="0">
              <a:ea typeface="굴림" pitchFamily="34" charset="-127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EED06-A45B-49F7-A4E7-E4A0A60926E4}" type="slidenum">
              <a:rPr lang="tr-TR" smtClean="0"/>
              <a:pPr/>
              <a:t>20</a:t>
            </a:fld>
            <a:endParaRPr lang="tr-T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43E1E0-C955-4759-8181-E07470AFD887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20483" name="Picture 3" descr="gl7_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9090" y="1962151"/>
            <a:ext cx="5071533" cy="2220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Picture 4" descr="gl7_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7679" y="4287838"/>
            <a:ext cx="5098344" cy="2220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5" name="Text Box 5"/>
          <p:cNvSpPr txBox="1">
            <a:spLocks noChangeArrowheads="1"/>
          </p:cNvSpPr>
          <p:nvPr/>
        </p:nvSpPr>
        <p:spPr bwMode="auto">
          <a:xfrm>
            <a:off x="674511" y="2489201"/>
            <a:ext cx="3093476" cy="83099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eaLnBrk="1" hangingPunct="1"/>
            <a:r>
              <a:rPr lang="tr-TR" altLang="tr-TR" dirty="0">
                <a:ea typeface="굴림" pitchFamily="34" charset="-127"/>
              </a:rPr>
              <a:t>Gl.</a:t>
            </a:r>
            <a:r>
              <a:rPr lang="en-US" altLang="tr-TR" dirty="0">
                <a:ea typeface="굴림" pitchFamily="34" charset="-127"/>
              </a:rPr>
              <a:t>glVertex3d (s, s, s)</a:t>
            </a:r>
          </a:p>
          <a:p>
            <a:pPr algn="l" eaLnBrk="1" hangingPunct="1"/>
            <a:r>
              <a:rPr lang="tr-TR" altLang="tr-TR" dirty="0">
                <a:ea typeface="굴림" pitchFamily="34" charset="-127"/>
              </a:rPr>
              <a:t>Gl.</a:t>
            </a:r>
            <a:r>
              <a:rPr lang="en-US" altLang="tr-TR" dirty="0">
                <a:ea typeface="굴림" pitchFamily="34" charset="-127"/>
              </a:rPr>
              <a:t>glTexCoord2d(5, 5);</a:t>
            </a:r>
          </a:p>
        </p:txBody>
      </p:sp>
      <p:sp>
        <p:nvSpPr>
          <p:cNvPr id="20486" name="Text Box 6"/>
          <p:cNvSpPr txBox="1">
            <a:spLocks noChangeArrowheads="1"/>
          </p:cNvSpPr>
          <p:nvPr/>
        </p:nvSpPr>
        <p:spPr bwMode="auto">
          <a:xfrm>
            <a:off x="723901" y="4876801"/>
            <a:ext cx="3093476" cy="83099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eaLnBrk="1" hangingPunct="1"/>
            <a:r>
              <a:rPr lang="tr-TR" altLang="tr-TR" dirty="0">
                <a:ea typeface="굴림" pitchFamily="34" charset="-127"/>
              </a:rPr>
              <a:t>Gl.</a:t>
            </a:r>
            <a:r>
              <a:rPr lang="en-US" altLang="tr-TR" dirty="0">
                <a:ea typeface="굴림" pitchFamily="34" charset="-127"/>
              </a:rPr>
              <a:t>glVertex3d (s, s, s)</a:t>
            </a:r>
          </a:p>
          <a:p>
            <a:pPr algn="l" eaLnBrk="1" hangingPunct="1"/>
            <a:r>
              <a:rPr lang="tr-TR" altLang="tr-TR" dirty="0">
                <a:ea typeface="굴림" pitchFamily="34" charset="-127"/>
              </a:rPr>
              <a:t>Gl.</a:t>
            </a:r>
            <a:r>
              <a:rPr lang="en-US" altLang="tr-TR" dirty="0">
                <a:ea typeface="굴림" pitchFamily="34" charset="-127"/>
              </a:rPr>
              <a:t>glTexCoord2d(1, 1);</a:t>
            </a:r>
          </a:p>
        </p:txBody>
      </p:sp>
    </p:spTree>
    <p:extLst>
      <p:ext uri="{BB962C8B-B14F-4D97-AF65-F5344CB8AC3E}">
        <p14:creationId xmlns:p14="http://schemas.microsoft.com/office/powerpoint/2010/main" val="18697009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altLang="tr-TR" dirty="0"/>
              <a:t>Daha Fazlası</a:t>
            </a:r>
            <a:endParaRPr lang="en-US" altLang="tr-TR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EED06-A45B-49F7-A4E7-E4A0A60926E4}" type="slidenum">
              <a:rPr lang="tr-TR" smtClean="0"/>
              <a:t>21</a:t>
            </a:fld>
            <a:endParaRPr lang="tr-T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5E2925-28FF-46E1-A103-1A3721565ED2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21507" name="Text Box 3"/>
          <p:cNvSpPr txBox="1">
            <a:spLocks noChangeArrowheads="1"/>
          </p:cNvSpPr>
          <p:nvPr/>
        </p:nvSpPr>
        <p:spPr bwMode="auto">
          <a:xfrm>
            <a:off x="5638800" y="5715001"/>
            <a:ext cx="2743200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eaLnBrk="1" hangingPunct="1"/>
            <a:endParaRPr lang="tr-TR" altLang="tr-TR" dirty="0">
              <a:latin typeface="Tahoma" pitchFamily="34" charset="0"/>
            </a:endParaRPr>
          </a:p>
        </p:txBody>
      </p:sp>
      <p:pic>
        <p:nvPicPr>
          <p:cNvPr id="21508" name="Picture 4" descr="ccube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3256" y="2012951"/>
            <a:ext cx="1818922" cy="208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5" descr="scube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3089" y="2255838"/>
            <a:ext cx="1971323" cy="211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Picture 6" descr="pcube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122" y="2284414"/>
            <a:ext cx="1924756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1" name="Picture 7" descr="texture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2290" y="609600"/>
            <a:ext cx="1199444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2" name="Rectangle 8"/>
          <p:cNvSpPr>
            <a:spLocks noChangeArrowheads="1"/>
          </p:cNvSpPr>
          <p:nvPr/>
        </p:nvSpPr>
        <p:spPr bwMode="auto">
          <a:xfrm>
            <a:off x="1171222" y="5653089"/>
            <a:ext cx="6573146" cy="369332"/>
          </a:xfrm>
          <a:prstGeom prst="rect">
            <a:avLst/>
          </a:prstGeom>
          <a:noFill/>
          <a:ln w="1905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eaLnBrk="1" hangingPunct="1"/>
            <a:r>
              <a:rPr lang="en-US" altLang="tr-TR" sz="1800" dirty="0">
                <a:latin typeface="Arial" charset="0"/>
              </a:rPr>
              <a:t>http://astronomy.swin.edu.au/~pbourke/texture/texturemapping</a:t>
            </a:r>
            <a:endParaRPr lang="en-US" altLang="tr-TR" sz="4400" dirty="0">
              <a:latin typeface="Arial" charset="0"/>
            </a:endParaRPr>
          </a:p>
        </p:txBody>
      </p:sp>
      <p:sp>
        <p:nvSpPr>
          <p:cNvPr id="21513" name="Rectangle 9"/>
          <p:cNvSpPr>
            <a:spLocks noChangeArrowheads="1"/>
          </p:cNvSpPr>
          <p:nvPr/>
        </p:nvSpPr>
        <p:spPr bwMode="auto">
          <a:xfrm>
            <a:off x="1158523" y="5133976"/>
            <a:ext cx="6522156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eaLnBrk="1" hangingPunct="1"/>
            <a:r>
              <a:rPr lang="en-US" altLang="tr-TR" sz="2000" i="1" dirty="0">
                <a:solidFill>
                  <a:srgbClr val="000066"/>
                </a:solidFill>
              </a:rPr>
              <a:t>Texture Mapping</a:t>
            </a:r>
            <a:r>
              <a:rPr lang="en-US" altLang="tr-TR" sz="1800" dirty="0">
                <a:solidFill>
                  <a:srgbClr val="000066"/>
                </a:solidFill>
                <a:latin typeface="Arial" charset="0"/>
              </a:rPr>
              <a:t>, Paul Bourke (1987)</a:t>
            </a:r>
          </a:p>
        </p:txBody>
      </p:sp>
      <p:sp>
        <p:nvSpPr>
          <p:cNvPr id="21514" name="Rectangle 10"/>
          <p:cNvSpPr>
            <a:spLocks noChangeArrowheads="1"/>
          </p:cNvSpPr>
          <p:nvPr/>
        </p:nvSpPr>
        <p:spPr bwMode="auto">
          <a:xfrm>
            <a:off x="774701" y="4080918"/>
            <a:ext cx="123303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eaLnBrk="1" hangingPunct="1"/>
            <a:r>
              <a:rPr lang="en-US" altLang="tr-TR" dirty="0">
                <a:latin typeface="Arial" charset="0"/>
              </a:rPr>
              <a:t>Planar</a:t>
            </a:r>
            <a:r>
              <a:rPr lang="en-US" altLang="tr-TR" sz="4400" dirty="0">
                <a:solidFill>
                  <a:srgbClr val="000066"/>
                </a:solidFill>
                <a:latin typeface="Arial" charset="0"/>
              </a:rPr>
              <a:t> </a:t>
            </a:r>
          </a:p>
        </p:txBody>
      </p:sp>
      <p:sp>
        <p:nvSpPr>
          <p:cNvPr id="21515" name="Rectangle 11"/>
          <p:cNvSpPr>
            <a:spLocks noChangeArrowheads="1"/>
          </p:cNvSpPr>
          <p:nvPr/>
        </p:nvSpPr>
        <p:spPr bwMode="auto">
          <a:xfrm>
            <a:off x="3754967" y="4080918"/>
            <a:ext cx="1130438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eaLnBrk="1" hangingPunct="1"/>
            <a:r>
              <a:rPr lang="en-US" altLang="tr-TR" dirty="0">
                <a:latin typeface="Arial" charset="0"/>
              </a:rPr>
              <a:t>Cubic</a:t>
            </a:r>
            <a:r>
              <a:rPr lang="en-US" altLang="tr-TR" sz="4400" dirty="0">
                <a:solidFill>
                  <a:srgbClr val="000066"/>
                </a:solidFill>
                <a:latin typeface="Arial" charset="0"/>
              </a:rPr>
              <a:t> </a:t>
            </a:r>
          </a:p>
        </p:txBody>
      </p:sp>
      <p:sp>
        <p:nvSpPr>
          <p:cNvPr id="21516" name="Rectangle 12"/>
          <p:cNvSpPr>
            <a:spLocks noChangeArrowheads="1"/>
          </p:cNvSpPr>
          <p:nvPr/>
        </p:nvSpPr>
        <p:spPr bwMode="auto">
          <a:xfrm>
            <a:off x="6359878" y="4080918"/>
            <a:ext cx="1765227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eaLnBrk="1" hangingPunct="1"/>
            <a:r>
              <a:rPr lang="en-US" altLang="tr-TR" dirty="0">
                <a:latin typeface="Arial" charset="0"/>
              </a:rPr>
              <a:t>Cylindrical</a:t>
            </a:r>
            <a:r>
              <a:rPr lang="en-US" altLang="tr-TR" sz="4400" dirty="0">
                <a:solidFill>
                  <a:srgbClr val="000066"/>
                </a:solidFill>
                <a:latin typeface="Arial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0066181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lnSpc>
                <a:spcPct val="80000"/>
              </a:lnSpc>
            </a:pPr>
            <a:r>
              <a:rPr lang="tr-TR" altLang="tr-TR" sz="3600" dirty="0"/>
              <a:t>Boya Numaralar</a:t>
            </a:r>
            <a:r>
              <a:rPr lang="en-US" altLang="tr-TR" sz="3600" dirty="0"/>
              <a:t>, </a:t>
            </a:r>
            <a:r>
              <a:rPr lang="tr-TR" altLang="tr-TR" sz="3600" dirty="0"/>
              <a:t>Artı</a:t>
            </a:r>
            <a:r>
              <a:rPr lang="en-US" altLang="tr-TR" sz="3600" dirty="0"/>
              <a:t> </a:t>
            </a:r>
            <a:r>
              <a:rPr lang="en-US" altLang="tr-TR" sz="4000" i="1" dirty="0">
                <a:latin typeface="Times New Roman" pitchFamily="18" charset="0"/>
              </a:rPr>
              <a:t>Motion Blur</a:t>
            </a:r>
            <a:r>
              <a:rPr lang="en-US" altLang="tr-TR" sz="3600" dirty="0"/>
              <a:t> </a:t>
            </a:r>
            <a:br>
              <a:rPr lang="tr-TR" altLang="tr-TR" sz="3600" dirty="0"/>
            </a:br>
            <a:r>
              <a:rPr lang="tr-TR" altLang="tr-TR" sz="3600" dirty="0"/>
              <a:t>ve Daha Fazlası</a:t>
            </a:r>
            <a:endParaRPr lang="en-US" altLang="tr-TR" sz="36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EED06-A45B-49F7-A4E7-E4A0A60926E4}" type="slidenum">
              <a:rPr lang="tr-TR" smtClean="0"/>
              <a:t>22</a:t>
            </a:fld>
            <a:endParaRPr lang="tr-T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0DF326-77DA-4BFF-AB4E-31B378DDB002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22531" name="Picture 3" descr="poolbal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91" b="6250"/>
          <a:stretch>
            <a:fillRect/>
          </a:stretch>
        </p:blipFill>
        <p:spPr bwMode="auto">
          <a:xfrm>
            <a:off x="1209323" y="1722439"/>
            <a:ext cx="4572000" cy="406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2" name="Rectangle 4"/>
          <p:cNvSpPr>
            <a:spLocks noChangeArrowheads="1"/>
          </p:cNvSpPr>
          <p:nvPr/>
        </p:nvSpPr>
        <p:spPr bwMode="auto">
          <a:xfrm>
            <a:off x="2705101" y="5789613"/>
            <a:ext cx="24449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eaLnBrk="1" hangingPunct="1"/>
            <a:r>
              <a:rPr lang="en-US" altLang="tr-TR" dirty="0">
                <a:latin typeface="Arial" charset="0"/>
              </a:rPr>
              <a:t>'1984' Pool Balls</a:t>
            </a:r>
          </a:p>
        </p:txBody>
      </p:sp>
      <p:sp>
        <p:nvSpPr>
          <p:cNvPr id="22533" name="Rectangle 5"/>
          <p:cNvSpPr>
            <a:spLocks noChangeArrowheads="1"/>
          </p:cNvSpPr>
          <p:nvPr/>
        </p:nvSpPr>
        <p:spPr bwMode="auto">
          <a:xfrm rot="5400000">
            <a:off x="5198981" y="3540809"/>
            <a:ext cx="404476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eaLnBrk="1" hangingPunct="1"/>
            <a:r>
              <a:rPr lang="en-US" altLang="tr-TR" sz="1800" dirty="0">
                <a:latin typeface="Arial" charset="0"/>
              </a:rPr>
              <a:t>Okino Computer Graphics</a:t>
            </a:r>
          </a:p>
          <a:p>
            <a:pPr algn="l" eaLnBrk="1" hangingPunct="1"/>
            <a:r>
              <a:rPr lang="en-US" altLang="tr-TR" sz="1800" dirty="0">
                <a:latin typeface="Arial" charset="0"/>
              </a:rPr>
              <a:t>www.okino.com/slidshow/poolball.htm</a:t>
            </a:r>
          </a:p>
        </p:txBody>
      </p:sp>
    </p:spTree>
    <p:extLst>
      <p:ext uri="{BB962C8B-B14F-4D97-AF65-F5344CB8AC3E}">
        <p14:creationId xmlns:p14="http://schemas.microsoft.com/office/powerpoint/2010/main" val="3380240057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tr-TR" dirty="0"/>
              <a:t>Texture, </a:t>
            </a:r>
            <a:r>
              <a:rPr lang="tr-TR" altLang="tr-TR" dirty="0"/>
              <a:t>Yansıma</a:t>
            </a:r>
            <a:r>
              <a:rPr lang="en-US" altLang="tr-TR" dirty="0"/>
              <a:t>, </a:t>
            </a:r>
            <a:r>
              <a:rPr lang="tr-TR" altLang="tr-TR" dirty="0"/>
              <a:t>Gölgeler</a:t>
            </a:r>
            <a:endParaRPr lang="en-US" altLang="tr-TR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EED06-A45B-49F7-A4E7-E4A0A60926E4}" type="slidenum">
              <a:rPr lang="tr-TR" smtClean="0"/>
              <a:t>23</a:t>
            </a:fld>
            <a:endParaRPr lang="tr-T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0822BC-3B10-49B9-A017-DC90E7F2EF9E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23555" name="Picture 3" descr="bowling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800" y="1600200"/>
            <a:ext cx="48768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6" name="Rectangle 4"/>
          <p:cNvSpPr>
            <a:spLocks noChangeArrowheads="1"/>
          </p:cNvSpPr>
          <p:nvPr/>
        </p:nvSpPr>
        <p:spPr bwMode="auto">
          <a:xfrm rot="5400000">
            <a:off x="5141273" y="3597960"/>
            <a:ext cx="416017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eaLnBrk="1" hangingPunct="1"/>
            <a:r>
              <a:rPr lang="en-US" altLang="tr-TR" sz="1800" dirty="0">
                <a:latin typeface="Arial" charset="0"/>
              </a:rPr>
              <a:t>Okino Computer Graphics</a:t>
            </a:r>
          </a:p>
          <a:p>
            <a:pPr algn="l" eaLnBrk="1" hangingPunct="1"/>
            <a:r>
              <a:rPr lang="en-US" altLang="tr-TR" sz="1800" dirty="0">
                <a:latin typeface="Arial" charset="0"/>
              </a:rPr>
              <a:t>www.okino.com/slidshow/bowling2.htm</a:t>
            </a:r>
          </a:p>
        </p:txBody>
      </p:sp>
    </p:spTree>
    <p:extLst>
      <p:ext uri="{BB962C8B-B14F-4D97-AF65-F5344CB8AC3E}">
        <p14:creationId xmlns:p14="http://schemas.microsoft.com/office/powerpoint/2010/main" val="1371960944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81280"/>
            <a:ext cx="8229600" cy="990600"/>
          </a:xfrm>
        </p:spPr>
        <p:txBody>
          <a:bodyPr>
            <a:normAutofit/>
          </a:bodyPr>
          <a:lstStyle/>
          <a:p>
            <a:r>
              <a:rPr lang="tr-TR" altLang="tr-TR" dirty="0"/>
              <a:t>Resim Deformasyonu</a:t>
            </a:r>
            <a:endParaRPr lang="en-US" altLang="tr-TR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EED06-A45B-49F7-A4E7-E4A0A60926E4}" type="slidenum">
              <a:rPr lang="tr-TR" smtClean="0"/>
              <a:pPr/>
              <a:t>24</a:t>
            </a:fld>
            <a:endParaRPr lang="tr-T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073F06-4460-404D-9583-E1747578CCD8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24579" name="Rectangle 5"/>
          <p:cNvSpPr>
            <a:spLocks noChangeArrowheads="1"/>
          </p:cNvSpPr>
          <p:nvPr/>
        </p:nvSpPr>
        <p:spPr bwMode="auto">
          <a:xfrm>
            <a:off x="5222523" y="2168525"/>
            <a:ext cx="3584222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eaLnBrk="1" hangingPunct="1"/>
            <a:r>
              <a:rPr lang="en-US" altLang="tr-TR" sz="1600" dirty="0">
                <a:latin typeface="Arial" charset="0"/>
              </a:rPr>
              <a:t>3D Animated Flags--By 3DFlags.com</a:t>
            </a:r>
            <a:r>
              <a:rPr lang="en-US" altLang="tr-TR" sz="4400" dirty="0">
                <a:latin typeface="Arial" charset="0"/>
              </a:rPr>
              <a:t> </a:t>
            </a:r>
          </a:p>
        </p:txBody>
      </p:sp>
      <p:pic>
        <p:nvPicPr>
          <p:cNvPr id="24580" name="Picture 6" descr="uk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089" y="1828800"/>
            <a:ext cx="3667478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Picture 7" descr="tut6pic14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612" y="3940176"/>
            <a:ext cx="4542366" cy="252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2" name="Rectangle 8"/>
          <p:cNvSpPr>
            <a:spLocks noChangeArrowheads="1"/>
          </p:cNvSpPr>
          <p:nvPr/>
        </p:nvSpPr>
        <p:spPr bwMode="auto">
          <a:xfrm>
            <a:off x="512234" y="3770314"/>
            <a:ext cx="366158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eaLnBrk="1" hangingPunct="1"/>
            <a:r>
              <a:rPr lang="en-US" altLang="tr-TR" sz="1600" dirty="0">
                <a:latin typeface="Arial" charset="0"/>
              </a:rPr>
              <a:t>intuitionbase.com/waveguide/tut6.html</a:t>
            </a:r>
          </a:p>
        </p:txBody>
      </p:sp>
      <p:pic>
        <p:nvPicPr>
          <p:cNvPr id="24583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9333" y="2846388"/>
            <a:ext cx="3364089" cy="2525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16957898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4" descr="Untitled-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6133" y="381001"/>
            <a:ext cx="2726267" cy="5999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Picture 5" descr="Untitled-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667" y="376238"/>
            <a:ext cx="3611034" cy="549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4" name="Text Box 6"/>
          <p:cNvSpPr txBox="1">
            <a:spLocks noChangeArrowheads="1"/>
          </p:cNvSpPr>
          <p:nvPr/>
        </p:nvSpPr>
        <p:spPr bwMode="auto">
          <a:xfrm>
            <a:off x="982133" y="5851526"/>
            <a:ext cx="38608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tr-TR" sz="2000" dirty="0"/>
              <a:t>The Art of 3D Computer</a:t>
            </a:r>
            <a:r>
              <a:rPr lang="tr-TR" altLang="tr-TR" sz="2000" dirty="0"/>
              <a:t> </a:t>
            </a:r>
            <a:r>
              <a:rPr lang="en-US" altLang="tr-TR" sz="2000" dirty="0"/>
              <a:t>Animation and Effects</a:t>
            </a:r>
            <a:r>
              <a:rPr lang="tr-TR" altLang="tr-TR" sz="2000" dirty="0"/>
              <a:t> by </a:t>
            </a:r>
            <a:r>
              <a:rPr lang="en-US" altLang="tr-TR" sz="2000" dirty="0"/>
              <a:t>Isaac Kerlow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EED06-A45B-49F7-A4E7-E4A0A60926E4}" type="slidenum">
              <a:rPr lang="tr-TR" smtClean="0"/>
              <a:pPr/>
              <a:t>25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54644318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8" name="Picture 4" descr="an09f0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741" y="3727276"/>
            <a:ext cx="7156651" cy="2870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altLang="ko-KR" sz="3600" dirty="0">
                <a:ea typeface="굴림" pitchFamily="34" charset="-127"/>
              </a:rPr>
              <a:t>Doku</a:t>
            </a:r>
            <a:r>
              <a:rPr lang="en-US" altLang="ko-KR" sz="3600" dirty="0">
                <a:ea typeface="굴림" pitchFamily="34" charset="-127"/>
              </a:rPr>
              <a:t> </a:t>
            </a:r>
            <a:r>
              <a:rPr lang="tr-TR" altLang="ko-KR" sz="3600" dirty="0">
                <a:ea typeface="굴림" pitchFamily="34" charset="-127"/>
              </a:rPr>
              <a:t>Atama (</a:t>
            </a:r>
            <a:r>
              <a:rPr lang="en-US" altLang="ko-KR" sz="3600" dirty="0">
                <a:ea typeface="굴림" pitchFamily="34" charset="-127"/>
              </a:rPr>
              <a:t>Mapping</a:t>
            </a:r>
            <a:r>
              <a:rPr lang="tr-TR" altLang="ko-KR" sz="3600" dirty="0">
                <a:ea typeface="굴림" pitchFamily="34" charset="-127"/>
              </a:rPr>
              <a:t>)</a:t>
            </a:r>
            <a:endParaRPr lang="en-US" altLang="ko-KR" sz="3600" dirty="0">
              <a:ea typeface="굴림" pitchFamily="34" charset="-127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EED06-A45B-49F7-A4E7-E4A0A60926E4}" type="slidenum">
              <a:rPr lang="tr-TR" smtClean="0"/>
              <a:pPr/>
              <a:t>26</a:t>
            </a:fld>
            <a:endParaRPr lang="tr-TR" dirty="0"/>
          </a:p>
        </p:txBody>
      </p:sp>
      <p:sp>
        <p:nvSpPr>
          <p:cNvPr id="423939" name="Rectangle 3"/>
          <p:cNvSpPr>
            <a:spLocks noGrp="1" noChangeArrowheads="1"/>
          </p:cNvSpPr>
          <p:nvPr>
            <p:ph sz="quarter" idx="1"/>
          </p:nvPr>
        </p:nvSpPr>
        <p:spPr/>
        <p:txBody>
          <a:bodyPr/>
          <a:lstStyle/>
          <a:p>
            <a:pPr>
              <a:defRPr/>
            </a:pPr>
            <a:r>
              <a:rPr lang="tr-TR" altLang="ko-KR" sz="2700" dirty="0">
                <a:ea typeface="굴림" charset="-127"/>
              </a:rPr>
              <a:t>Doku uzayından,</a:t>
            </a:r>
            <a:r>
              <a:rPr lang="en-US" altLang="ko-KR" sz="2700" dirty="0">
                <a:ea typeface="굴림" charset="-127"/>
              </a:rPr>
              <a:t> </a:t>
            </a:r>
            <a:r>
              <a:rPr lang="tr-TR" altLang="ko-KR" sz="2700" dirty="0">
                <a:ea typeface="굴림" charset="-127"/>
              </a:rPr>
              <a:t>obje uzayına atama</a:t>
            </a:r>
            <a:endParaRPr lang="en-US" altLang="ko-KR" sz="2700" dirty="0">
              <a:ea typeface="굴림" charset="-127"/>
            </a:endParaRPr>
          </a:p>
          <a:p>
            <a:pPr lvl="1">
              <a:defRPr/>
            </a:pPr>
            <a:r>
              <a:rPr lang="tr-TR" altLang="ko-KR" sz="2200" dirty="0"/>
              <a:t>Parametrik bir yüzey için lineer olarak atama yapılır.</a:t>
            </a:r>
            <a:endParaRPr lang="en-US" altLang="ko-KR" sz="2200" dirty="0">
              <a:ea typeface="굴림" charset="-127"/>
            </a:endParaRPr>
          </a:p>
          <a:p>
            <a:pPr lvl="1">
              <a:defRPr/>
            </a:pPr>
            <a:r>
              <a:rPr lang="tr-TR" altLang="ko-KR" sz="2200" dirty="0"/>
              <a:t>Lineer atama fonksiyonu</a:t>
            </a:r>
            <a:r>
              <a:rPr lang="en-US" altLang="ko-KR" sz="2200" dirty="0">
                <a:ea typeface="굴림" charset="-127"/>
              </a:rPr>
              <a:t>: (</a:t>
            </a:r>
            <a:r>
              <a:rPr lang="en-US" altLang="ko-KR" sz="2200" i="1" dirty="0">
                <a:ea typeface="굴림" charset="-127"/>
              </a:rPr>
              <a:t>s,t</a:t>
            </a:r>
            <a:r>
              <a:rPr lang="en-US" altLang="ko-KR" sz="2200" dirty="0">
                <a:ea typeface="굴림" charset="-127"/>
              </a:rPr>
              <a:t>) </a:t>
            </a:r>
            <a:r>
              <a:rPr lang="en-US" altLang="ko-KR" sz="2200" dirty="0">
                <a:ea typeface="굴림" charset="-127"/>
                <a:sym typeface="Symbol" pitchFamily="18" charset="2"/>
              </a:rPr>
              <a:t></a:t>
            </a:r>
            <a:r>
              <a:rPr lang="en-US" altLang="ko-KR" sz="2200" dirty="0">
                <a:ea typeface="굴림" charset="-127"/>
              </a:rPr>
              <a:t> (</a:t>
            </a:r>
            <a:r>
              <a:rPr lang="en-US" altLang="ko-KR" sz="2200" i="1" dirty="0">
                <a:ea typeface="굴림" charset="-127"/>
              </a:rPr>
              <a:t>u,v</a:t>
            </a:r>
            <a:r>
              <a:rPr lang="en-US" altLang="ko-KR" sz="2200" dirty="0">
                <a:ea typeface="굴림" charset="-127"/>
              </a:rPr>
              <a:t>) </a:t>
            </a:r>
          </a:p>
          <a:p>
            <a:pPr lvl="2">
              <a:defRPr/>
            </a:pPr>
            <a:r>
              <a:rPr lang="en-US" altLang="ko-KR" sz="2200" b="1" i="0" dirty="0">
                <a:solidFill>
                  <a:srgbClr val="0070C0"/>
                </a:solidFill>
                <a:ea typeface="굴림" charset="-127"/>
              </a:rPr>
              <a:t>u</a:t>
            </a:r>
            <a:r>
              <a:rPr lang="en-US" altLang="ko-KR" sz="2200" b="1" dirty="0">
                <a:solidFill>
                  <a:srgbClr val="0070C0"/>
                </a:solidFill>
                <a:ea typeface="굴림" charset="-127"/>
              </a:rPr>
              <a:t> = </a:t>
            </a:r>
            <a:r>
              <a:rPr lang="en-US" altLang="ko-KR" sz="2200" b="1" i="0" dirty="0">
                <a:solidFill>
                  <a:srgbClr val="0070C0"/>
                </a:solidFill>
                <a:ea typeface="굴림" charset="-127"/>
              </a:rPr>
              <a:t>f</a:t>
            </a:r>
            <a:r>
              <a:rPr lang="en-US" altLang="ko-KR" sz="2200" b="1" i="0" baseline="-25000" dirty="0">
                <a:solidFill>
                  <a:srgbClr val="0070C0"/>
                </a:solidFill>
                <a:ea typeface="굴림" charset="-127"/>
              </a:rPr>
              <a:t>u</a:t>
            </a:r>
            <a:r>
              <a:rPr lang="en-US" altLang="ko-KR" sz="2200" b="1" dirty="0">
                <a:solidFill>
                  <a:srgbClr val="0070C0"/>
                </a:solidFill>
                <a:ea typeface="굴림" charset="-127"/>
              </a:rPr>
              <a:t>(</a:t>
            </a:r>
            <a:r>
              <a:rPr lang="en-US" altLang="ko-KR" sz="2200" b="1" i="0" dirty="0">
                <a:solidFill>
                  <a:srgbClr val="0070C0"/>
                </a:solidFill>
                <a:ea typeface="굴림" charset="-127"/>
              </a:rPr>
              <a:t>s,t</a:t>
            </a:r>
            <a:r>
              <a:rPr lang="en-US" altLang="ko-KR" sz="2200" b="1" dirty="0">
                <a:solidFill>
                  <a:srgbClr val="0070C0"/>
                </a:solidFill>
                <a:ea typeface="굴림" charset="-127"/>
              </a:rPr>
              <a:t>) = </a:t>
            </a:r>
            <a:r>
              <a:rPr lang="en-US" altLang="ko-KR" sz="2200" b="1" i="0" dirty="0">
                <a:solidFill>
                  <a:srgbClr val="0070C0"/>
                </a:solidFill>
                <a:ea typeface="굴림" charset="-127"/>
              </a:rPr>
              <a:t>a s</a:t>
            </a:r>
            <a:r>
              <a:rPr lang="en-US" altLang="ko-KR" sz="2200" b="1" dirty="0">
                <a:solidFill>
                  <a:srgbClr val="0070C0"/>
                </a:solidFill>
                <a:ea typeface="굴림" charset="-127"/>
              </a:rPr>
              <a:t> + </a:t>
            </a:r>
            <a:r>
              <a:rPr lang="en-US" altLang="ko-KR" sz="2200" b="1" i="0" dirty="0">
                <a:solidFill>
                  <a:srgbClr val="0070C0"/>
                </a:solidFill>
                <a:ea typeface="굴림" charset="-127"/>
              </a:rPr>
              <a:t>b t</a:t>
            </a:r>
            <a:r>
              <a:rPr lang="en-US" altLang="ko-KR" sz="2200" b="1" dirty="0">
                <a:solidFill>
                  <a:srgbClr val="0070C0"/>
                </a:solidFill>
                <a:ea typeface="굴림" charset="-127"/>
              </a:rPr>
              <a:t> + </a:t>
            </a:r>
            <a:r>
              <a:rPr lang="en-US" altLang="ko-KR" sz="2200" b="1" i="0" dirty="0">
                <a:solidFill>
                  <a:srgbClr val="0070C0"/>
                </a:solidFill>
                <a:ea typeface="굴림" charset="-127"/>
              </a:rPr>
              <a:t>c</a:t>
            </a:r>
          </a:p>
          <a:p>
            <a:pPr lvl="2">
              <a:defRPr/>
            </a:pPr>
            <a:r>
              <a:rPr lang="en-US" altLang="ko-KR" sz="2200" b="1" i="0" dirty="0">
                <a:solidFill>
                  <a:srgbClr val="0070C0"/>
                </a:solidFill>
                <a:ea typeface="굴림" charset="-127"/>
              </a:rPr>
              <a:t>v</a:t>
            </a:r>
            <a:r>
              <a:rPr lang="en-US" altLang="ko-KR" sz="2200" b="1" dirty="0">
                <a:solidFill>
                  <a:srgbClr val="0070C0"/>
                </a:solidFill>
                <a:ea typeface="굴림" charset="-127"/>
              </a:rPr>
              <a:t> =</a:t>
            </a:r>
            <a:r>
              <a:rPr lang="en-US" altLang="ko-KR" sz="2200" b="1" i="0" dirty="0">
                <a:solidFill>
                  <a:srgbClr val="0070C0"/>
                </a:solidFill>
                <a:ea typeface="굴림" charset="-127"/>
              </a:rPr>
              <a:t> f</a:t>
            </a:r>
            <a:r>
              <a:rPr lang="en-US" altLang="ko-KR" sz="2200" b="1" i="0" baseline="-25000" dirty="0">
                <a:solidFill>
                  <a:srgbClr val="0070C0"/>
                </a:solidFill>
                <a:ea typeface="굴림" charset="-127"/>
              </a:rPr>
              <a:t>v</a:t>
            </a:r>
            <a:r>
              <a:rPr lang="en-US" altLang="ko-KR" sz="2200" b="1" dirty="0">
                <a:solidFill>
                  <a:srgbClr val="0070C0"/>
                </a:solidFill>
                <a:ea typeface="굴림" charset="-127"/>
              </a:rPr>
              <a:t>(</a:t>
            </a:r>
            <a:r>
              <a:rPr lang="en-US" altLang="ko-KR" sz="2200" b="1" i="0" dirty="0">
                <a:solidFill>
                  <a:srgbClr val="0070C0"/>
                </a:solidFill>
                <a:ea typeface="굴림" charset="-127"/>
              </a:rPr>
              <a:t>s,t</a:t>
            </a:r>
            <a:r>
              <a:rPr lang="en-US" altLang="ko-KR" sz="2200" b="1" dirty="0">
                <a:solidFill>
                  <a:srgbClr val="0070C0"/>
                </a:solidFill>
                <a:ea typeface="굴림" charset="-127"/>
              </a:rPr>
              <a:t>) = </a:t>
            </a:r>
            <a:r>
              <a:rPr lang="en-US" altLang="ko-KR" sz="2200" b="1" i="0" dirty="0">
                <a:solidFill>
                  <a:srgbClr val="0070C0"/>
                </a:solidFill>
                <a:ea typeface="굴림" charset="-127"/>
              </a:rPr>
              <a:t>d s</a:t>
            </a:r>
            <a:r>
              <a:rPr lang="en-US" altLang="ko-KR" sz="2200" b="1" dirty="0">
                <a:solidFill>
                  <a:srgbClr val="0070C0"/>
                </a:solidFill>
                <a:ea typeface="굴림" charset="-127"/>
              </a:rPr>
              <a:t> + </a:t>
            </a:r>
            <a:r>
              <a:rPr lang="en-US" altLang="ko-KR" sz="2200" b="1" i="0" dirty="0">
                <a:solidFill>
                  <a:srgbClr val="0070C0"/>
                </a:solidFill>
                <a:ea typeface="굴림" charset="-127"/>
              </a:rPr>
              <a:t>e t</a:t>
            </a:r>
            <a:r>
              <a:rPr lang="en-US" altLang="ko-KR" sz="2200" b="1" dirty="0">
                <a:solidFill>
                  <a:srgbClr val="0070C0"/>
                </a:solidFill>
                <a:ea typeface="굴림" charset="-127"/>
              </a:rPr>
              <a:t> +</a:t>
            </a:r>
            <a:r>
              <a:rPr lang="en-US" altLang="ko-KR" sz="2200" b="1" i="0" dirty="0">
                <a:solidFill>
                  <a:srgbClr val="0070C0"/>
                </a:solidFill>
                <a:ea typeface="굴림" charset="-127"/>
              </a:rPr>
              <a:t> f</a:t>
            </a:r>
            <a:endParaRPr lang="en-US" altLang="ko-KR" sz="2200" b="1" dirty="0">
              <a:solidFill>
                <a:srgbClr val="0070C0"/>
              </a:solidFill>
              <a:ea typeface="굴림" charset="-127"/>
            </a:endParaRPr>
          </a:p>
          <a:p>
            <a:pPr lvl="1">
              <a:defRPr/>
            </a:pPr>
            <a:r>
              <a:rPr lang="en-US" altLang="ko-KR" sz="2200" b="1" i="1" dirty="0">
                <a:ea typeface="굴림" charset="-127"/>
              </a:rPr>
              <a:t>a e</a:t>
            </a:r>
            <a:r>
              <a:rPr lang="en-US" altLang="ko-KR" sz="2200" b="1" dirty="0">
                <a:ea typeface="굴림" charset="-127"/>
              </a:rPr>
              <a:t> </a:t>
            </a:r>
            <a:r>
              <a:rPr lang="en-US" altLang="ko-KR" sz="2800" b="1" dirty="0">
                <a:ea typeface="굴림" charset="-127"/>
                <a:sym typeface="Symbol" pitchFamily="18" charset="2"/>
              </a:rPr>
              <a:t></a:t>
            </a:r>
            <a:r>
              <a:rPr lang="en-US" altLang="ko-KR" sz="2200" b="1" dirty="0">
                <a:ea typeface="굴림" charset="-127"/>
              </a:rPr>
              <a:t> </a:t>
            </a:r>
            <a:r>
              <a:rPr lang="en-US" altLang="ko-KR" sz="2200" b="1" i="1" dirty="0">
                <a:ea typeface="굴림" charset="-127"/>
              </a:rPr>
              <a:t>b d</a:t>
            </a:r>
            <a:r>
              <a:rPr lang="tr-TR" altLang="ko-KR" sz="2200" b="1" i="1" dirty="0">
                <a:ea typeface="굴림" charset="-127"/>
              </a:rPr>
              <a:t> </a:t>
            </a:r>
            <a:r>
              <a:rPr lang="tr-TR" altLang="ko-KR" sz="2200" dirty="0">
                <a:ea typeface="굴림" charset="-127"/>
              </a:rPr>
              <a:t>iken tersi de geçerli (</a:t>
            </a:r>
            <a:r>
              <a:rPr lang="tr-TR" altLang="ko-KR" sz="2200" dirty="0"/>
              <a:t>I</a:t>
            </a:r>
            <a:r>
              <a:rPr lang="en-US" altLang="ko-KR" sz="2200" dirty="0">
                <a:ea typeface="굴림" charset="-127"/>
              </a:rPr>
              <a:t>nvertible mapping</a:t>
            </a:r>
            <a:r>
              <a:rPr lang="tr-TR" altLang="ko-KR" sz="2200" dirty="0">
                <a:ea typeface="굴림" charset="-127"/>
              </a:rPr>
              <a:t>)</a:t>
            </a:r>
            <a:endParaRPr lang="en-US" altLang="ko-KR" sz="2200" b="1" i="1" dirty="0">
              <a:ea typeface="굴림" charset="-127"/>
            </a:endParaRPr>
          </a:p>
        </p:txBody>
      </p:sp>
      <p:graphicFrame>
        <p:nvGraphicFramePr>
          <p:cNvPr id="26629" name="Object 5"/>
          <p:cNvGraphicFramePr>
            <a:graphicFrameLocks noChangeAspect="1"/>
          </p:cNvGraphicFramePr>
          <p:nvPr/>
        </p:nvGraphicFramePr>
        <p:xfrm>
          <a:off x="1049867" y="4800600"/>
          <a:ext cx="3783189" cy="1525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478384" imgH="579096" progId="Equation.3">
                  <p:embed/>
                </p:oleObj>
              </mc:Choice>
              <mc:Fallback>
                <p:oleObj name="Equation" r:id="rId3" imgW="1478384" imgH="579096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black">
                      <a:xfrm>
                        <a:off x="1049867" y="4800600"/>
                        <a:ext cx="3783189" cy="1525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589562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altLang="ko-KR" sz="3600" dirty="0">
                <a:ea typeface="굴림" pitchFamily="34" charset="-127"/>
              </a:rPr>
              <a:t>İki parçalı</a:t>
            </a:r>
            <a:r>
              <a:rPr lang="en-US" altLang="ko-KR" sz="3600" dirty="0">
                <a:ea typeface="굴림" pitchFamily="34" charset="-127"/>
              </a:rPr>
              <a:t> </a:t>
            </a:r>
            <a:r>
              <a:rPr lang="tr-TR" altLang="ko-KR" sz="3600" dirty="0">
                <a:ea typeface="굴림" pitchFamily="34" charset="-127"/>
              </a:rPr>
              <a:t>doku</a:t>
            </a:r>
            <a:r>
              <a:rPr lang="en-US" altLang="ko-KR" sz="3600" dirty="0">
                <a:ea typeface="굴림" pitchFamily="34" charset="-127"/>
              </a:rPr>
              <a:t> </a:t>
            </a:r>
            <a:r>
              <a:rPr lang="tr-TR" altLang="ko-KR" sz="3600" dirty="0">
                <a:ea typeface="굴림" pitchFamily="34" charset="-127"/>
              </a:rPr>
              <a:t>ataması</a:t>
            </a:r>
            <a:endParaRPr lang="en-US" altLang="ko-KR" sz="3600" dirty="0">
              <a:ea typeface="굴림" pitchFamily="34" charset="-127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EED06-A45B-49F7-A4E7-E4A0A60926E4}" type="slidenum">
              <a:rPr lang="tr-TR" smtClean="0"/>
              <a:pPr/>
              <a:t>27</a:t>
            </a:fld>
            <a:endParaRPr lang="tr-TR" dirty="0"/>
          </a:p>
        </p:txBody>
      </p:sp>
      <p:sp>
        <p:nvSpPr>
          <p:cNvPr id="424963" name="Rectangle 3"/>
          <p:cNvSpPr>
            <a:spLocks noGrp="1" noChangeArrowheads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tr-TR" altLang="ko-KR" sz="2700" dirty="0"/>
              <a:t>İlk adımda texture küre, silindir veya küp gibi temel 3 boyutlu bir aracı yüzeye kaplanır.</a:t>
            </a:r>
            <a:endParaRPr lang="en-US" altLang="ko-KR" sz="2700" dirty="0">
              <a:ea typeface="굴림" charset="-127"/>
            </a:endParaRPr>
          </a:p>
          <a:p>
            <a:pPr lvl="1">
              <a:defRPr/>
            </a:pPr>
            <a:r>
              <a:rPr lang="en-US" altLang="ko-KR" sz="2200" b="1" dirty="0">
                <a:solidFill>
                  <a:srgbClr val="0070C0"/>
                </a:solidFill>
                <a:ea typeface="굴림" charset="-127"/>
              </a:rPr>
              <a:t>2D texture</a:t>
            </a:r>
          </a:p>
          <a:p>
            <a:pPr lvl="2">
              <a:defRPr/>
            </a:pPr>
            <a:r>
              <a:rPr lang="en-US" altLang="ko-KR" sz="2200" b="1" dirty="0">
                <a:solidFill>
                  <a:srgbClr val="0070C0"/>
                </a:solidFill>
                <a:ea typeface="굴림" charset="-127"/>
              </a:rPr>
              <a:t>2D </a:t>
            </a:r>
            <a:r>
              <a:rPr lang="en-US" altLang="ko-KR" sz="2200" b="1" dirty="0">
                <a:solidFill>
                  <a:srgbClr val="0070C0"/>
                </a:solidFill>
                <a:ea typeface="굴림" charset="-127"/>
                <a:sym typeface="Symbol" pitchFamily="18" charset="2"/>
              </a:rPr>
              <a:t> </a:t>
            </a:r>
            <a:r>
              <a:rPr lang="tr-TR" altLang="ko-KR" sz="2200" b="1" dirty="0">
                <a:solidFill>
                  <a:srgbClr val="0070C0"/>
                </a:solidFill>
                <a:ea typeface="굴림" charset="-127"/>
                <a:sym typeface="Symbol" pitchFamily="18" charset="2"/>
              </a:rPr>
              <a:t>Temel</a:t>
            </a:r>
            <a:r>
              <a:rPr lang="en-US" altLang="ko-KR" sz="2200" b="1" dirty="0">
                <a:solidFill>
                  <a:srgbClr val="0070C0"/>
                </a:solidFill>
                <a:ea typeface="굴림" charset="-127"/>
                <a:sym typeface="Symbol" pitchFamily="18" charset="2"/>
              </a:rPr>
              <a:t> 3</a:t>
            </a:r>
            <a:r>
              <a:rPr lang="tr-TR" altLang="ko-KR" sz="2200" b="1" dirty="0">
                <a:solidFill>
                  <a:srgbClr val="0070C0"/>
                </a:solidFill>
                <a:ea typeface="굴림" charset="-127"/>
                <a:sym typeface="Symbol" pitchFamily="18" charset="2"/>
              </a:rPr>
              <a:t>B</a:t>
            </a:r>
            <a:r>
              <a:rPr lang="en-US" altLang="ko-KR" sz="2200" b="1" dirty="0">
                <a:solidFill>
                  <a:srgbClr val="0070C0"/>
                </a:solidFill>
                <a:ea typeface="굴림" charset="-127"/>
                <a:sym typeface="Symbol" pitchFamily="18" charset="2"/>
              </a:rPr>
              <a:t> </a:t>
            </a:r>
            <a:r>
              <a:rPr lang="tr-TR" altLang="ko-KR" sz="2200" b="1" dirty="0">
                <a:solidFill>
                  <a:srgbClr val="0070C0"/>
                </a:solidFill>
                <a:ea typeface="굴림" charset="-127"/>
                <a:sym typeface="Symbol" pitchFamily="18" charset="2"/>
              </a:rPr>
              <a:t>kaplama</a:t>
            </a:r>
            <a:endParaRPr lang="tr-TR" altLang="ko-KR" sz="2200" b="1" dirty="0">
              <a:solidFill>
                <a:srgbClr val="0070C0"/>
              </a:solidFill>
            </a:endParaRPr>
          </a:p>
          <a:p>
            <a:pPr>
              <a:defRPr/>
            </a:pPr>
            <a:r>
              <a:rPr lang="tr-TR" altLang="ko-KR" sz="2700" dirty="0"/>
              <a:t>İkincisinde bu 3 boyutlu aracı </a:t>
            </a:r>
            <a:r>
              <a:rPr lang="tr-TR" altLang="ko-KR" sz="2700" dirty="0">
                <a:ea typeface="굴림" charset="-127"/>
              </a:rPr>
              <a:t>yüzey bir şekilde objeye indirilir</a:t>
            </a:r>
            <a:r>
              <a:rPr lang="tr-TR" altLang="ko-KR" sz="2700" dirty="0"/>
              <a:t>.</a:t>
            </a:r>
            <a:endParaRPr lang="en-US" altLang="ko-KR" sz="2700" dirty="0">
              <a:ea typeface="굴림" charset="-127"/>
            </a:endParaRPr>
          </a:p>
          <a:p>
            <a:pPr lvl="1">
              <a:defRPr/>
            </a:pPr>
            <a:r>
              <a:rPr lang="tr-TR" altLang="ko-KR" sz="2200" b="1" dirty="0">
                <a:solidFill>
                  <a:srgbClr val="0070C0"/>
                </a:solidFill>
              </a:rPr>
              <a:t>Temel</a:t>
            </a:r>
            <a:r>
              <a:rPr lang="en-US" altLang="ko-KR" sz="2200" b="1" dirty="0">
                <a:solidFill>
                  <a:srgbClr val="0070C0"/>
                </a:solidFill>
                <a:ea typeface="굴림" charset="-127"/>
              </a:rPr>
              <a:t> 3</a:t>
            </a:r>
            <a:r>
              <a:rPr lang="tr-TR" altLang="ko-KR" sz="2200" b="1" dirty="0">
                <a:solidFill>
                  <a:srgbClr val="0070C0"/>
                </a:solidFill>
                <a:ea typeface="굴림" charset="-127"/>
              </a:rPr>
              <a:t>B</a:t>
            </a:r>
            <a:r>
              <a:rPr lang="en-US" altLang="ko-KR" sz="2200" b="1" dirty="0">
                <a:solidFill>
                  <a:srgbClr val="0070C0"/>
                </a:solidFill>
                <a:ea typeface="굴림" charset="-127"/>
              </a:rPr>
              <a:t> </a:t>
            </a:r>
            <a:r>
              <a:rPr lang="en-US" altLang="ko-KR" sz="2200" b="1" dirty="0">
                <a:solidFill>
                  <a:srgbClr val="0070C0"/>
                </a:solidFill>
                <a:ea typeface="굴림" charset="-127"/>
                <a:sym typeface="Symbol" pitchFamily="18" charset="2"/>
              </a:rPr>
              <a:t> </a:t>
            </a:r>
            <a:r>
              <a:rPr lang="tr-TR" altLang="ko-KR" sz="2200" b="1" dirty="0">
                <a:solidFill>
                  <a:srgbClr val="0070C0"/>
                </a:solidFill>
                <a:ea typeface="굴림" charset="-127"/>
                <a:sym typeface="Symbol" pitchFamily="18" charset="2"/>
              </a:rPr>
              <a:t>Kompleks 3B kaplama</a:t>
            </a:r>
            <a:endParaRPr lang="en-US" altLang="ko-KR" sz="2200" b="1" dirty="0">
              <a:solidFill>
                <a:srgbClr val="0070C0"/>
              </a:solidFill>
              <a:ea typeface="굴림" charset="-127"/>
            </a:endParaRPr>
          </a:p>
          <a:p>
            <a:pPr lvl="1">
              <a:defRPr/>
            </a:pPr>
            <a:r>
              <a:rPr lang="en-US" altLang="ko-KR" sz="2200" b="1" dirty="0">
                <a:solidFill>
                  <a:srgbClr val="0070C0"/>
                </a:solidFill>
                <a:ea typeface="굴림" charset="-127"/>
              </a:rPr>
              <a:t>3</a:t>
            </a:r>
            <a:r>
              <a:rPr lang="tr-TR" altLang="ko-KR" sz="2200" b="1" dirty="0">
                <a:solidFill>
                  <a:srgbClr val="0070C0"/>
                </a:solidFill>
                <a:ea typeface="굴림" charset="-127"/>
              </a:rPr>
              <a:t>B obje</a:t>
            </a:r>
            <a:r>
              <a:rPr lang="tr-TR" altLang="ko-KR" sz="2200" b="1" dirty="0">
                <a:solidFill>
                  <a:srgbClr val="0070C0"/>
                </a:solidFill>
              </a:rPr>
              <a:t> </a:t>
            </a:r>
            <a:r>
              <a:rPr lang="en-US" altLang="ko-KR" sz="2200" b="1" dirty="0">
                <a:solidFill>
                  <a:srgbClr val="0070C0"/>
                </a:solidFill>
                <a:ea typeface="굴림" charset="-127"/>
              </a:rPr>
              <a:t>(</a:t>
            </a:r>
            <a:r>
              <a:rPr lang="tr-TR" altLang="ko-KR" sz="2200" b="1" dirty="0">
                <a:solidFill>
                  <a:srgbClr val="0070C0"/>
                </a:solidFill>
                <a:ea typeface="굴림" charset="-127"/>
              </a:rPr>
              <a:t>Kompleks yapıda olabilir</a:t>
            </a:r>
            <a:r>
              <a:rPr lang="en-US" altLang="ko-KR" sz="2200" b="1" dirty="0">
                <a:solidFill>
                  <a:srgbClr val="0070C0"/>
                </a:solidFill>
                <a:ea typeface="굴림" charset="-127"/>
              </a:rPr>
              <a:t>)</a:t>
            </a:r>
            <a:endParaRPr lang="tr-TR" altLang="ko-KR" sz="2200" b="1" dirty="0">
              <a:solidFill>
                <a:srgbClr val="0070C0"/>
              </a:solidFill>
              <a:ea typeface="굴림" charset="-127"/>
            </a:endParaRPr>
          </a:p>
          <a:p>
            <a:pPr lvl="1">
              <a:defRPr/>
            </a:pPr>
            <a:endParaRPr lang="tr-TR" altLang="ko-KR" sz="2200" b="1" dirty="0">
              <a:solidFill>
                <a:srgbClr val="0070C0"/>
              </a:solidFill>
              <a:ea typeface="굴림" charset="-127"/>
            </a:endParaRPr>
          </a:p>
          <a:p>
            <a:pPr>
              <a:defRPr/>
            </a:pPr>
            <a:r>
              <a:rPr lang="en-US" altLang="ko-KR" sz="2000" dirty="0">
                <a:ea typeface="굴림" charset="-127"/>
              </a:rPr>
              <a:t>Bier and Sloan, “</a:t>
            </a:r>
            <a:r>
              <a:rPr lang="en-US" altLang="ko-KR" sz="2000" dirty="0">
                <a:solidFill>
                  <a:schemeClr val="tx2"/>
                </a:solidFill>
                <a:ea typeface="굴림" charset="-127"/>
              </a:rPr>
              <a:t>Two-part texture mapping</a:t>
            </a:r>
            <a:r>
              <a:rPr lang="en-US" altLang="ko-KR" sz="2000" dirty="0">
                <a:ea typeface="굴림" charset="-127"/>
              </a:rPr>
              <a:t>”, </a:t>
            </a:r>
            <a:r>
              <a:rPr lang="en-US" altLang="ko-KR" sz="2000" i="0" dirty="0">
                <a:ea typeface="굴림" charset="-127"/>
              </a:rPr>
              <a:t>IEEE CG&amp;A</a:t>
            </a:r>
            <a:r>
              <a:rPr lang="en-US" altLang="ko-KR" sz="2000" dirty="0">
                <a:ea typeface="굴림" charset="-127"/>
              </a:rPr>
              <a:t>, 6(9), 1986.</a:t>
            </a:r>
          </a:p>
          <a:p>
            <a:pPr marL="0" indent="0">
              <a:buNone/>
              <a:defRPr/>
            </a:pPr>
            <a:endParaRPr lang="en-US" altLang="ko-KR" sz="2500" b="1" dirty="0">
              <a:solidFill>
                <a:srgbClr val="0070C0"/>
              </a:solidFill>
              <a:ea typeface="굴림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16018796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altLang="ko-KR" sz="3600" dirty="0">
                <a:ea typeface="굴림" pitchFamily="34" charset="-127"/>
              </a:rPr>
              <a:t>İki parçalı</a:t>
            </a:r>
            <a:r>
              <a:rPr lang="en-US" altLang="ko-KR" sz="3600" dirty="0">
                <a:ea typeface="굴림" pitchFamily="34" charset="-127"/>
              </a:rPr>
              <a:t> </a:t>
            </a:r>
            <a:r>
              <a:rPr lang="tr-TR" altLang="ko-KR" sz="3600" dirty="0">
                <a:ea typeface="굴림" pitchFamily="34" charset="-127"/>
              </a:rPr>
              <a:t>doku</a:t>
            </a:r>
            <a:r>
              <a:rPr lang="en-US" altLang="ko-KR" sz="3600" dirty="0">
                <a:ea typeface="굴림" pitchFamily="34" charset="-127"/>
              </a:rPr>
              <a:t> </a:t>
            </a:r>
            <a:r>
              <a:rPr lang="tr-TR" altLang="ko-KR" sz="3600" dirty="0">
                <a:ea typeface="굴림" pitchFamily="34" charset="-127"/>
              </a:rPr>
              <a:t>ataması</a:t>
            </a:r>
            <a:endParaRPr lang="en-US" altLang="ko-KR" sz="3600" dirty="0">
              <a:ea typeface="굴림" pitchFamily="34" charset="-127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EED06-A45B-49F7-A4E7-E4A0A60926E4}" type="slidenum">
              <a:rPr lang="tr-TR" smtClean="0"/>
              <a:pPr/>
              <a:t>28</a:t>
            </a:fld>
            <a:endParaRPr lang="tr-TR" dirty="0"/>
          </a:p>
        </p:txBody>
      </p:sp>
      <p:sp>
        <p:nvSpPr>
          <p:cNvPr id="425987" name="Rectangle 3"/>
          <p:cNvSpPr>
            <a:spLocks noGrp="1" noChangeArrowheads="1"/>
          </p:cNvSpPr>
          <p:nvPr>
            <p:ph sz="quarter" idx="1"/>
          </p:nvPr>
        </p:nvSpPr>
        <p:spPr/>
        <p:txBody>
          <a:bodyPr/>
          <a:lstStyle/>
          <a:p>
            <a:pPr>
              <a:lnSpc>
                <a:spcPct val="90000"/>
              </a:lnSpc>
              <a:defRPr/>
            </a:pPr>
            <a:r>
              <a:rPr lang="tr-TR" altLang="ko-KR" sz="2700" dirty="0"/>
              <a:t>İki parçalı ilerleyen doku ataması</a:t>
            </a:r>
            <a:endParaRPr lang="en-US" altLang="ko-KR" sz="2700" dirty="0">
              <a:ea typeface="굴림" charset="-127"/>
            </a:endParaRPr>
          </a:p>
          <a:p>
            <a:pPr lvl="1">
              <a:lnSpc>
                <a:spcPct val="90000"/>
              </a:lnSpc>
              <a:defRPr/>
            </a:pPr>
            <a:r>
              <a:rPr lang="en-US" altLang="ko-KR" sz="2200" i="1" dirty="0">
                <a:solidFill>
                  <a:schemeClr val="tx2"/>
                </a:solidFill>
                <a:ea typeface="굴림" charset="-127"/>
              </a:rPr>
              <a:t>S</a:t>
            </a:r>
            <a:r>
              <a:rPr lang="en-US" altLang="ko-KR" sz="2200" dirty="0">
                <a:solidFill>
                  <a:schemeClr val="tx2"/>
                </a:solidFill>
                <a:ea typeface="굴림" charset="-127"/>
              </a:rPr>
              <a:t> mapping</a:t>
            </a:r>
            <a:r>
              <a:rPr lang="en-US" altLang="ko-KR" sz="2200" dirty="0">
                <a:ea typeface="굴림" charset="-127"/>
              </a:rPr>
              <a:t>	(</a:t>
            </a:r>
            <a:r>
              <a:rPr lang="tr-TR" altLang="ko-KR" sz="2200" dirty="0">
                <a:ea typeface="굴림" charset="-127"/>
              </a:rPr>
              <a:t>Yüzey ataması</a:t>
            </a:r>
            <a:r>
              <a:rPr lang="en-US" altLang="ko-KR" sz="2200" dirty="0">
                <a:ea typeface="굴림" charset="-127"/>
              </a:rPr>
              <a:t>)</a:t>
            </a:r>
          </a:p>
          <a:p>
            <a:pPr lvl="2">
              <a:lnSpc>
                <a:spcPct val="90000"/>
              </a:lnSpc>
              <a:defRPr/>
            </a:pPr>
            <a:r>
              <a:rPr lang="en-US" altLang="ko-KR" sz="2200" i="0" dirty="0">
                <a:ea typeface="굴림" charset="-127"/>
              </a:rPr>
              <a:t>T</a:t>
            </a:r>
            <a:r>
              <a:rPr lang="en-US" altLang="ko-KR" sz="2200" dirty="0">
                <a:ea typeface="굴림" charset="-127"/>
              </a:rPr>
              <a:t>(</a:t>
            </a:r>
            <a:r>
              <a:rPr lang="en-US" altLang="ko-KR" sz="2200" i="0" dirty="0">
                <a:ea typeface="굴림" charset="-127"/>
              </a:rPr>
              <a:t>u</a:t>
            </a:r>
            <a:r>
              <a:rPr lang="en-US" altLang="ko-KR" sz="2200" dirty="0">
                <a:ea typeface="굴림" charset="-127"/>
              </a:rPr>
              <a:t>, </a:t>
            </a:r>
            <a:r>
              <a:rPr lang="en-US" altLang="ko-KR" sz="2200" i="0" dirty="0">
                <a:ea typeface="굴림" charset="-127"/>
              </a:rPr>
              <a:t>v</a:t>
            </a:r>
            <a:r>
              <a:rPr lang="en-US" altLang="ko-KR" sz="2200" dirty="0">
                <a:ea typeface="굴림" charset="-127"/>
              </a:rPr>
              <a:t>) </a:t>
            </a:r>
            <a:r>
              <a:rPr lang="en-US" altLang="ko-KR" sz="2200" dirty="0">
                <a:ea typeface="굴림" charset="-127"/>
                <a:sym typeface="Symbol" pitchFamily="18" charset="2"/>
              </a:rPr>
              <a:t> </a:t>
            </a:r>
            <a:r>
              <a:rPr lang="en-US" altLang="ko-KR" sz="2200" i="0" dirty="0">
                <a:ea typeface="굴림" charset="-127"/>
                <a:sym typeface="Symbol" pitchFamily="18" charset="2"/>
              </a:rPr>
              <a:t>T</a:t>
            </a:r>
            <a:r>
              <a:rPr lang="en-US" altLang="ko-KR" sz="2200" dirty="0">
                <a:latin typeface="Book Antiqua" pitchFamily="18" charset="0"/>
                <a:ea typeface="굴림" charset="-127"/>
                <a:sym typeface="Symbol" pitchFamily="18" charset="2"/>
              </a:rPr>
              <a:t>’</a:t>
            </a:r>
            <a:r>
              <a:rPr lang="en-US" altLang="ko-KR" sz="2200" dirty="0">
                <a:ea typeface="굴림" charset="-127"/>
                <a:sym typeface="Symbol" pitchFamily="18" charset="2"/>
              </a:rPr>
              <a:t>(</a:t>
            </a:r>
            <a:r>
              <a:rPr lang="en-US" altLang="ko-KR" sz="2200" i="0" dirty="0">
                <a:ea typeface="굴림" charset="-127"/>
                <a:sym typeface="Symbol" pitchFamily="18" charset="2"/>
              </a:rPr>
              <a:t>x</a:t>
            </a:r>
            <a:r>
              <a:rPr lang="en-US" altLang="ko-KR" sz="2200" baseline="-25000" dirty="0">
                <a:ea typeface="굴림" charset="-127"/>
                <a:sym typeface="Symbol" pitchFamily="18" charset="2"/>
              </a:rPr>
              <a:t>i</a:t>
            </a:r>
            <a:r>
              <a:rPr lang="en-US" altLang="ko-KR" sz="2200" dirty="0">
                <a:ea typeface="굴림" charset="-127"/>
                <a:sym typeface="Symbol" pitchFamily="18" charset="2"/>
              </a:rPr>
              <a:t>, </a:t>
            </a:r>
            <a:r>
              <a:rPr lang="en-US" altLang="ko-KR" sz="2200" i="0" dirty="0">
                <a:ea typeface="굴림" charset="-127"/>
                <a:sym typeface="Symbol" pitchFamily="18" charset="2"/>
              </a:rPr>
              <a:t>y</a:t>
            </a:r>
            <a:r>
              <a:rPr lang="en-US" altLang="ko-KR" sz="2200" baseline="-25000" dirty="0">
                <a:ea typeface="굴림" charset="-127"/>
                <a:sym typeface="Symbol" pitchFamily="18" charset="2"/>
              </a:rPr>
              <a:t>i</a:t>
            </a:r>
            <a:r>
              <a:rPr lang="en-US" altLang="ko-KR" sz="2200" dirty="0">
                <a:ea typeface="굴림" charset="-127"/>
                <a:sym typeface="Symbol" pitchFamily="18" charset="2"/>
              </a:rPr>
              <a:t>, </a:t>
            </a:r>
            <a:r>
              <a:rPr lang="en-US" altLang="ko-KR" sz="2200" i="0" dirty="0">
                <a:ea typeface="굴림" charset="-127"/>
                <a:sym typeface="Symbol" pitchFamily="18" charset="2"/>
              </a:rPr>
              <a:t>z</a:t>
            </a:r>
            <a:r>
              <a:rPr lang="en-US" altLang="ko-KR" sz="2200" baseline="-25000" dirty="0">
                <a:ea typeface="굴림" charset="-127"/>
                <a:sym typeface="Symbol" pitchFamily="18" charset="2"/>
              </a:rPr>
              <a:t>i</a:t>
            </a:r>
            <a:r>
              <a:rPr lang="en-US" altLang="ko-KR" sz="2200" dirty="0">
                <a:ea typeface="굴림" charset="-127"/>
                <a:sym typeface="Symbol" pitchFamily="18" charset="2"/>
              </a:rPr>
              <a:t>) : </a:t>
            </a:r>
            <a:r>
              <a:rPr lang="tr-TR" altLang="ko-KR" sz="2200" dirty="0">
                <a:ea typeface="굴림" charset="-127"/>
                <a:sym typeface="Symbol" pitchFamily="18" charset="2"/>
              </a:rPr>
              <a:t>aracı yüzey</a:t>
            </a:r>
            <a:endParaRPr lang="en-US" altLang="ko-KR" sz="2200" dirty="0">
              <a:ea typeface="굴림" charset="-127"/>
              <a:sym typeface="Symbol" pitchFamily="18" charset="2"/>
            </a:endParaRPr>
          </a:p>
          <a:p>
            <a:pPr lvl="1">
              <a:lnSpc>
                <a:spcPct val="90000"/>
              </a:lnSpc>
              <a:defRPr/>
            </a:pPr>
            <a:r>
              <a:rPr lang="en-US" altLang="ko-KR" sz="2200" i="1" dirty="0">
                <a:solidFill>
                  <a:schemeClr val="tx2"/>
                </a:solidFill>
                <a:ea typeface="굴림" charset="-127"/>
                <a:sym typeface="Symbol" pitchFamily="18" charset="2"/>
              </a:rPr>
              <a:t>O</a:t>
            </a:r>
            <a:r>
              <a:rPr lang="en-US" altLang="ko-KR" sz="2200" dirty="0">
                <a:solidFill>
                  <a:schemeClr val="tx2"/>
                </a:solidFill>
                <a:ea typeface="굴림" charset="-127"/>
                <a:sym typeface="Symbol" pitchFamily="18" charset="2"/>
              </a:rPr>
              <a:t> mapping</a:t>
            </a:r>
            <a:r>
              <a:rPr lang="en-US" altLang="ko-KR" sz="2200" dirty="0">
                <a:ea typeface="굴림" charset="-127"/>
                <a:sym typeface="Symbol" pitchFamily="18" charset="2"/>
              </a:rPr>
              <a:t>	(</a:t>
            </a:r>
            <a:r>
              <a:rPr lang="tr-TR" altLang="ko-KR" sz="2200" dirty="0">
                <a:ea typeface="굴림" charset="-127"/>
                <a:sym typeface="Symbol" pitchFamily="18" charset="2"/>
              </a:rPr>
              <a:t>Obje ataması</a:t>
            </a:r>
            <a:r>
              <a:rPr lang="en-US" altLang="ko-KR" sz="2200" dirty="0">
                <a:ea typeface="굴림" charset="-127"/>
                <a:sym typeface="Symbol" pitchFamily="18" charset="2"/>
              </a:rPr>
              <a:t>)</a:t>
            </a:r>
          </a:p>
          <a:p>
            <a:pPr lvl="2">
              <a:lnSpc>
                <a:spcPct val="90000"/>
              </a:lnSpc>
              <a:defRPr/>
            </a:pPr>
            <a:r>
              <a:rPr lang="en-US" altLang="ko-KR" sz="2200" i="0" dirty="0">
                <a:ea typeface="굴림" charset="-127"/>
                <a:sym typeface="Symbol" pitchFamily="18" charset="2"/>
              </a:rPr>
              <a:t>T</a:t>
            </a:r>
            <a:r>
              <a:rPr lang="en-US" altLang="ko-KR" sz="2200" dirty="0">
                <a:latin typeface="Book Antiqua" pitchFamily="18" charset="0"/>
                <a:ea typeface="굴림" charset="-127"/>
                <a:sym typeface="Symbol" pitchFamily="18" charset="2"/>
              </a:rPr>
              <a:t>’</a:t>
            </a:r>
            <a:r>
              <a:rPr lang="en-US" altLang="ko-KR" sz="2200" dirty="0">
                <a:ea typeface="굴림" charset="-127"/>
                <a:sym typeface="Symbol" pitchFamily="18" charset="2"/>
              </a:rPr>
              <a:t>(</a:t>
            </a:r>
            <a:r>
              <a:rPr lang="en-US" altLang="ko-KR" sz="2200" i="0" dirty="0">
                <a:ea typeface="굴림" charset="-127"/>
                <a:sym typeface="Symbol" pitchFamily="18" charset="2"/>
              </a:rPr>
              <a:t>x</a:t>
            </a:r>
            <a:r>
              <a:rPr lang="en-US" altLang="ko-KR" sz="2200" baseline="-25000" dirty="0">
                <a:ea typeface="굴림" charset="-127"/>
                <a:sym typeface="Symbol" pitchFamily="18" charset="2"/>
              </a:rPr>
              <a:t>i</a:t>
            </a:r>
            <a:r>
              <a:rPr lang="en-US" altLang="ko-KR" sz="2200" dirty="0">
                <a:ea typeface="굴림" charset="-127"/>
                <a:sym typeface="Symbol" pitchFamily="18" charset="2"/>
              </a:rPr>
              <a:t>, </a:t>
            </a:r>
            <a:r>
              <a:rPr lang="en-US" altLang="ko-KR" sz="2200" i="0" dirty="0">
                <a:ea typeface="굴림" charset="-127"/>
                <a:sym typeface="Symbol" pitchFamily="18" charset="2"/>
              </a:rPr>
              <a:t>y</a:t>
            </a:r>
            <a:r>
              <a:rPr lang="en-US" altLang="ko-KR" sz="2200" baseline="-25000" dirty="0">
                <a:ea typeface="굴림" charset="-127"/>
                <a:sym typeface="Symbol" pitchFamily="18" charset="2"/>
              </a:rPr>
              <a:t>i</a:t>
            </a:r>
            <a:r>
              <a:rPr lang="en-US" altLang="ko-KR" sz="2200" dirty="0">
                <a:ea typeface="굴림" charset="-127"/>
                <a:sym typeface="Symbol" pitchFamily="18" charset="2"/>
              </a:rPr>
              <a:t>, </a:t>
            </a:r>
            <a:r>
              <a:rPr lang="en-US" altLang="ko-KR" sz="2200" i="0" dirty="0">
                <a:ea typeface="굴림" charset="-127"/>
                <a:sym typeface="Symbol" pitchFamily="18" charset="2"/>
              </a:rPr>
              <a:t>z</a:t>
            </a:r>
            <a:r>
              <a:rPr lang="en-US" altLang="ko-KR" sz="2200" baseline="-25000" dirty="0">
                <a:ea typeface="굴림" charset="-127"/>
                <a:sym typeface="Symbol" pitchFamily="18" charset="2"/>
              </a:rPr>
              <a:t>i</a:t>
            </a:r>
            <a:r>
              <a:rPr lang="en-US" altLang="ko-KR" sz="2200" dirty="0">
                <a:ea typeface="굴림" charset="-127"/>
                <a:sym typeface="Symbol" pitchFamily="18" charset="2"/>
              </a:rPr>
              <a:t>)  </a:t>
            </a:r>
            <a:r>
              <a:rPr lang="en-US" altLang="ko-KR" sz="2200" i="0" dirty="0">
                <a:ea typeface="굴림" charset="-127"/>
                <a:sym typeface="Symbol" pitchFamily="18" charset="2"/>
              </a:rPr>
              <a:t>O</a:t>
            </a:r>
            <a:r>
              <a:rPr lang="en-US" altLang="ko-KR" sz="2200" dirty="0">
                <a:ea typeface="굴림" charset="-127"/>
                <a:sym typeface="Symbol" pitchFamily="18" charset="2"/>
              </a:rPr>
              <a:t>(</a:t>
            </a:r>
            <a:r>
              <a:rPr lang="en-US" altLang="ko-KR" sz="2200" i="0" dirty="0">
                <a:ea typeface="굴림" charset="-127"/>
                <a:sym typeface="Symbol" pitchFamily="18" charset="2"/>
              </a:rPr>
              <a:t>x</a:t>
            </a:r>
            <a:r>
              <a:rPr lang="en-US" altLang="ko-KR" sz="2200" baseline="-25000" dirty="0">
                <a:ea typeface="굴림" charset="-127"/>
                <a:sym typeface="Symbol" pitchFamily="18" charset="2"/>
              </a:rPr>
              <a:t>w</a:t>
            </a:r>
            <a:r>
              <a:rPr lang="en-US" altLang="ko-KR" sz="2200" dirty="0">
                <a:ea typeface="굴림" charset="-127"/>
                <a:sym typeface="Symbol" pitchFamily="18" charset="2"/>
              </a:rPr>
              <a:t>, </a:t>
            </a:r>
            <a:r>
              <a:rPr lang="en-US" altLang="ko-KR" sz="2200" i="0" dirty="0">
                <a:ea typeface="굴림" charset="-127"/>
                <a:sym typeface="Symbol" pitchFamily="18" charset="2"/>
              </a:rPr>
              <a:t>y</a:t>
            </a:r>
            <a:r>
              <a:rPr lang="en-US" altLang="ko-KR" sz="2200" baseline="-25000" dirty="0">
                <a:ea typeface="굴림" charset="-127"/>
                <a:sym typeface="Symbol" pitchFamily="18" charset="2"/>
              </a:rPr>
              <a:t>w</a:t>
            </a:r>
            <a:r>
              <a:rPr lang="en-US" altLang="ko-KR" sz="2200" dirty="0">
                <a:ea typeface="굴림" charset="-127"/>
                <a:sym typeface="Symbol" pitchFamily="18" charset="2"/>
              </a:rPr>
              <a:t>, </a:t>
            </a:r>
            <a:r>
              <a:rPr lang="en-US" altLang="ko-KR" sz="2200" i="0" dirty="0">
                <a:ea typeface="굴림" charset="-127"/>
                <a:sym typeface="Symbol" pitchFamily="18" charset="2"/>
              </a:rPr>
              <a:t>z</a:t>
            </a:r>
            <a:r>
              <a:rPr lang="en-US" altLang="ko-KR" sz="2200" baseline="-25000" dirty="0">
                <a:ea typeface="굴림" charset="-127"/>
                <a:sym typeface="Symbol" pitchFamily="18" charset="2"/>
              </a:rPr>
              <a:t>w</a:t>
            </a:r>
            <a:r>
              <a:rPr lang="en-US" altLang="ko-KR" sz="2200" dirty="0">
                <a:ea typeface="굴림" charset="-127"/>
                <a:sym typeface="Symbol" pitchFamily="18" charset="2"/>
              </a:rPr>
              <a:t>)</a:t>
            </a:r>
          </a:p>
          <a:p>
            <a:pPr>
              <a:lnSpc>
                <a:spcPct val="90000"/>
              </a:lnSpc>
              <a:defRPr/>
            </a:pPr>
            <a:r>
              <a:rPr lang="tr-TR" altLang="ko-KR" sz="2700" dirty="0">
                <a:ea typeface="굴림" charset="-127"/>
                <a:sym typeface="Symbol" pitchFamily="18" charset="2"/>
              </a:rPr>
              <a:t>Aracı yüzey</a:t>
            </a:r>
            <a:r>
              <a:rPr lang="en-US" altLang="ko-KR" sz="2700" dirty="0">
                <a:ea typeface="굴림" charset="-127"/>
                <a:sym typeface="Symbol" pitchFamily="18" charset="2"/>
              </a:rPr>
              <a:t> : </a:t>
            </a:r>
            <a:r>
              <a:rPr lang="tr-TR" altLang="ko-KR" sz="2700" dirty="0">
                <a:ea typeface="굴림" charset="-127"/>
                <a:sym typeface="Symbol" pitchFamily="18" charset="2"/>
              </a:rPr>
              <a:t>düzlem</a:t>
            </a:r>
            <a:r>
              <a:rPr lang="en-US" altLang="ko-KR" sz="2700" dirty="0">
                <a:ea typeface="굴림" charset="-127"/>
                <a:sym typeface="Symbol" pitchFamily="18" charset="2"/>
              </a:rPr>
              <a:t>, </a:t>
            </a:r>
            <a:r>
              <a:rPr lang="tr-TR" altLang="ko-KR" sz="2700" dirty="0">
                <a:ea typeface="굴림" charset="-127"/>
                <a:sym typeface="Symbol" pitchFamily="18" charset="2"/>
              </a:rPr>
              <a:t>silindir,</a:t>
            </a:r>
            <a:r>
              <a:rPr lang="en-US" altLang="ko-KR" sz="2700" dirty="0">
                <a:ea typeface="굴림" charset="-127"/>
                <a:sym typeface="Symbol" pitchFamily="18" charset="2"/>
              </a:rPr>
              <a:t> </a:t>
            </a:r>
            <a:r>
              <a:rPr lang="tr-TR" altLang="ko-KR" sz="2700" dirty="0">
                <a:ea typeface="굴림" charset="-127"/>
                <a:sym typeface="Symbol" pitchFamily="18" charset="2"/>
              </a:rPr>
              <a:t>küp veya</a:t>
            </a:r>
            <a:r>
              <a:rPr lang="en-US" altLang="ko-KR" sz="2700" dirty="0">
                <a:ea typeface="굴림" charset="-127"/>
                <a:sym typeface="Symbol" pitchFamily="18" charset="2"/>
              </a:rPr>
              <a:t> </a:t>
            </a:r>
            <a:r>
              <a:rPr lang="tr-TR" altLang="ko-KR" sz="2700" dirty="0">
                <a:ea typeface="굴림" charset="-127"/>
                <a:sym typeface="Symbol" pitchFamily="18" charset="2"/>
              </a:rPr>
              <a:t>küre olabilir.</a:t>
            </a:r>
            <a:endParaRPr lang="en-US" altLang="ko-KR" sz="2700" dirty="0">
              <a:ea typeface="굴림" charset="-127"/>
              <a:sym typeface="Symbol" pitchFamily="18" charset="2"/>
            </a:endParaRPr>
          </a:p>
        </p:txBody>
      </p:sp>
      <p:pic>
        <p:nvPicPr>
          <p:cNvPr id="28676" name="Picture 4" descr="an09f0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575175"/>
            <a:ext cx="2840567" cy="1601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7" name="Picture 5" descr="an09f0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4498976"/>
            <a:ext cx="4210756" cy="174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8" name="Text Box 6"/>
          <p:cNvSpPr txBox="1">
            <a:spLocks noChangeArrowheads="1"/>
          </p:cNvSpPr>
          <p:nvPr/>
        </p:nvSpPr>
        <p:spPr bwMode="auto">
          <a:xfrm>
            <a:off x="990600" y="6232526"/>
            <a:ext cx="185659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eaLnBrk="1" latinLnBrk="1" hangingPunct="1"/>
            <a:r>
              <a:rPr kumimoji="1" lang="en-US" altLang="ko-KR" sz="2000" dirty="0">
                <a:solidFill>
                  <a:schemeClr val="accent2"/>
                </a:solidFill>
                <a:ea typeface="굴림" pitchFamily="34" charset="-127"/>
              </a:rPr>
              <a:t>cylinder</a:t>
            </a:r>
            <a:r>
              <a:rPr kumimoji="1" lang="ko-KR" altLang="en-US" sz="2000">
                <a:solidFill>
                  <a:schemeClr val="accent2"/>
                </a:solidFill>
                <a:ea typeface="굴림" pitchFamily="34" charset="-127"/>
              </a:rPr>
              <a:t>의 경우</a:t>
            </a:r>
          </a:p>
        </p:txBody>
      </p:sp>
      <p:sp>
        <p:nvSpPr>
          <p:cNvPr id="28679" name="Text Box 7"/>
          <p:cNvSpPr txBox="1">
            <a:spLocks noChangeArrowheads="1"/>
          </p:cNvSpPr>
          <p:nvPr/>
        </p:nvSpPr>
        <p:spPr bwMode="auto">
          <a:xfrm>
            <a:off x="5445478" y="6218239"/>
            <a:ext cx="150233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eaLnBrk="1" latinLnBrk="1" hangingPunct="1"/>
            <a:r>
              <a:rPr kumimoji="1" lang="en-US" altLang="ko-KR" sz="2000" dirty="0">
                <a:solidFill>
                  <a:schemeClr val="accent2"/>
                </a:solidFill>
                <a:ea typeface="굴림" pitchFamily="34" charset="-127"/>
              </a:rPr>
              <a:t>cube</a:t>
            </a:r>
            <a:r>
              <a:rPr kumimoji="1" lang="ko-KR" altLang="en-US" sz="2000">
                <a:solidFill>
                  <a:schemeClr val="accent2"/>
                </a:solidFill>
                <a:ea typeface="굴림" pitchFamily="34" charset="-127"/>
              </a:rPr>
              <a:t>의 경우</a:t>
            </a:r>
          </a:p>
        </p:txBody>
      </p:sp>
    </p:spTree>
    <p:extLst>
      <p:ext uri="{BB962C8B-B14F-4D97-AF65-F5344CB8AC3E}">
        <p14:creationId xmlns:p14="http://schemas.microsoft.com/office/powerpoint/2010/main" val="261284618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altLang="ko-KR" sz="3600" dirty="0">
                <a:ea typeface="굴림" pitchFamily="34" charset="-127"/>
              </a:rPr>
              <a:t>İki parçalı</a:t>
            </a:r>
            <a:r>
              <a:rPr lang="en-US" altLang="ko-KR" sz="3600" dirty="0">
                <a:ea typeface="굴림" pitchFamily="34" charset="-127"/>
              </a:rPr>
              <a:t> </a:t>
            </a:r>
            <a:r>
              <a:rPr lang="tr-TR" altLang="ko-KR" sz="3600" dirty="0">
                <a:ea typeface="굴림" pitchFamily="34" charset="-127"/>
              </a:rPr>
              <a:t>doku</a:t>
            </a:r>
            <a:r>
              <a:rPr lang="en-US" altLang="ko-KR" sz="3600" dirty="0">
                <a:ea typeface="굴림" pitchFamily="34" charset="-127"/>
              </a:rPr>
              <a:t> </a:t>
            </a:r>
            <a:r>
              <a:rPr lang="tr-TR" altLang="ko-KR" sz="3600" dirty="0">
                <a:ea typeface="굴림" pitchFamily="34" charset="-127"/>
              </a:rPr>
              <a:t>ataması</a:t>
            </a:r>
            <a:endParaRPr lang="en-US" altLang="ko-KR" sz="3600" dirty="0">
              <a:ea typeface="굴림" pitchFamily="34" charset="-127"/>
            </a:endParaRPr>
          </a:p>
        </p:txBody>
      </p:sp>
      <p:sp>
        <p:nvSpPr>
          <p:cNvPr id="427011" name="Rectangle 3"/>
          <p:cNvSpPr>
            <a:spLocks noGrp="1" noChangeArrowheads="1"/>
          </p:cNvSpPr>
          <p:nvPr>
            <p:ph sz="quarter" idx="1"/>
          </p:nvPr>
        </p:nvSpPr>
        <p:spPr/>
        <p:txBody>
          <a:bodyPr/>
          <a:lstStyle/>
          <a:p>
            <a:pPr>
              <a:defRPr/>
            </a:pPr>
            <a:r>
              <a:rPr lang="tr-TR" altLang="ko-KR" b="1" i="0" dirty="0">
                <a:solidFill>
                  <a:srgbClr val="FF0000"/>
                </a:solidFill>
              </a:rPr>
              <a:t>S ve </a:t>
            </a:r>
            <a:r>
              <a:rPr lang="en-US" altLang="ko-KR" b="1" i="0" dirty="0">
                <a:solidFill>
                  <a:srgbClr val="FF0000"/>
                </a:solidFill>
                <a:ea typeface="굴림" charset="-127"/>
              </a:rPr>
              <a:t>O</a:t>
            </a:r>
            <a:r>
              <a:rPr lang="en-US" altLang="ko-KR" b="1" dirty="0">
                <a:solidFill>
                  <a:srgbClr val="FF0000"/>
                </a:solidFill>
                <a:ea typeface="굴림" charset="-127"/>
              </a:rPr>
              <a:t> </a:t>
            </a:r>
            <a:r>
              <a:rPr lang="tr-TR" altLang="ko-KR" b="1" dirty="0">
                <a:solidFill>
                  <a:srgbClr val="FF0000"/>
                </a:solidFill>
                <a:ea typeface="굴림" charset="-127"/>
              </a:rPr>
              <a:t>atamaları</a:t>
            </a:r>
            <a:r>
              <a:rPr lang="tr-TR" altLang="ko-KR" b="1" dirty="0">
                <a:solidFill>
                  <a:srgbClr val="FF0000"/>
                </a:solidFill>
              </a:rPr>
              <a:t>  (mappings)</a:t>
            </a:r>
            <a:endParaRPr lang="en-US" altLang="ko-KR" b="1" dirty="0">
              <a:solidFill>
                <a:srgbClr val="FF0000"/>
              </a:solidFill>
              <a:ea typeface="굴림" charset="-127"/>
            </a:endParaRPr>
          </a:p>
          <a:p>
            <a:pPr lvl="1">
              <a:defRPr/>
            </a:pPr>
            <a:endParaRPr lang="en-US" altLang="ko-KR" b="1" dirty="0">
              <a:solidFill>
                <a:srgbClr val="FF0000"/>
              </a:solidFill>
              <a:ea typeface="굴림" charset="-127"/>
            </a:endParaRPr>
          </a:p>
          <a:p>
            <a:pPr lvl="1">
              <a:defRPr/>
            </a:pPr>
            <a:endParaRPr lang="en-US" altLang="ko-KR" b="1" dirty="0">
              <a:solidFill>
                <a:srgbClr val="FF0000"/>
              </a:solidFill>
              <a:ea typeface="굴림" charset="-127"/>
            </a:endParaRPr>
          </a:p>
          <a:p>
            <a:pPr lvl="1">
              <a:defRPr/>
            </a:pPr>
            <a:endParaRPr lang="en-US" altLang="ko-KR" b="1" dirty="0">
              <a:solidFill>
                <a:srgbClr val="FF0000"/>
              </a:solidFill>
              <a:ea typeface="굴림" charset="-127"/>
            </a:endParaRPr>
          </a:p>
          <a:p>
            <a:pPr lvl="1">
              <a:defRPr/>
            </a:pPr>
            <a:endParaRPr lang="en-US" altLang="ko-KR" b="1" dirty="0">
              <a:solidFill>
                <a:srgbClr val="FF0000"/>
              </a:solidFill>
              <a:ea typeface="굴림" charset="-127"/>
            </a:endParaRPr>
          </a:p>
          <a:p>
            <a:pPr lvl="1">
              <a:defRPr/>
            </a:pPr>
            <a:endParaRPr lang="en-US" altLang="ko-KR" b="1" dirty="0">
              <a:solidFill>
                <a:srgbClr val="FF0000"/>
              </a:solidFill>
              <a:ea typeface="굴림" charset="-127"/>
            </a:endParaRPr>
          </a:p>
          <a:p>
            <a:pPr>
              <a:defRPr/>
            </a:pPr>
            <a:endParaRPr lang="en-US" altLang="ko-KR" b="1" dirty="0">
              <a:solidFill>
                <a:srgbClr val="FF0000"/>
              </a:solidFill>
              <a:ea typeface="굴림" charset="-127"/>
            </a:endParaRPr>
          </a:p>
          <a:p>
            <a:pPr>
              <a:defRPr/>
            </a:pPr>
            <a:endParaRPr lang="en-US" altLang="ko-KR" b="1" dirty="0">
              <a:solidFill>
                <a:srgbClr val="FF0000"/>
              </a:solidFill>
              <a:ea typeface="굴림" charset="-127"/>
            </a:endParaRPr>
          </a:p>
        </p:txBody>
      </p:sp>
      <p:sp>
        <p:nvSpPr>
          <p:cNvPr id="29700" name="Oval 4"/>
          <p:cNvSpPr>
            <a:spLocks noChangeArrowheads="1"/>
          </p:cNvSpPr>
          <p:nvPr/>
        </p:nvSpPr>
        <p:spPr bwMode="auto">
          <a:xfrm>
            <a:off x="4926189" y="2205038"/>
            <a:ext cx="1219200" cy="1219200"/>
          </a:xfrm>
          <a:prstGeom prst="ellipse">
            <a:avLst/>
          </a:prstGeom>
          <a:noFill/>
          <a:ln w="9525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tr-TR" altLang="tr-TR" b="1" dirty="0"/>
          </a:p>
        </p:txBody>
      </p:sp>
      <p:sp>
        <p:nvSpPr>
          <p:cNvPr id="29701" name="Freeform 5"/>
          <p:cNvSpPr>
            <a:spLocks/>
          </p:cNvSpPr>
          <p:nvPr/>
        </p:nvSpPr>
        <p:spPr bwMode="auto">
          <a:xfrm>
            <a:off x="5230990" y="2509838"/>
            <a:ext cx="685800" cy="609600"/>
          </a:xfrm>
          <a:custGeom>
            <a:avLst/>
            <a:gdLst>
              <a:gd name="T0" fmla="*/ 2147483647 w 432"/>
              <a:gd name="T1" fmla="*/ 0 h 384"/>
              <a:gd name="T2" fmla="*/ 0 w 432"/>
              <a:gd name="T3" fmla="*/ 2147483647 h 384"/>
              <a:gd name="T4" fmla="*/ 2147483647 w 432"/>
              <a:gd name="T5" fmla="*/ 2147483647 h 384"/>
              <a:gd name="T6" fmla="*/ 2147483647 w 432"/>
              <a:gd name="T7" fmla="*/ 2147483647 h 384"/>
              <a:gd name="T8" fmla="*/ 2147483647 w 432"/>
              <a:gd name="T9" fmla="*/ 2147483647 h 384"/>
              <a:gd name="T10" fmla="*/ 2147483647 w 432"/>
              <a:gd name="T11" fmla="*/ 2147483647 h 384"/>
              <a:gd name="T12" fmla="*/ 2147483647 w 432"/>
              <a:gd name="T13" fmla="*/ 0 h 38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32"/>
              <a:gd name="T22" fmla="*/ 0 h 384"/>
              <a:gd name="T23" fmla="*/ 432 w 432"/>
              <a:gd name="T24" fmla="*/ 384 h 38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32" h="384">
                <a:moveTo>
                  <a:pt x="192" y="0"/>
                </a:moveTo>
                <a:lnTo>
                  <a:pt x="0" y="144"/>
                </a:lnTo>
                <a:lnTo>
                  <a:pt x="48" y="384"/>
                </a:lnTo>
                <a:lnTo>
                  <a:pt x="144" y="288"/>
                </a:lnTo>
                <a:lnTo>
                  <a:pt x="384" y="336"/>
                </a:lnTo>
                <a:lnTo>
                  <a:pt x="432" y="144"/>
                </a:lnTo>
                <a:lnTo>
                  <a:pt x="192" y="0"/>
                </a:lnTo>
                <a:close/>
              </a:path>
            </a:pathLst>
          </a:cu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tr-TR" b="1" dirty="0"/>
          </a:p>
        </p:txBody>
      </p:sp>
      <p:sp>
        <p:nvSpPr>
          <p:cNvPr id="29702" name="Line 6"/>
          <p:cNvSpPr>
            <a:spLocks noChangeShapeType="1"/>
          </p:cNvSpPr>
          <p:nvPr/>
        </p:nvSpPr>
        <p:spPr bwMode="auto">
          <a:xfrm>
            <a:off x="5535789" y="2205038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r-TR" b="1" dirty="0"/>
          </a:p>
        </p:txBody>
      </p:sp>
      <p:sp>
        <p:nvSpPr>
          <p:cNvPr id="29703" name="Line 7"/>
          <p:cNvSpPr>
            <a:spLocks noChangeShapeType="1"/>
          </p:cNvSpPr>
          <p:nvPr/>
        </p:nvSpPr>
        <p:spPr bwMode="auto">
          <a:xfrm flipV="1">
            <a:off x="5535789" y="3043238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r-TR" b="1" dirty="0"/>
          </a:p>
        </p:txBody>
      </p:sp>
      <p:sp>
        <p:nvSpPr>
          <p:cNvPr id="29704" name="Line 8"/>
          <p:cNvSpPr>
            <a:spLocks noChangeShapeType="1"/>
          </p:cNvSpPr>
          <p:nvPr/>
        </p:nvSpPr>
        <p:spPr bwMode="auto">
          <a:xfrm>
            <a:off x="4926189" y="2814638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r-TR" b="1" dirty="0"/>
          </a:p>
        </p:txBody>
      </p:sp>
      <p:sp>
        <p:nvSpPr>
          <p:cNvPr id="29705" name="Line 9"/>
          <p:cNvSpPr>
            <a:spLocks noChangeShapeType="1"/>
          </p:cNvSpPr>
          <p:nvPr/>
        </p:nvSpPr>
        <p:spPr bwMode="auto">
          <a:xfrm flipH="1">
            <a:off x="5916790" y="2814638"/>
            <a:ext cx="22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r-TR" b="1" dirty="0"/>
          </a:p>
        </p:txBody>
      </p:sp>
      <p:sp>
        <p:nvSpPr>
          <p:cNvPr id="29706" name="Line 10"/>
          <p:cNvSpPr>
            <a:spLocks noChangeShapeType="1"/>
          </p:cNvSpPr>
          <p:nvPr/>
        </p:nvSpPr>
        <p:spPr bwMode="auto">
          <a:xfrm>
            <a:off x="5154789" y="2433638"/>
            <a:ext cx="1524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r-TR" b="1" dirty="0"/>
          </a:p>
        </p:txBody>
      </p:sp>
      <p:sp>
        <p:nvSpPr>
          <p:cNvPr id="29707" name="Line 11"/>
          <p:cNvSpPr>
            <a:spLocks noChangeShapeType="1"/>
          </p:cNvSpPr>
          <p:nvPr/>
        </p:nvSpPr>
        <p:spPr bwMode="auto">
          <a:xfrm flipV="1">
            <a:off x="5154789" y="3119438"/>
            <a:ext cx="1524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r-TR" b="1" dirty="0"/>
          </a:p>
        </p:txBody>
      </p:sp>
      <p:sp>
        <p:nvSpPr>
          <p:cNvPr id="29708" name="Line 12"/>
          <p:cNvSpPr>
            <a:spLocks noChangeShapeType="1"/>
          </p:cNvSpPr>
          <p:nvPr/>
        </p:nvSpPr>
        <p:spPr bwMode="auto">
          <a:xfrm flipH="1">
            <a:off x="5840589" y="2433638"/>
            <a:ext cx="1524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r-TR" b="1" dirty="0"/>
          </a:p>
        </p:txBody>
      </p:sp>
      <p:sp>
        <p:nvSpPr>
          <p:cNvPr id="29709" name="Line 13"/>
          <p:cNvSpPr>
            <a:spLocks noChangeShapeType="1"/>
          </p:cNvSpPr>
          <p:nvPr/>
        </p:nvSpPr>
        <p:spPr bwMode="auto">
          <a:xfrm flipH="1" flipV="1">
            <a:off x="5764390" y="3043238"/>
            <a:ext cx="2286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r-TR" b="1" dirty="0"/>
          </a:p>
        </p:txBody>
      </p:sp>
      <p:sp>
        <p:nvSpPr>
          <p:cNvPr id="29710" name="Oval 14"/>
          <p:cNvSpPr>
            <a:spLocks noChangeArrowheads="1"/>
          </p:cNvSpPr>
          <p:nvPr/>
        </p:nvSpPr>
        <p:spPr bwMode="auto">
          <a:xfrm>
            <a:off x="2563989" y="2205038"/>
            <a:ext cx="1219200" cy="1219200"/>
          </a:xfrm>
          <a:prstGeom prst="ellipse">
            <a:avLst/>
          </a:prstGeom>
          <a:noFill/>
          <a:ln w="9525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tr-TR" altLang="tr-TR" b="1" dirty="0"/>
          </a:p>
        </p:txBody>
      </p:sp>
      <p:sp>
        <p:nvSpPr>
          <p:cNvPr id="29711" name="Freeform 15"/>
          <p:cNvSpPr>
            <a:spLocks/>
          </p:cNvSpPr>
          <p:nvPr/>
        </p:nvSpPr>
        <p:spPr bwMode="auto">
          <a:xfrm>
            <a:off x="2868790" y="2509838"/>
            <a:ext cx="685800" cy="609600"/>
          </a:xfrm>
          <a:custGeom>
            <a:avLst/>
            <a:gdLst>
              <a:gd name="T0" fmla="*/ 2147483647 w 432"/>
              <a:gd name="T1" fmla="*/ 0 h 384"/>
              <a:gd name="T2" fmla="*/ 0 w 432"/>
              <a:gd name="T3" fmla="*/ 2147483647 h 384"/>
              <a:gd name="T4" fmla="*/ 2147483647 w 432"/>
              <a:gd name="T5" fmla="*/ 2147483647 h 384"/>
              <a:gd name="T6" fmla="*/ 2147483647 w 432"/>
              <a:gd name="T7" fmla="*/ 2147483647 h 384"/>
              <a:gd name="T8" fmla="*/ 2147483647 w 432"/>
              <a:gd name="T9" fmla="*/ 2147483647 h 384"/>
              <a:gd name="T10" fmla="*/ 2147483647 w 432"/>
              <a:gd name="T11" fmla="*/ 2147483647 h 384"/>
              <a:gd name="T12" fmla="*/ 2147483647 w 432"/>
              <a:gd name="T13" fmla="*/ 0 h 38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32"/>
              <a:gd name="T22" fmla="*/ 0 h 384"/>
              <a:gd name="T23" fmla="*/ 432 w 432"/>
              <a:gd name="T24" fmla="*/ 384 h 38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32" h="384">
                <a:moveTo>
                  <a:pt x="192" y="0"/>
                </a:moveTo>
                <a:lnTo>
                  <a:pt x="0" y="144"/>
                </a:lnTo>
                <a:lnTo>
                  <a:pt x="48" y="384"/>
                </a:lnTo>
                <a:lnTo>
                  <a:pt x="144" y="288"/>
                </a:lnTo>
                <a:lnTo>
                  <a:pt x="384" y="336"/>
                </a:lnTo>
                <a:lnTo>
                  <a:pt x="432" y="144"/>
                </a:lnTo>
                <a:lnTo>
                  <a:pt x="192" y="0"/>
                </a:lnTo>
                <a:close/>
              </a:path>
            </a:pathLst>
          </a:custGeom>
          <a:noFill/>
          <a:ln w="9525" cap="flat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tr-TR" b="1" dirty="0"/>
          </a:p>
        </p:txBody>
      </p:sp>
      <p:sp>
        <p:nvSpPr>
          <p:cNvPr id="29712" name="Line 16"/>
          <p:cNvSpPr>
            <a:spLocks noChangeShapeType="1"/>
          </p:cNvSpPr>
          <p:nvPr/>
        </p:nvSpPr>
        <p:spPr bwMode="auto">
          <a:xfrm>
            <a:off x="2106789" y="2814638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r-TR" b="1" dirty="0"/>
          </a:p>
        </p:txBody>
      </p:sp>
      <p:sp>
        <p:nvSpPr>
          <p:cNvPr id="29713" name="Text Box 17"/>
          <p:cNvSpPr txBox="1">
            <a:spLocks noChangeArrowheads="1"/>
          </p:cNvSpPr>
          <p:nvPr/>
        </p:nvSpPr>
        <p:spPr bwMode="auto">
          <a:xfrm>
            <a:off x="1116190" y="2635251"/>
            <a:ext cx="96231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eaLnBrk="1" latinLnBrk="1" hangingPunct="1"/>
            <a:r>
              <a:rPr kumimoji="1" lang="en-US" altLang="ko-KR" sz="2000" b="1" dirty="0">
                <a:ea typeface="굴림" pitchFamily="34" charset="-127"/>
              </a:rPr>
              <a:t>texture</a:t>
            </a:r>
          </a:p>
        </p:txBody>
      </p:sp>
      <p:sp>
        <p:nvSpPr>
          <p:cNvPr id="29714" name="Text Box 18"/>
          <p:cNvSpPr txBox="1">
            <a:spLocks noChangeArrowheads="1"/>
          </p:cNvSpPr>
          <p:nvPr/>
        </p:nvSpPr>
        <p:spPr bwMode="auto">
          <a:xfrm>
            <a:off x="2487789" y="3435350"/>
            <a:ext cx="125386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eaLnBrk="1" latinLnBrk="1" hangingPunct="1"/>
            <a:r>
              <a:rPr kumimoji="1" lang="en-US" altLang="ko-KR" b="1" i="1" dirty="0">
                <a:solidFill>
                  <a:schemeClr val="tx2"/>
                </a:solidFill>
                <a:ea typeface="굴림" pitchFamily="34" charset="-127"/>
              </a:rPr>
              <a:t>S</a:t>
            </a:r>
            <a:r>
              <a:rPr kumimoji="1" lang="en-US" altLang="ko-KR" b="1" dirty="0">
                <a:solidFill>
                  <a:schemeClr val="tx2"/>
                </a:solidFill>
                <a:ea typeface="굴림" pitchFamily="34" charset="-127"/>
              </a:rPr>
              <a:t> </a:t>
            </a:r>
            <a:r>
              <a:rPr kumimoji="1" lang="tr-TR" altLang="ko-KR" b="1" dirty="0">
                <a:solidFill>
                  <a:schemeClr val="tx2"/>
                </a:solidFill>
                <a:ea typeface="굴림" pitchFamily="34" charset="-127"/>
              </a:rPr>
              <a:t>atama</a:t>
            </a:r>
            <a:endParaRPr kumimoji="1" lang="en-US" altLang="ko-KR" b="1" dirty="0">
              <a:solidFill>
                <a:schemeClr val="tx2"/>
              </a:solidFill>
              <a:ea typeface="굴림" pitchFamily="34" charset="-127"/>
            </a:endParaRPr>
          </a:p>
        </p:txBody>
      </p:sp>
      <p:sp>
        <p:nvSpPr>
          <p:cNvPr id="29715" name="Text Box 19"/>
          <p:cNvSpPr txBox="1">
            <a:spLocks noChangeArrowheads="1"/>
          </p:cNvSpPr>
          <p:nvPr/>
        </p:nvSpPr>
        <p:spPr bwMode="auto">
          <a:xfrm>
            <a:off x="4926190" y="3435350"/>
            <a:ext cx="130516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eaLnBrk="1" latinLnBrk="1" hangingPunct="1"/>
            <a:r>
              <a:rPr kumimoji="1" lang="en-US" altLang="ko-KR" b="1" i="1" dirty="0">
                <a:solidFill>
                  <a:schemeClr val="tx2"/>
                </a:solidFill>
                <a:ea typeface="굴림" pitchFamily="34" charset="-127"/>
              </a:rPr>
              <a:t>O</a:t>
            </a:r>
            <a:r>
              <a:rPr kumimoji="1" lang="en-US" altLang="ko-KR" b="1" dirty="0">
                <a:solidFill>
                  <a:schemeClr val="tx2"/>
                </a:solidFill>
                <a:ea typeface="굴림" pitchFamily="34" charset="-127"/>
              </a:rPr>
              <a:t> </a:t>
            </a:r>
            <a:r>
              <a:rPr kumimoji="1" lang="tr-TR" altLang="ko-KR" b="1" dirty="0">
                <a:solidFill>
                  <a:schemeClr val="tx2"/>
                </a:solidFill>
                <a:ea typeface="굴림" pitchFamily="34" charset="-127"/>
              </a:rPr>
              <a:t>atama</a:t>
            </a:r>
            <a:endParaRPr kumimoji="1" lang="en-US" altLang="ko-KR" b="1" dirty="0">
              <a:solidFill>
                <a:schemeClr val="tx2"/>
              </a:solidFill>
              <a:ea typeface="굴림" pitchFamily="34" charset="-127"/>
            </a:endParaRPr>
          </a:p>
        </p:txBody>
      </p:sp>
      <p:pic>
        <p:nvPicPr>
          <p:cNvPr id="29716" name="Picture 20" descr="an09f0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4114800"/>
            <a:ext cx="506916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17" name="Text Box 21"/>
          <p:cNvSpPr txBox="1">
            <a:spLocks noChangeArrowheads="1"/>
          </p:cNvSpPr>
          <p:nvPr/>
        </p:nvSpPr>
        <p:spPr bwMode="auto">
          <a:xfrm>
            <a:off x="3693692" y="6038851"/>
            <a:ext cx="152638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latinLnBrk="1" hangingPunct="1"/>
            <a:r>
              <a:rPr kumimoji="1" lang="tr-TR" altLang="ko-KR" sz="1600" b="1" dirty="0">
                <a:solidFill>
                  <a:srgbClr val="0070C0"/>
                </a:solidFill>
                <a:ea typeface="굴림" pitchFamily="34" charset="-127"/>
              </a:rPr>
              <a:t>Obje normalle</a:t>
            </a:r>
            <a:br>
              <a:rPr kumimoji="1" lang="tr-TR" altLang="ko-KR" sz="1600" b="1" dirty="0">
                <a:solidFill>
                  <a:srgbClr val="0070C0"/>
                </a:solidFill>
                <a:ea typeface="굴림" pitchFamily="34" charset="-127"/>
              </a:rPr>
            </a:br>
            <a:r>
              <a:rPr kumimoji="1" lang="tr-TR" altLang="ko-KR" sz="1600" b="1" dirty="0">
                <a:solidFill>
                  <a:srgbClr val="0070C0"/>
                </a:solidFill>
                <a:ea typeface="굴림" pitchFamily="34" charset="-127"/>
              </a:rPr>
              <a:t>rini kullanarak</a:t>
            </a:r>
            <a:endParaRPr kumimoji="1" lang="en-US" altLang="ko-KR" sz="1600" b="1" dirty="0">
              <a:solidFill>
                <a:srgbClr val="0070C0"/>
              </a:solidFill>
              <a:ea typeface="굴림" pitchFamily="34" charset="-127"/>
            </a:endParaRPr>
          </a:p>
        </p:txBody>
      </p:sp>
      <p:sp>
        <p:nvSpPr>
          <p:cNvPr id="29718" name="Text Box 22"/>
          <p:cNvSpPr txBox="1">
            <a:spLocks noChangeArrowheads="1"/>
          </p:cNvSpPr>
          <p:nvPr/>
        </p:nvSpPr>
        <p:spPr bwMode="auto">
          <a:xfrm>
            <a:off x="5220072" y="6038851"/>
            <a:ext cx="234230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latinLnBrk="1" hangingPunct="1"/>
            <a:r>
              <a:rPr kumimoji="1" lang="tr-TR" altLang="ko-KR" sz="1600" b="1" dirty="0">
                <a:solidFill>
                  <a:srgbClr val="0070C0"/>
                </a:solidFill>
                <a:ea typeface="굴림" pitchFamily="34" charset="-127"/>
              </a:rPr>
              <a:t>Obje merkezinden çıkan</a:t>
            </a:r>
            <a:br>
              <a:rPr kumimoji="1" lang="tr-TR" altLang="ko-KR" sz="1600" b="1" dirty="0">
                <a:solidFill>
                  <a:srgbClr val="0070C0"/>
                </a:solidFill>
                <a:ea typeface="굴림" pitchFamily="34" charset="-127"/>
              </a:rPr>
            </a:br>
            <a:r>
              <a:rPr kumimoji="1" lang="tr-TR" altLang="ko-KR" sz="1600" b="1" dirty="0">
                <a:solidFill>
                  <a:srgbClr val="0070C0"/>
                </a:solidFill>
                <a:ea typeface="굴림" pitchFamily="34" charset="-127"/>
              </a:rPr>
              <a:t>ışınları kullanarak</a:t>
            </a:r>
            <a:endParaRPr kumimoji="1" lang="en-US" altLang="ko-KR" sz="1600" b="1" dirty="0">
              <a:solidFill>
                <a:srgbClr val="0070C0"/>
              </a:solidFill>
              <a:ea typeface="굴림" pitchFamily="34" charset="-127"/>
            </a:endParaRPr>
          </a:p>
        </p:txBody>
      </p:sp>
      <p:sp>
        <p:nvSpPr>
          <p:cNvPr id="29719" name="Text Box 23"/>
          <p:cNvSpPr txBox="1">
            <a:spLocks noChangeArrowheads="1"/>
          </p:cNvSpPr>
          <p:nvPr/>
        </p:nvSpPr>
        <p:spPr bwMode="auto">
          <a:xfrm>
            <a:off x="1547664" y="6048376"/>
            <a:ext cx="186301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latinLnBrk="1" hangingPunct="1"/>
            <a:r>
              <a:rPr kumimoji="1" lang="tr-TR" altLang="ko-KR" sz="1600" b="1" dirty="0">
                <a:solidFill>
                  <a:srgbClr val="0070C0"/>
                </a:solidFill>
                <a:ea typeface="굴림" pitchFamily="34" charset="-127"/>
              </a:rPr>
              <a:t>Aracı obje normal-</a:t>
            </a:r>
            <a:br>
              <a:rPr kumimoji="1" lang="tr-TR" altLang="ko-KR" sz="1600" b="1" dirty="0">
                <a:solidFill>
                  <a:srgbClr val="0070C0"/>
                </a:solidFill>
                <a:ea typeface="굴림" pitchFamily="34" charset="-127"/>
              </a:rPr>
            </a:br>
            <a:r>
              <a:rPr kumimoji="1" lang="tr-TR" altLang="ko-KR" sz="1600" b="1" dirty="0">
                <a:solidFill>
                  <a:srgbClr val="0070C0"/>
                </a:solidFill>
                <a:ea typeface="굴림" pitchFamily="34" charset="-127"/>
              </a:rPr>
              <a:t>lerini kullanarak.</a:t>
            </a:r>
            <a:endParaRPr kumimoji="1" lang="en-US" altLang="ko-KR" sz="1600" b="1" dirty="0">
              <a:solidFill>
                <a:srgbClr val="0070C0"/>
              </a:solidFill>
              <a:ea typeface="굴림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1754061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4" descr="nin_c64c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1421" y="3700041"/>
            <a:ext cx="3793067" cy="2681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ko-KR" dirty="0">
                <a:ea typeface="굴림" pitchFamily="34" charset="-127"/>
              </a:rPr>
              <a:t>Tarihten Sayfalar</a:t>
            </a:r>
            <a:endParaRPr lang="en-US" altLang="ko-KR" dirty="0">
              <a:ea typeface="굴림" pitchFamily="34" charset="-127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EED06-A45B-49F7-A4E7-E4A0A60926E4}" type="slidenum">
              <a:rPr lang="tr-TR" smtClean="0"/>
              <a:pPr/>
              <a:t>3</a:t>
            </a:fld>
            <a:endParaRPr lang="tr-TR" dirty="0"/>
          </a:p>
        </p:txBody>
      </p:sp>
      <p:sp>
        <p:nvSpPr>
          <p:cNvPr id="397315" name="Rectangle 3"/>
          <p:cNvSpPr>
            <a:spLocks noGrp="1" noChangeArrowheads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altLang="ko-KR" sz="2400" dirty="0">
                <a:ea typeface="굴림" charset="-127"/>
              </a:rPr>
              <a:t>1970 : </a:t>
            </a:r>
            <a:r>
              <a:rPr lang="tr-TR" altLang="ko-KR" sz="2400" dirty="0"/>
              <a:t>Yerel</a:t>
            </a:r>
            <a:r>
              <a:rPr lang="en-US" altLang="ko-KR" sz="2400" dirty="0">
                <a:ea typeface="굴림" charset="-127"/>
              </a:rPr>
              <a:t> </a:t>
            </a:r>
            <a:r>
              <a:rPr lang="tr-TR" altLang="ko-KR" sz="2400" dirty="0">
                <a:ea typeface="굴림" charset="-127"/>
              </a:rPr>
              <a:t>bazda aydınlanma çözümleri</a:t>
            </a:r>
            <a:endParaRPr lang="en-US" altLang="ko-KR" sz="2400" dirty="0">
              <a:ea typeface="굴림" charset="-127"/>
            </a:endParaRPr>
          </a:p>
          <a:p>
            <a:pPr lvl="1">
              <a:defRPr/>
            </a:pPr>
            <a:r>
              <a:rPr lang="en-US" altLang="ko-KR" sz="2000" dirty="0">
                <a:ea typeface="굴림" charset="-127"/>
              </a:rPr>
              <a:t>Phong </a:t>
            </a:r>
            <a:r>
              <a:rPr lang="tr-TR" altLang="ko-KR" sz="2000" dirty="0">
                <a:ea typeface="굴림" charset="-127"/>
              </a:rPr>
              <a:t>renklendirme</a:t>
            </a:r>
            <a:r>
              <a:rPr lang="en-US" altLang="ko-KR" sz="2000" dirty="0">
                <a:ea typeface="굴림" charset="-127"/>
              </a:rPr>
              <a:t>: </a:t>
            </a:r>
            <a:r>
              <a:rPr lang="tr-TR" altLang="ko-KR" sz="2000" dirty="0"/>
              <a:t>Plastik modeller için</a:t>
            </a:r>
            <a:endParaRPr lang="en-US" altLang="ko-KR" sz="2000" dirty="0">
              <a:ea typeface="굴림" charset="-127"/>
            </a:endParaRPr>
          </a:p>
          <a:p>
            <a:pPr>
              <a:defRPr/>
            </a:pPr>
            <a:r>
              <a:rPr lang="en-US" altLang="ko-KR" sz="2400" dirty="0">
                <a:ea typeface="굴림" charset="-127"/>
              </a:rPr>
              <a:t>1980 : </a:t>
            </a:r>
            <a:r>
              <a:rPr lang="tr-TR" altLang="ko-KR" sz="2400" dirty="0"/>
              <a:t>Bilgisayarda gerçeklik, </a:t>
            </a:r>
          </a:p>
          <a:p>
            <a:pPr>
              <a:defRPr/>
            </a:pPr>
            <a:r>
              <a:rPr lang="tr-TR" altLang="ko-KR" sz="2400" dirty="0"/>
              <a:t>PC'ler ve ev bilgisayarları çağı</a:t>
            </a:r>
            <a:endParaRPr lang="en-US" altLang="ko-KR" sz="2400" dirty="0">
              <a:ea typeface="굴림" charset="-127"/>
            </a:endParaRPr>
          </a:p>
          <a:p>
            <a:pPr lvl="1">
              <a:defRPr/>
            </a:pPr>
            <a:r>
              <a:rPr lang="tr-TR" altLang="ko-KR" sz="2000" dirty="0">
                <a:solidFill>
                  <a:schemeClr val="tx2"/>
                </a:solidFill>
              </a:rPr>
              <a:t>Genel aydınlanma çözümleri</a:t>
            </a:r>
          </a:p>
          <a:p>
            <a:pPr lvl="2">
              <a:defRPr/>
            </a:pPr>
            <a:r>
              <a:rPr lang="tr-TR" altLang="ko-KR" dirty="0">
                <a:solidFill>
                  <a:schemeClr val="tx2"/>
                </a:solidFill>
                <a:ea typeface="굴림" charset="-127"/>
              </a:rPr>
              <a:t>Maliyeti yüksek</a:t>
            </a:r>
          </a:p>
          <a:p>
            <a:pPr lvl="2">
              <a:defRPr/>
            </a:pPr>
            <a:r>
              <a:rPr lang="tr-TR" altLang="ko-KR" dirty="0">
                <a:ea typeface="굴림" charset="-127"/>
              </a:rPr>
              <a:t>Fakat oldukça gerçekçi</a:t>
            </a:r>
            <a:endParaRPr lang="en-US" altLang="ko-KR" dirty="0">
              <a:ea typeface="굴림" charset="-127"/>
            </a:endParaRPr>
          </a:p>
          <a:p>
            <a:pPr lvl="1">
              <a:defRPr/>
            </a:pPr>
            <a:r>
              <a:rPr lang="tr-TR" altLang="ko-KR" sz="2000" dirty="0">
                <a:solidFill>
                  <a:schemeClr val="tx2"/>
                </a:solidFill>
              </a:rPr>
              <a:t>Kaplama (</a:t>
            </a:r>
            <a:r>
              <a:rPr lang="tr-TR" altLang="ko-KR" sz="2000" i="1" dirty="0">
                <a:solidFill>
                  <a:schemeClr val="tx2"/>
                </a:solidFill>
              </a:rPr>
              <a:t>T</a:t>
            </a:r>
            <a:r>
              <a:rPr lang="en-US" altLang="ko-KR" sz="2000" i="1" dirty="0">
                <a:solidFill>
                  <a:schemeClr val="tx2"/>
                </a:solidFill>
                <a:ea typeface="굴림" charset="-127"/>
              </a:rPr>
              <a:t>exture mapping</a:t>
            </a:r>
            <a:r>
              <a:rPr lang="tr-TR" altLang="ko-KR" sz="2000" dirty="0">
                <a:solidFill>
                  <a:schemeClr val="tx2"/>
                </a:solidFill>
                <a:ea typeface="굴림" charset="-127"/>
              </a:rPr>
              <a:t>)</a:t>
            </a:r>
            <a:endParaRPr lang="en-US" altLang="ko-KR" sz="2000" i="1" dirty="0">
              <a:solidFill>
                <a:schemeClr val="tx2"/>
              </a:solidFill>
              <a:ea typeface="굴림" charset="-127"/>
            </a:endParaRPr>
          </a:p>
          <a:p>
            <a:pPr lvl="2">
              <a:defRPr/>
            </a:pPr>
            <a:r>
              <a:rPr lang="tr-TR" altLang="ko-KR" dirty="0"/>
              <a:t>Maliyeti düşük</a:t>
            </a:r>
          </a:p>
          <a:p>
            <a:pPr lvl="2">
              <a:defRPr/>
            </a:pPr>
            <a:r>
              <a:rPr lang="tr-TR" altLang="ko-KR" dirty="0">
                <a:ea typeface="굴림" charset="-127"/>
              </a:rPr>
              <a:t>Fakat tatmin edici sonuçlar</a:t>
            </a:r>
            <a:endParaRPr lang="en-US" altLang="ko-KR" dirty="0">
              <a:ea typeface="굴림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12272701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ea typeface="굴림" pitchFamily="34" charset="-127"/>
              </a:rPr>
              <a:t>OpenGL</a:t>
            </a:r>
            <a:r>
              <a:rPr lang="tr-TR" altLang="ko-KR" dirty="0">
                <a:ea typeface="굴림" pitchFamily="34" charset="-127"/>
              </a:rPr>
              <a:t>’de</a:t>
            </a:r>
            <a:r>
              <a:rPr lang="en-US" altLang="ko-KR" dirty="0">
                <a:ea typeface="굴림" pitchFamily="34" charset="-127"/>
              </a:rPr>
              <a:t> </a:t>
            </a:r>
            <a:r>
              <a:rPr lang="tr-TR" altLang="ko-KR" dirty="0">
                <a:ea typeface="굴림" pitchFamily="34" charset="-127"/>
              </a:rPr>
              <a:t>Doku</a:t>
            </a:r>
            <a:r>
              <a:rPr lang="en-US" altLang="ko-KR" dirty="0">
                <a:ea typeface="굴림" pitchFamily="34" charset="-127"/>
              </a:rPr>
              <a:t> </a:t>
            </a:r>
            <a:r>
              <a:rPr lang="tr-TR" altLang="ko-KR" dirty="0">
                <a:ea typeface="굴림" pitchFamily="34" charset="-127"/>
              </a:rPr>
              <a:t>Atama</a:t>
            </a:r>
            <a:endParaRPr lang="en-US" altLang="ko-KR" dirty="0">
              <a:ea typeface="굴림" pitchFamily="34" charset="-127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EED06-A45B-49F7-A4E7-E4A0A60926E4}" type="slidenum">
              <a:rPr lang="tr-TR" smtClean="0"/>
              <a:pPr/>
              <a:t>30</a:t>
            </a:fld>
            <a:endParaRPr lang="tr-TR" dirty="0"/>
          </a:p>
        </p:txBody>
      </p:sp>
      <p:sp>
        <p:nvSpPr>
          <p:cNvPr id="428035" name="Rectangle 3"/>
          <p:cNvSpPr>
            <a:spLocks noGrp="1" noChangeArrowheads="1"/>
          </p:cNvSpPr>
          <p:nvPr>
            <p:ph sz="quarter" idx="1"/>
          </p:nvPr>
        </p:nvSpPr>
        <p:spPr/>
        <p:txBody>
          <a:bodyPr/>
          <a:lstStyle/>
          <a:p>
            <a:pPr>
              <a:defRPr/>
            </a:pPr>
            <a:r>
              <a:rPr lang="en-US" altLang="ko-KR" dirty="0">
                <a:ea typeface="굴림" charset="-127"/>
              </a:rPr>
              <a:t>OpenGL </a:t>
            </a:r>
            <a:r>
              <a:rPr lang="tr-TR" altLang="ko-KR" dirty="0"/>
              <a:t>texture’ları </a:t>
            </a:r>
            <a:endParaRPr lang="en-US" altLang="ko-KR" dirty="0">
              <a:ea typeface="굴림" charset="-127"/>
            </a:endParaRPr>
          </a:p>
          <a:p>
            <a:pPr lvl="1">
              <a:defRPr/>
            </a:pPr>
            <a:r>
              <a:rPr lang="tr-TR" altLang="ko-KR" dirty="0"/>
              <a:t>1 veya 2 boyutlu</a:t>
            </a:r>
            <a:r>
              <a:rPr lang="en-US" altLang="ko-KR" dirty="0">
                <a:ea typeface="굴림" charset="-127"/>
              </a:rPr>
              <a:t> texture</a:t>
            </a:r>
            <a:r>
              <a:rPr lang="tr-TR" altLang="ko-KR" dirty="0">
                <a:ea typeface="굴림" charset="-127"/>
              </a:rPr>
              <a:t>’dan</a:t>
            </a:r>
            <a:endParaRPr lang="en-US" altLang="ko-KR" dirty="0">
              <a:ea typeface="굴림" charset="-127"/>
            </a:endParaRPr>
          </a:p>
          <a:p>
            <a:pPr lvl="1">
              <a:defRPr/>
            </a:pPr>
            <a:r>
              <a:rPr lang="en-US" altLang="ko-KR" dirty="0">
                <a:ea typeface="굴림" charset="-127"/>
              </a:rPr>
              <a:t>1</a:t>
            </a:r>
            <a:r>
              <a:rPr lang="tr-TR" altLang="ko-KR" dirty="0">
                <a:ea typeface="굴림" charset="-127"/>
              </a:rPr>
              <a:t>B</a:t>
            </a:r>
            <a:r>
              <a:rPr lang="en-US" altLang="ko-KR" dirty="0">
                <a:ea typeface="굴림" charset="-127"/>
              </a:rPr>
              <a:t>, 2</a:t>
            </a:r>
            <a:r>
              <a:rPr lang="tr-TR" altLang="ko-KR" dirty="0">
                <a:ea typeface="굴림" charset="-127"/>
              </a:rPr>
              <a:t>B</a:t>
            </a:r>
            <a:r>
              <a:rPr lang="en-US" altLang="ko-KR" dirty="0">
                <a:ea typeface="굴림" charset="-127"/>
              </a:rPr>
              <a:t>, 3</a:t>
            </a:r>
            <a:r>
              <a:rPr lang="tr-TR" altLang="ko-KR" dirty="0">
                <a:ea typeface="굴림" charset="-127"/>
              </a:rPr>
              <a:t>B veya</a:t>
            </a:r>
            <a:r>
              <a:rPr lang="en-US" altLang="ko-KR" dirty="0">
                <a:ea typeface="굴림" charset="-127"/>
              </a:rPr>
              <a:t> 4</a:t>
            </a:r>
            <a:r>
              <a:rPr lang="tr-TR" altLang="ko-KR" dirty="0">
                <a:ea typeface="굴림" charset="-127"/>
              </a:rPr>
              <a:t>B</a:t>
            </a:r>
            <a:r>
              <a:rPr lang="en-US" altLang="ko-KR" dirty="0">
                <a:ea typeface="굴림" charset="-127"/>
              </a:rPr>
              <a:t> </a:t>
            </a:r>
            <a:r>
              <a:rPr lang="tr-TR" altLang="ko-KR" dirty="0">
                <a:ea typeface="굴림" charset="-127"/>
              </a:rPr>
              <a:t>objeye</a:t>
            </a:r>
            <a:endParaRPr lang="en-US" altLang="ko-KR" dirty="0">
              <a:ea typeface="굴림" charset="-127"/>
            </a:endParaRPr>
          </a:p>
          <a:p>
            <a:pPr marL="274320" lvl="1" indent="0">
              <a:buNone/>
              <a:defRPr/>
            </a:pPr>
            <a:endParaRPr lang="en-US" altLang="ko-KR" dirty="0">
              <a:ea typeface="굴림" charset="-127"/>
            </a:endParaRPr>
          </a:p>
        </p:txBody>
      </p:sp>
      <p:pic>
        <p:nvPicPr>
          <p:cNvPr id="30724" name="Picture 4" descr="an09f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212976"/>
            <a:ext cx="8424936" cy="2911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0827197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ko-KR" dirty="0">
                <a:solidFill>
                  <a:schemeClr val="tx2"/>
                </a:solidFill>
                <a:ea typeface="굴림" charset="-127"/>
              </a:rPr>
              <a:t>2</a:t>
            </a:r>
            <a:r>
              <a:rPr lang="tr-TR" altLang="ko-KR" dirty="0">
                <a:solidFill>
                  <a:schemeClr val="tx2"/>
                </a:solidFill>
                <a:ea typeface="굴림" charset="-127"/>
              </a:rPr>
              <a:t>B</a:t>
            </a:r>
            <a:r>
              <a:rPr lang="en-US" altLang="ko-KR" dirty="0">
                <a:solidFill>
                  <a:schemeClr val="tx2"/>
                </a:solidFill>
                <a:ea typeface="굴림" charset="-127"/>
              </a:rPr>
              <a:t> </a:t>
            </a:r>
            <a:r>
              <a:rPr lang="tr-TR" altLang="ko-KR" dirty="0">
                <a:solidFill>
                  <a:schemeClr val="tx2"/>
                </a:solidFill>
                <a:ea typeface="굴림" charset="-127"/>
              </a:rPr>
              <a:t>T</a:t>
            </a:r>
            <a:r>
              <a:rPr lang="en-US" altLang="ko-KR" dirty="0">
                <a:solidFill>
                  <a:schemeClr val="tx2"/>
                </a:solidFill>
                <a:ea typeface="굴림" charset="-127"/>
              </a:rPr>
              <a:t>exture</a:t>
            </a:r>
            <a:r>
              <a:rPr lang="tr-TR" altLang="ko-KR" dirty="0">
                <a:solidFill>
                  <a:schemeClr val="tx2"/>
                </a:solidFill>
                <a:ea typeface="굴림" charset="-127"/>
              </a:rPr>
              <a:t>’dan</a:t>
            </a:r>
            <a:r>
              <a:rPr lang="en-US" altLang="ko-KR" dirty="0">
                <a:solidFill>
                  <a:schemeClr val="tx2"/>
                </a:solidFill>
                <a:ea typeface="굴림" charset="-127"/>
              </a:rPr>
              <a:t> 3</a:t>
            </a:r>
            <a:r>
              <a:rPr lang="tr-TR" altLang="ko-KR" dirty="0">
                <a:solidFill>
                  <a:schemeClr val="tx2"/>
                </a:solidFill>
                <a:ea typeface="굴림" charset="-127"/>
              </a:rPr>
              <a:t>B</a:t>
            </a:r>
            <a:r>
              <a:rPr lang="en-US" altLang="ko-KR" dirty="0">
                <a:solidFill>
                  <a:schemeClr val="tx2"/>
                </a:solidFill>
                <a:ea typeface="굴림" charset="-127"/>
              </a:rPr>
              <a:t> </a:t>
            </a:r>
            <a:r>
              <a:rPr lang="tr-TR" altLang="ko-KR" dirty="0">
                <a:solidFill>
                  <a:schemeClr val="tx2"/>
                </a:solidFill>
                <a:ea typeface="굴림" charset="-127"/>
              </a:rPr>
              <a:t>Objeye </a:t>
            </a:r>
            <a:r>
              <a:rPr lang="en-US" altLang="ko-KR" dirty="0">
                <a:ea typeface="굴림" pitchFamily="34" charset="-127"/>
              </a:rPr>
              <a:t>glTexImage2D(…)</a:t>
            </a:r>
          </a:p>
        </p:txBody>
      </p:sp>
      <p:pic>
        <p:nvPicPr>
          <p:cNvPr id="31748" name="Picture 4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602" y="1268760"/>
            <a:ext cx="8229600" cy="1274126"/>
          </a:xfrm>
        </p:spPr>
      </p:pic>
      <p:sp>
        <p:nvSpPr>
          <p:cNvPr id="429059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576263" y="2668646"/>
            <a:ext cx="8567737" cy="3808354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en-US" altLang="ko-KR" sz="2100" dirty="0">
                <a:ea typeface="굴림" charset="-127"/>
              </a:rPr>
              <a:t>void </a:t>
            </a:r>
            <a:r>
              <a:rPr lang="en-US" altLang="ko-KR" sz="2100" dirty="0">
                <a:solidFill>
                  <a:schemeClr val="tx2"/>
                </a:solidFill>
                <a:ea typeface="굴림" charset="-127"/>
              </a:rPr>
              <a:t>glTexImage2D</a:t>
            </a:r>
            <a:r>
              <a:rPr lang="en-US" altLang="ko-KR" sz="2100" dirty="0">
                <a:ea typeface="굴림" charset="-127"/>
              </a:rPr>
              <a:t>(</a:t>
            </a:r>
            <a:br>
              <a:rPr lang="tr-TR" altLang="ko-KR" sz="2100" dirty="0"/>
            </a:br>
            <a:r>
              <a:rPr lang="tr-TR" altLang="ko-KR" sz="2100" dirty="0"/>
              <a:t>   </a:t>
            </a:r>
            <a:r>
              <a:rPr lang="en-US" altLang="ko-KR" sz="2100" dirty="0">
                <a:ea typeface="굴림" charset="-127"/>
              </a:rPr>
              <a:t>GLenum </a:t>
            </a:r>
            <a:r>
              <a:rPr lang="en-US" altLang="ko-KR" sz="2100" b="1" dirty="0">
                <a:solidFill>
                  <a:srgbClr val="0070C0"/>
                </a:solidFill>
                <a:ea typeface="굴림" charset="-127"/>
              </a:rPr>
              <a:t>target</a:t>
            </a:r>
            <a:r>
              <a:rPr lang="en-US" altLang="ko-KR" sz="2100" dirty="0">
                <a:ea typeface="굴림" charset="-127"/>
              </a:rPr>
              <a:t>,	</a:t>
            </a:r>
            <a:r>
              <a:rPr lang="en-US" altLang="ko-KR" sz="2100" i="0" dirty="0">
                <a:solidFill>
                  <a:schemeClr val="tx2"/>
                </a:solidFill>
                <a:effectLst/>
                <a:ea typeface="굴림" charset="-127"/>
              </a:rPr>
              <a:t>GL_TEXTURE_2D: texture buffer</a:t>
            </a:r>
            <a:r>
              <a:rPr lang="tr-TR" altLang="ko-KR" sz="2100" i="0" dirty="0">
                <a:solidFill>
                  <a:schemeClr val="tx2"/>
                </a:solidFill>
                <a:effectLst/>
                <a:ea typeface="굴림" charset="-127"/>
              </a:rPr>
              <a:t> tipi</a:t>
            </a:r>
            <a:br>
              <a:rPr lang="tr-TR" altLang="ko-KR" sz="2100" dirty="0"/>
            </a:br>
            <a:r>
              <a:rPr lang="tr-TR" altLang="ko-KR" sz="2100" dirty="0"/>
              <a:t>   </a:t>
            </a:r>
            <a:r>
              <a:rPr lang="en-US" altLang="ko-KR" sz="2100" dirty="0">
                <a:ea typeface="굴림" charset="-127"/>
              </a:rPr>
              <a:t>GLint </a:t>
            </a:r>
            <a:r>
              <a:rPr lang="en-US" altLang="ko-KR" sz="2100" b="1" dirty="0">
                <a:solidFill>
                  <a:srgbClr val="0070C0"/>
                </a:solidFill>
                <a:ea typeface="굴림" charset="-127"/>
              </a:rPr>
              <a:t>level</a:t>
            </a:r>
            <a:r>
              <a:rPr lang="en-US" altLang="ko-KR" sz="2100" dirty="0">
                <a:ea typeface="굴림" charset="-127"/>
              </a:rPr>
              <a:t>,		</a:t>
            </a:r>
            <a:r>
              <a:rPr lang="en-US" altLang="ko-KR" sz="2100" i="0" dirty="0">
                <a:solidFill>
                  <a:schemeClr val="tx2"/>
                </a:solidFill>
                <a:effectLst/>
                <a:ea typeface="굴림" charset="-127"/>
              </a:rPr>
              <a:t>0, 1, 2, …: Mip-Map</a:t>
            </a:r>
            <a:r>
              <a:rPr lang="tr-TR" altLang="ko-KR" sz="2100" i="0" dirty="0">
                <a:solidFill>
                  <a:schemeClr val="tx2"/>
                </a:solidFill>
                <a:effectLst/>
                <a:ea typeface="굴림" charset="-127"/>
              </a:rPr>
              <a:t> için detay seviyesi</a:t>
            </a:r>
            <a:br>
              <a:rPr lang="tr-TR" altLang="ko-KR" sz="2100" dirty="0"/>
            </a:br>
            <a:r>
              <a:rPr lang="tr-TR" altLang="ko-KR" sz="2100" dirty="0"/>
              <a:t>   </a:t>
            </a:r>
            <a:r>
              <a:rPr lang="en-US" altLang="ko-KR" sz="2100" dirty="0">
                <a:ea typeface="굴림" charset="-127"/>
              </a:rPr>
              <a:t>GLint </a:t>
            </a:r>
            <a:r>
              <a:rPr lang="en-US" altLang="ko-KR" sz="2100" b="1" dirty="0">
                <a:solidFill>
                  <a:srgbClr val="0070C0"/>
                </a:solidFill>
                <a:ea typeface="굴림" charset="-127"/>
              </a:rPr>
              <a:t>components</a:t>
            </a:r>
            <a:r>
              <a:rPr lang="en-US" altLang="ko-KR" sz="2100" dirty="0">
                <a:ea typeface="굴림" charset="-127"/>
              </a:rPr>
              <a:t>,	</a:t>
            </a:r>
            <a:r>
              <a:rPr lang="en-US" altLang="ko-KR" sz="2100" i="0" dirty="0">
                <a:solidFill>
                  <a:schemeClr val="tx2"/>
                </a:solidFill>
                <a:effectLst/>
                <a:ea typeface="굴림" charset="-127"/>
              </a:rPr>
              <a:t>0, 1, 2, 3 : </a:t>
            </a:r>
            <a:r>
              <a:rPr lang="tr-TR" altLang="ko-KR" sz="2100" i="0" dirty="0">
                <a:solidFill>
                  <a:schemeClr val="tx2"/>
                </a:solidFill>
                <a:effectLst/>
                <a:ea typeface="굴림" charset="-127"/>
              </a:rPr>
              <a:t>Bileşen adedi</a:t>
            </a:r>
            <a:br>
              <a:rPr lang="tr-TR" altLang="ko-KR" sz="2100" dirty="0"/>
            </a:br>
            <a:r>
              <a:rPr lang="tr-TR" altLang="ko-KR" sz="2100" dirty="0"/>
              <a:t>   </a:t>
            </a:r>
            <a:r>
              <a:rPr lang="en-US" altLang="ko-KR" sz="2100" dirty="0">
                <a:ea typeface="굴림" charset="-127"/>
              </a:rPr>
              <a:t>GLsizei </a:t>
            </a:r>
            <a:r>
              <a:rPr lang="en-US" altLang="ko-KR" sz="2100" b="1" dirty="0">
                <a:solidFill>
                  <a:srgbClr val="0070C0"/>
                </a:solidFill>
                <a:ea typeface="굴림" charset="-127"/>
              </a:rPr>
              <a:t>width</a:t>
            </a:r>
            <a:r>
              <a:rPr lang="en-US" altLang="ko-KR" sz="2100" dirty="0">
                <a:ea typeface="굴림" charset="-127"/>
              </a:rPr>
              <a:t>,	</a:t>
            </a:r>
            <a:r>
              <a:rPr lang="en-US" altLang="ko-KR" sz="2100" i="0" dirty="0">
                <a:solidFill>
                  <a:schemeClr val="tx2"/>
                </a:solidFill>
                <a:effectLst/>
                <a:ea typeface="굴림" charset="-127"/>
              </a:rPr>
              <a:t>texture</a:t>
            </a:r>
            <a:r>
              <a:rPr lang="tr-TR" altLang="ko-KR" sz="2100" i="0" dirty="0">
                <a:solidFill>
                  <a:schemeClr val="tx2"/>
                </a:solidFill>
                <a:effectLst/>
                <a:ea typeface="굴림" charset="-127"/>
              </a:rPr>
              <a:t> genişliği</a:t>
            </a:r>
            <a:br>
              <a:rPr lang="tr-TR" altLang="ko-KR" sz="2100" dirty="0"/>
            </a:br>
            <a:r>
              <a:rPr lang="tr-TR" altLang="ko-KR" sz="2100" dirty="0"/>
              <a:t>   </a:t>
            </a:r>
            <a:r>
              <a:rPr lang="en-US" altLang="ko-KR" sz="2100" dirty="0">
                <a:ea typeface="굴림" charset="-127"/>
              </a:rPr>
              <a:t>GLsizei </a:t>
            </a:r>
            <a:r>
              <a:rPr lang="en-US" altLang="ko-KR" sz="2100" b="1" dirty="0">
                <a:solidFill>
                  <a:srgbClr val="0070C0"/>
                </a:solidFill>
                <a:ea typeface="굴림" charset="-127"/>
              </a:rPr>
              <a:t>height</a:t>
            </a:r>
            <a:r>
              <a:rPr lang="en-US" altLang="ko-KR" sz="2100" dirty="0">
                <a:ea typeface="굴림" charset="-127"/>
              </a:rPr>
              <a:t>,	</a:t>
            </a:r>
            <a:r>
              <a:rPr lang="en-US" altLang="ko-KR" sz="2100" i="0" dirty="0">
                <a:solidFill>
                  <a:schemeClr val="tx2"/>
                </a:solidFill>
                <a:effectLst/>
                <a:ea typeface="굴림" charset="-127"/>
              </a:rPr>
              <a:t>texture</a:t>
            </a:r>
            <a:r>
              <a:rPr lang="tr-TR" altLang="ko-KR" sz="2100" i="0" dirty="0">
                <a:solidFill>
                  <a:schemeClr val="tx2"/>
                </a:solidFill>
                <a:effectLst/>
                <a:ea typeface="굴림" charset="-127"/>
              </a:rPr>
              <a:t> yüksekliği</a:t>
            </a:r>
            <a:br>
              <a:rPr lang="tr-TR" altLang="ko-KR" sz="2100" dirty="0"/>
            </a:br>
            <a:r>
              <a:rPr lang="tr-TR" altLang="ko-KR" sz="2100" dirty="0"/>
              <a:t>   </a:t>
            </a:r>
            <a:r>
              <a:rPr lang="en-US" altLang="ko-KR" sz="2100" dirty="0">
                <a:ea typeface="굴림" charset="-127"/>
              </a:rPr>
              <a:t>GLint </a:t>
            </a:r>
            <a:r>
              <a:rPr lang="en-US" altLang="ko-KR" sz="2100" b="1" dirty="0">
                <a:solidFill>
                  <a:srgbClr val="0070C0"/>
                </a:solidFill>
                <a:ea typeface="굴림" charset="-127"/>
              </a:rPr>
              <a:t>border</a:t>
            </a:r>
            <a:r>
              <a:rPr lang="en-US" altLang="ko-KR" sz="2100" dirty="0">
                <a:ea typeface="굴림" charset="-127"/>
              </a:rPr>
              <a:t>,		</a:t>
            </a:r>
            <a:r>
              <a:rPr lang="en-US" altLang="ko-KR" sz="2100" i="0" dirty="0">
                <a:solidFill>
                  <a:schemeClr val="tx2"/>
                </a:solidFill>
                <a:effectLst/>
                <a:ea typeface="굴림" charset="-127"/>
              </a:rPr>
              <a:t>0 : </a:t>
            </a:r>
            <a:r>
              <a:rPr lang="tr-TR" altLang="ko-KR" sz="2100" i="0" dirty="0">
                <a:solidFill>
                  <a:schemeClr val="tx2"/>
                </a:solidFill>
                <a:effectLst/>
                <a:ea typeface="굴림" charset="-127"/>
              </a:rPr>
              <a:t>çerçeve genişliği</a:t>
            </a:r>
            <a:br>
              <a:rPr lang="tr-TR" altLang="ko-KR" sz="2100" dirty="0"/>
            </a:br>
            <a:r>
              <a:rPr lang="tr-TR" altLang="ko-KR" sz="2100" dirty="0"/>
              <a:t>   </a:t>
            </a:r>
            <a:r>
              <a:rPr lang="en-US" altLang="ko-KR" sz="2100" dirty="0">
                <a:ea typeface="굴림" charset="-127"/>
              </a:rPr>
              <a:t>GLenum </a:t>
            </a:r>
            <a:r>
              <a:rPr lang="en-US" altLang="ko-KR" sz="2100" b="1" dirty="0">
                <a:solidFill>
                  <a:srgbClr val="0070C0"/>
                </a:solidFill>
                <a:ea typeface="굴림" charset="-127"/>
              </a:rPr>
              <a:t>format</a:t>
            </a:r>
            <a:r>
              <a:rPr lang="en-US" altLang="ko-KR" sz="2100" dirty="0">
                <a:ea typeface="굴림" charset="-127"/>
              </a:rPr>
              <a:t>,</a:t>
            </a:r>
            <a:r>
              <a:rPr lang="tr-TR" altLang="ko-KR" sz="2100" dirty="0"/>
              <a:t>	</a:t>
            </a:r>
            <a:r>
              <a:rPr lang="tr-TR" altLang="ko-KR" sz="2100" dirty="0">
                <a:solidFill>
                  <a:schemeClr val="tx2"/>
                </a:solidFill>
              </a:rPr>
              <a:t>piksel renk formatı</a:t>
            </a:r>
            <a:r>
              <a:rPr lang="en-US" altLang="ko-KR" sz="2100" i="0" dirty="0">
                <a:solidFill>
                  <a:schemeClr val="tx2"/>
                </a:solidFill>
                <a:effectLst/>
                <a:ea typeface="굴림" charset="-127"/>
              </a:rPr>
              <a:t> (R, G, B, A)</a:t>
            </a:r>
            <a:br>
              <a:rPr lang="tr-TR" altLang="ko-KR" sz="2100" i="0" dirty="0">
                <a:solidFill>
                  <a:schemeClr val="tx2"/>
                </a:solidFill>
                <a:effectLst/>
              </a:rPr>
            </a:br>
            <a:r>
              <a:rPr lang="tr-TR" altLang="ko-KR" sz="2100" i="0" dirty="0">
                <a:solidFill>
                  <a:schemeClr val="tx2"/>
                </a:solidFill>
                <a:effectLst/>
              </a:rPr>
              <a:t>   </a:t>
            </a:r>
            <a:r>
              <a:rPr lang="en-US" altLang="ko-KR" sz="2100" dirty="0">
                <a:ea typeface="굴림" charset="-127"/>
              </a:rPr>
              <a:t>GLenum </a:t>
            </a:r>
            <a:r>
              <a:rPr lang="en-US" altLang="ko-KR" sz="2100" b="1" dirty="0">
                <a:solidFill>
                  <a:srgbClr val="0070C0"/>
                </a:solidFill>
                <a:ea typeface="굴림" charset="-127"/>
              </a:rPr>
              <a:t>type</a:t>
            </a:r>
            <a:r>
              <a:rPr lang="en-US" altLang="ko-KR" sz="2100" dirty="0">
                <a:ea typeface="굴림" charset="-127"/>
              </a:rPr>
              <a:t>,	</a:t>
            </a:r>
            <a:r>
              <a:rPr lang="tr-TR" altLang="ko-KR" sz="2100" i="0" dirty="0">
                <a:solidFill>
                  <a:schemeClr val="tx2"/>
                </a:solidFill>
                <a:effectLst/>
              </a:rPr>
              <a:t>piksel veri tipi</a:t>
            </a:r>
            <a:r>
              <a:rPr lang="en-US" altLang="ko-KR" sz="2100" i="0" dirty="0">
                <a:solidFill>
                  <a:schemeClr val="tx2"/>
                </a:solidFill>
                <a:effectLst/>
                <a:ea typeface="굴림" charset="-127"/>
              </a:rPr>
              <a:t> (int, short, long, …)</a:t>
            </a:r>
            <a:br>
              <a:rPr lang="tr-TR" altLang="ko-KR" sz="2100" i="0" dirty="0">
                <a:solidFill>
                  <a:schemeClr val="tx2"/>
                </a:solidFill>
                <a:effectLst/>
              </a:rPr>
            </a:br>
            <a:r>
              <a:rPr lang="tr-TR" altLang="ko-KR" sz="2100" i="0" dirty="0">
                <a:solidFill>
                  <a:schemeClr val="tx2"/>
                </a:solidFill>
                <a:effectLst/>
              </a:rPr>
              <a:t>   </a:t>
            </a:r>
            <a:r>
              <a:rPr lang="en-US" altLang="ko-KR" sz="2100" dirty="0">
                <a:ea typeface="굴림" charset="-127"/>
              </a:rPr>
              <a:t>const GLvoid* </a:t>
            </a:r>
            <a:r>
              <a:rPr lang="en-US" altLang="ko-KR" sz="2100" b="1" dirty="0">
                <a:solidFill>
                  <a:srgbClr val="0070C0"/>
                </a:solidFill>
                <a:ea typeface="굴림" charset="-127"/>
              </a:rPr>
              <a:t>pixels</a:t>
            </a:r>
            <a:r>
              <a:rPr lang="en-US" altLang="ko-KR" sz="2100" dirty="0">
                <a:ea typeface="굴림" charset="-127"/>
              </a:rPr>
              <a:t>	</a:t>
            </a:r>
            <a:r>
              <a:rPr lang="tr-TR" altLang="ko-KR" sz="2100" i="0" dirty="0">
                <a:solidFill>
                  <a:schemeClr val="tx2"/>
                </a:solidFill>
                <a:effectLst/>
                <a:ea typeface="굴림" charset="-127"/>
              </a:rPr>
              <a:t>renk dizisi adresi</a:t>
            </a:r>
            <a:br>
              <a:rPr lang="tr-TR" altLang="ko-KR" sz="2100" i="0" dirty="0">
                <a:solidFill>
                  <a:schemeClr val="tx2"/>
                </a:solidFill>
                <a:effectLst/>
              </a:rPr>
            </a:br>
            <a:r>
              <a:rPr lang="en-US" altLang="ko-KR" sz="2100" dirty="0">
                <a:ea typeface="굴림" charset="-127"/>
              </a:rPr>
              <a:t>);</a:t>
            </a:r>
          </a:p>
          <a:p>
            <a:pPr marL="0" indent="0">
              <a:defRPr/>
            </a:pPr>
            <a:endParaRPr lang="en-US" altLang="ko-KR" sz="2400" dirty="0">
              <a:solidFill>
                <a:schemeClr val="accent2"/>
              </a:solidFill>
              <a:ea typeface="굴림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05412097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tr-TR" dirty="0"/>
              <a:t>glTexImage2D – </a:t>
            </a:r>
            <a:r>
              <a:rPr lang="tr-TR" altLang="tr-TR" dirty="0"/>
              <a:t>Parametre</a:t>
            </a:r>
            <a:r>
              <a:rPr lang="en-US" altLang="tr-TR" dirty="0"/>
              <a:t> 1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EED06-A45B-49F7-A4E7-E4A0A60926E4}" type="slidenum">
              <a:rPr lang="tr-TR" smtClean="0"/>
              <a:pPr/>
              <a:t>32</a:t>
            </a:fld>
            <a:endParaRPr lang="tr-TR" dirty="0"/>
          </a:p>
        </p:txBody>
      </p:sp>
      <p:sp>
        <p:nvSpPr>
          <p:cNvPr id="430083" name="Rectangle 3"/>
          <p:cNvSpPr>
            <a:spLocks noGrp="1" noChangeArrowheads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>
              <a:lnSpc>
                <a:spcPct val="90000"/>
              </a:lnSpc>
              <a:defRPr/>
            </a:pPr>
            <a:r>
              <a:rPr lang="en-US" sz="2800" dirty="0"/>
              <a:t>GLenum target</a:t>
            </a:r>
          </a:p>
          <a:p>
            <a:pPr lvl="1">
              <a:lnSpc>
                <a:spcPct val="90000"/>
              </a:lnSpc>
              <a:defRPr/>
            </a:pPr>
            <a:r>
              <a:rPr lang="en-US" sz="2400" b="1" dirty="0">
                <a:solidFill>
                  <a:schemeClr val="tx2"/>
                </a:solidFill>
              </a:rPr>
              <a:t>GL_TEXTURE_2D</a:t>
            </a:r>
          </a:p>
          <a:p>
            <a:pPr lvl="1">
              <a:lnSpc>
                <a:spcPct val="90000"/>
              </a:lnSpc>
              <a:defRPr/>
            </a:pPr>
            <a:r>
              <a:rPr lang="en-US" sz="2400" b="1" dirty="0">
                <a:solidFill>
                  <a:schemeClr val="tx2"/>
                </a:solidFill>
              </a:rPr>
              <a:t>GL_PROXY_TEXTURE_2D</a:t>
            </a:r>
          </a:p>
          <a:p>
            <a:pPr lvl="2">
              <a:lnSpc>
                <a:spcPct val="90000"/>
              </a:lnSpc>
              <a:defRPr/>
            </a:pPr>
            <a:r>
              <a:rPr lang="tr-TR" sz="2400" dirty="0"/>
              <a:t>Texture kaynakları için sorgu adı sağlar</a:t>
            </a:r>
          </a:p>
          <a:p>
            <a:pPr lvl="2">
              <a:lnSpc>
                <a:spcPct val="90000"/>
              </a:lnSpc>
              <a:defRPr/>
            </a:pPr>
            <a:r>
              <a:rPr lang="tr-TR" sz="2400" dirty="0"/>
              <a:t>Varsayımsal doku kullanımıyla devam edin (GL dokuyu hemen uygulamaz)</a:t>
            </a:r>
          </a:p>
          <a:p>
            <a:pPr lvl="2">
              <a:lnSpc>
                <a:spcPct val="90000"/>
              </a:lnSpc>
              <a:defRPr/>
            </a:pPr>
            <a:r>
              <a:rPr lang="tr-TR" sz="2400" dirty="0"/>
              <a:t>Sorgulamanın ardından, gerekli sistem bileşenlerinin varlığını doğrulamak için GLGetTexLevelParamter'ı arayın.</a:t>
            </a:r>
          </a:p>
          <a:p>
            <a:pPr lvl="2">
              <a:lnSpc>
                <a:spcPct val="90000"/>
              </a:lnSpc>
              <a:defRPr/>
            </a:pPr>
            <a:r>
              <a:rPr lang="tr-TR" sz="2400" dirty="0"/>
              <a:t>Not: Birden fazla doku çakışması olasılığını kontrol etmez.</a:t>
            </a:r>
          </a:p>
        </p:txBody>
      </p:sp>
    </p:spTree>
    <p:extLst>
      <p:ext uri="{BB962C8B-B14F-4D97-AF65-F5344CB8AC3E}">
        <p14:creationId xmlns:p14="http://schemas.microsoft.com/office/powerpoint/2010/main" val="273727758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tr-TR" dirty="0"/>
              <a:t>glTexImage2D – </a:t>
            </a:r>
            <a:r>
              <a:rPr lang="tr-TR" altLang="tr-TR" dirty="0"/>
              <a:t>Parametre</a:t>
            </a:r>
            <a:r>
              <a:rPr lang="en-US" altLang="tr-TR" dirty="0"/>
              <a:t> 2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EED06-A45B-49F7-A4E7-E4A0A60926E4}" type="slidenum">
              <a:rPr lang="tr-TR" smtClean="0"/>
              <a:pPr/>
              <a:t>33</a:t>
            </a:fld>
            <a:endParaRPr lang="tr-TR" dirty="0"/>
          </a:p>
        </p:txBody>
      </p:sp>
      <p:sp>
        <p:nvSpPr>
          <p:cNvPr id="431107" name="Rectangle 3"/>
          <p:cNvSpPr>
            <a:spLocks noGrp="1" noChangeArrowheads="1"/>
          </p:cNvSpPr>
          <p:nvPr>
            <p:ph sz="quarter" idx="1"/>
          </p:nvPr>
        </p:nvSpPr>
        <p:spPr/>
        <p:txBody>
          <a:bodyPr/>
          <a:lstStyle/>
          <a:p>
            <a:pPr>
              <a:lnSpc>
                <a:spcPct val="90000"/>
              </a:lnSpc>
              <a:defRPr/>
            </a:pPr>
            <a:r>
              <a:rPr lang="en-US" dirty="0"/>
              <a:t>GLint level</a:t>
            </a:r>
          </a:p>
          <a:p>
            <a:pPr lvl="1">
              <a:lnSpc>
                <a:spcPct val="90000"/>
              </a:lnSpc>
              <a:defRPr/>
            </a:pPr>
            <a:r>
              <a:rPr lang="tr-TR" dirty="0"/>
              <a:t>Mipmap için detay seviyesi değeridir.</a:t>
            </a:r>
          </a:p>
          <a:p>
            <a:pPr lvl="2">
              <a:lnSpc>
                <a:spcPct val="90000"/>
              </a:lnSpc>
              <a:defRPr/>
            </a:pPr>
            <a:r>
              <a:rPr lang="en-US" dirty="0"/>
              <a:t>Level of Detail (LOD)</a:t>
            </a:r>
          </a:p>
          <a:p>
            <a:pPr lvl="1">
              <a:lnSpc>
                <a:spcPct val="90000"/>
              </a:lnSpc>
              <a:defRPr/>
            </a:pPr>
            <a:r>
              <a:rPr lang="en-US" dirty="0"/>
              <a:t>LOD </a:t>
            </a:r>
            <a:r>
              <a:rPr lang="tr-TR" dirty="0"/>
              <a:t>ile </a:t>
            </a:r>
            <a:r>
              <a:rPr lang="en-US" dirty="0"/>
              <a:t>texture</a:t>
            </a:r>
            <a:r>
              <a:rPr lang="tr-TR" dirty="0"/>
              <a:t>’a</a:t>
            </a:r>
            <a:r>
              <a:rPr lang="en-US" dirty="0"/>
              <a:t> </a:t>
            </a:r>
            <a:r>
              <a:rPr lang="tr-TR" dirty="0"/>
              <a:t>ait, çalışma anında kullanılacak</a:t>
            </a:r>
            <a:r>
              <a:rPr lang="en-US" dirty="0"/>
              <a:t> </a:t>
            </a:r>
            <a:r>
              <a:rPr lang="tr-TR" dirty="0"/>
              <a:t>farklı sürümler </a:t>
            </a:r>
            <a:r>
              <a:rPr lang="en-US" dirty="0"/>
              <a:t>(</a:t>
            </a:r>
            <a:r>
              <a:rPr lang="tr-TR" dirty="0"/>
              <a:t>boyut seti</a:t>
            </a:r>
            <a:r>
              <a:rPr lang="en-US" dirty="0"/>
              <a:t>)</a:t>
            </a:r>
            <a:r>
              <a:rPr lang="tr-TR" dirty="0"/>
              <a:t> elde edilir.</a:t>
            </a:r>
            <a:endParaRPr lang="en-US" dirty="0"/>
          </a:p>
          <a:p>
            <a:pPr lvl="1">
              <a:lnSpc>
                <a:spcPct val="90000"/>
              </a:lnSpc>
              <a:defRPr/>
            </a:pPr>
            <a:r>
              <a:rPr lang="tr-TR" dirty="0"/>
              <a:t>Çalışma anı algoritmaları kendilerine uygun </a:t>
            </a:r>
            <a:r>
              <a:rPr lang="en-US" dirty="0"/>
              <a:t>texture</a:t>
            </a:r>
            <a:r>
              <a:rPr lang="tr-TR" dirty="0"/>
              <a:t> sürümünü kendisi belirler.</a:t>
            </a:r>
            <a:endParaRPr lang="en-US" dirty="0"/>
          </a:p>
          <a:p>
            <a:pPr lvl="2">
              <a:lnSpc>
                <a:spcPct val="90000"/>
              </a:lnSpc>
              <a:defRPr/>
            </a:pPr>
            <a:r>
              <a:rPr lang="tr-TR" dirty="0"/>
              <a:t>Poligon piksel boyutu en iyi</a:t>
            </a:r>
            <a:r>
              <a:rPr lang="en-US" dirty="0"/>
              <a:t> texture</a:t>
            </a:r>
            <a:r>
              <a:rPr lang="tr-TR" dirty="0"/>
              <a:t> kaydını seçmek için idealdir.</a:t>
            </a:r>
            <a:endParaRPr lang="en-US" dirty="0"/>
          </a:p>
          <a:p>
            <a:pPr lvl="2">
              <a:lnSpc>
                <a:spcPct val="90000"/>
              </a:lnSpc>
              <a:defRPr/>
            </a:pPr>
            <a:r>
              <a:rPr lang="tr-TR" dirty="0"/>
              <a:t>Hataya açık filtreleme algoritmalarına olan ihtiyacı ortadan kaldırır.</a:t>
            </a:r>
          </a:p>
        </p:txBody>
      </p:sp>
    </p:spTree>
    <p:extLst>
      <p:ext uri="{BB962C8B-B14F-4D97-AF65-F5344CB8AC3E}">
        <p14:creationId xmlns:p14="http://schemas.microsoft.com/office/powerpoint/2010/main" val="180383141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tr-TR" dirty="0"/>
              <a:t>glTexImage2D – </a:t>
            </a:r>
            <a:r>
              <a:rPr lang="tr-TR" altLang="tr-TR" dirty="0"/>
              <a:t>Parametre</a:t>
            </a:r>
            <a:r>
              <a:rPr lang="en-US" altLang="tr-TR" dirty="0"/>
              <a:t> 3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EED06-A45B-49F7-A4E7-E4A0A60926E4}" type="slidenum">
              <a:rPr lang="tr-TR" smtClean="0"/>
              <a:pPr/>
              <a:t>34</a:t>
            </a:fld>
            <a:endParaRPr lang="tr-TR" dirty="0"/>
          </a:p>
        </p:txBody>
      </p:sp>
      <p:sp>
        <p:nvSpPr>
          <p:cNvPr id="432131" name="Rectangle 3"/>
          <p:cNvSpPr>
            <a:spLocks noGrp="1" noChangeArrowheads="1"/>
          </p:cNvSpPr>
          <p:nvPr>
            <p:ph sz="quarter" idx="1"/>
          </p:nvPr>
        </p:nvSpPr>
        <p:spPr/>
        <p:txBody>
          <a:bodyPr/>
          <a:lstStyle/>
          <a:p>
            <a:pPr>
              <a:lnSpc>
                <a:spcPct val="90000"/>
              </a:lnSpc>
              <a:defRPr/>
            </a:pPr>
            <a:r>
              <a:rPr lang="en-US" dirty="0"/>
              <a:t>GLint internalFormat</a:t>
            </a:r>
          </a:p>
          <a:p>
            <a:pPr lvl="1">
              <a:lnSpc>
                <a:spcPct val="90000"/>
              </a:lnSpc>
              <a:defRPr/>
            </a:pPr>
            <a:r>
              <a:rPr lang="tr-TR" dirty="0"/>
              <a:t>Texel’lerin iç temsilinde hangi </a:t>
            </a:r>
            <a:r>
              <a:rPr lang="en-US" dirty="0"/>
              <a:t>R, G, B</a:t>
            </a:r>
            <a:r>
              <a:rPr lang="tr-TR" dirty="0"/>
              <a:t> ve</a:t>
            </a:r>
            <a:r>
              <a:rPr lang="en-US" dirty="0"/>
              <a:t> A </a:t>
            </a:r>
            <a:r>
              <a:rPr lang="tr-TR" dirty="0"/>
              <a:t>tipleri kullanılacağını belirler.</a:t>
            </a:r>
            <a:endParaRPr lang="en-US" dirty="0"/>
          </a:p>
          <a:p>
            <a:pPr lvl="1">
              <a:lnSpc>
                <a:spcPct val="90000"/>
              </a:lnSpc>
              <a:defRPr/>
            </a:pPr>
            <a:r>
              <a:rPr lang="tr-TR" dirty="0"/>
              <a:t>Dokunun yapabileceği şu özellikler üzerine kontrol sağlar:</a:t>
            </a:r>
            <a:endParaRPr lang="en-US" dirty="0"/>
          </a:p>
          <a:p>
            <a:pPr lvl="2">
              <a:lnSpc>
                <a:spcPct val="90000"/>
              </a:lnSpc>
              <a:defRPr/>
            </a:pPr>
            <a:r>
              <a:rPr lang="tr-TR" dirty="0"/>
              <a:t>Yüksek "</a:t>
            </a:r>
            <a:r>
              <a:rPr lang="en-US" dirty="0"/>
              <a:t>alpha blending</a:t>
            </a:r>
            <a:r>
              <a:rPr lang="tr-TR" dirty="0"/>
              <a:t>" bit derinliği</a:t>
            </a:r>
            <a:endParaRPr lang="en-US" dirty="0"/>
          </a:p>
          <a:p>
            <a:pPr lvl="2">
              <a:lnSpc>
                <a:spcPct val="90000"/>
              </a:lnSpc>
              <a:defRPr/>
            </a:pPr>
            <a:r>
              <a:rPr lang="tr-TR" dirty="0"/>
              <a:t>Yüksek "renk ataması" bit derinliği	</a:t>
            </a:r>
          </a:p>
          <a:p>
            <a:pPr lvl="2">
              <a:lnSpc>
                <a:spcPct val="90000"/>
              </a:lnSpc>
              <a:defRPr/>
            </a:pPr>
            <a:r>
              <a:rPr lang="tr-TR" dirty="0"/>
              <a:t>Genel amaçlı</a:t>
            </a:r>
            <a:r>
              <a:rPr lang="en-US" dirty="0"/>
              <a:t> RGB</a:t>
            </a:r>
          </a:p>
          <a:p>
            <a:pPr lvl="1">
              <a:lnSpc>
                <a:spcPct val="90000"/>
              </a:lnSpc>
              <a:defRPr/>
            </a:pPr>
            <a:r>
              <a:rPr lang="tr-TR" dirty="0"/>
              <a:t>Ama dikkat, </a:t>
            </a:r>
            <a:r>
              <a:rPr lang="en-US" dirty="0"/>
              <a:t>GL </a:t>
            </a:r>
            <a:r>
              <a:rPr lang="tr-TR" dirty="0"/>
              <a:t>tüm imkanların sizin donanımınızda olduğuna garanti vermez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392573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tr-TR" dirty="0"/>
              <a:t>glTexImage2D – </a:t>
            </a:r>
            <a:r>
              <a:rPr lang="tr-TR" altLang="tr-TR" dirty="0"/>
              <a:t>Parametre</a:t>
            </a:r>
            <a:r>
              <a:rPr lang="en-US" altLang="tr-TR" dirty="0"/>
              <a:t> 4-6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EED06-A45B-49F7-A4E7-E4A0A60926E4}" type="slidenum">
              <a:rPr lang="tr-TR" smtClean="0"/>
              <a:pPr/>
              <a:t>35</a:t>
            </a:fld>
            <a:endParaRPr lang="tr-TR" dirty="0"/>
          </a:p>
        </p:txBody>
      </p:sp>
      <p:sp>
        <p:nvSpPr>
          <p:cNvPr id="433155" name="Rectangle 3"/>
          <p:cNvSpPr>
            <a:spLocks noGrp="1" noChangeArrowheads="1"/>
          </p:cNvSpPr>
          <p:nvPr>
            <p:ph sz="quarter" idx="1"/>
          </p:nvPr>
        </p:nvSpPr>
        <p:spPr/>
        <p:txBody>
          <a:bodyPr/>
          <a:lstStyle/>
          <a:p>
            <a:pPr>
              <a:lnSpc>
                <a:spcPct val="90000"/>
              </a:lnSpc>
              <a:defRPr/>
            </a:pPr>
            <a:r>
              <a:rPr lang="en-US" dirty="0"/>
              <a:t>GLsizei width</a:t>
            </a:r>
            <a:r>
              <a:rPr lang="tr-TR" dirty="0"/>
              <a:t>, </a:t>
            </a:r>
            <a:r>
              <a:rPr lang="en-US" dirty="0"/>
              <a:t>GLsizei height</a:t>
            </a:r>
          </a:p>
          <a:p>
            <a:pPr lvl="1">
              <a:lnSpc>
                <a:spcPct val="90000"/>
              </a:lnSpc>
              <a:defRPr/>
            </a:pPr>
            <a:r>
              <a:rPr lang="en-US" dirty="0"/>
              <a:t>Texture</a:t>
            </a:r>
            <a:r>
              <a:rPr lang="tr-TR" dirty="0"/>
              <a:t> görüntü boyutları</a:t>
            </a:r>
            <a:endParaRPr lang="en-US" dirty="0"/>
          </a:p>
          <a:p>
            <a:pPr lvl="2">
              <a:lnSpc>
                <a:spcPct val="90000"/>
              </a:lnSpc>
              <a:defRPr/>
            </a:pPr>
            <a:r>
              <a:rPr lang="tr-TR" dirty="0"/>
              <a:t>Minimum </a:t>
            </a:r>
            <a:r>
              <a:rPr lang="en-US" dirty="0"/>
              <a:t>64 x 64</a:t>
            </a:r>
            <a:r>
              <a:rPr lang="tr-TR" dirty="0"/>
              <a:t>, kare olmak zorunda değil</a:t>
            </a:r>
            <a:endParaRPr lang="en-US" dirty="0"/>
          </a:p>
          <a:p>
            <a:pPr>
              <a:lnSpc>
                <a:spcPct val="90000"/>
              </a:lnSpc>
              <a:defRPr/>
            </a:pPr>
            <a:r>
              <a:rPr lang="en-US" dirty="0"/>
              <a:t>GLint border</a:t>
            </a:r>
          </a:p>
          <a:p>
            <a:pPr lvl="1">
              <a:lnSpc>
                <a:spcPct val="90000"/>
              </a:lnSpc>
              <a:defRPr/>
            </a:pPr>
            <a:r>
              <a:rPr lang="tr-TR" dirty="0"/>
              <a:t>Çerçeve genişliği</a:t>
            </a:r>
            <a:r>
              <a:rPr lang="en-US" dirty="0"/>
              <a:t> (</a:t>
            </a:r>
            <a:r>
              <a:rPr lang="tr-TR" dirty="0"/>
              <a:t>0 veya </a:t>
            </a:r>
            <a:r>
              <a:rPr lang="en-US" dirty="0"/>
              <a:t>1)</a:t>
            </a:r>
          </a:p>
          <a:p>
            <a:pPr lvl="2">
              <a:lnSpc>
                <a:spcPct val="90000"/>
              </a:lnSpc>
              <a:defRPr/>
            </a:pPr>
            <a:r>
              <a:rPr lang="tr-TR" dirty="0"/>
              <a:t>Çerçeve niye gerekli olabilir?</a:t>
            </a:r>
          </a:p>
          <a:p>
            <a:pPr lvl="2">
              <a:lnSpc>
                <a:spcPct val="90000"/>
              </a:lnSpc>
              <a:defRPr/>
            </a:pPr>
            <a:r>
              <a:rPr lang="tr-TR" dirty="0"/>
              <a:t>Üst üste gelen texture’lar arası</a:t>
            </a:r>
            <a:r>
              <a:rPr lang="en-US" dirty="0"/>
              <a:t> </a:t>
            </a:r>
            <a:r>
              <a:rPr lang="tr-TR" dirty="0"/>
              <a:t>lineer bir yumuşatma için.</a:t>
            </a:r>
            <a:endParaRPr lang="en-US" dirty="0"/>
          </a:p>
          <a:p>
            <a:pPr lvl="2">
              <a:lnSpc>
                <a:spcPct val="90000"/>
              </a:lnSpc>
              <a:defRPr/>
            </a:pPr>
            <a:r>
              <a:rPr lang="tr-TR" dirty="0"/>
              <a:t>Dokuları manuel olarak döşerken kullanışlıdır</a:t>
            </a:r>
          </a:p>
        </p:txBody>
      </p:sp>
    </p:spTree>
    <p:extLst>
      <p:ext uri="{BB962C8B-B14F-4D97-AF65-F5344CB8AC3E}">
        <p14:creationId xmlns:p14="http://schemas.microsoft.com/office/powerpoint/2010/main" val="422339533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tr-TR" dirty="0"/>
              <a:t>glTexImage2D – </a:t>
            </a:r>
            <a:r>
              <a:rPr lang="tr-TR" altLang="tr-TR" dirty="0"/>
              <a:t>Parametre</a:t>
            </a:r>
            <a:r>
              <a:rPr lang="en-US" altLang="tr-TR" dirty="0"/>
              <a:t> 7</a:t>
            </a:r>
            <a:r>
              <a:rPr lang="tr-TR" altLang="tr-TR" dirty="0"/>
              <a:t>-9</a:t>
            </a:r>
            <a:endParaRPr lang="en-US" altLang="tr-TR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EED06-A45B-49F7-A4E7-E4A0A60926E4}" type="slidenum">
              <a:rPr lang="tr-TR" smtClean="0"/>
              <a:pPr/>
              <a:t>36</a:t>
            </a:fld>
            <a:endParaRPr lang="tr-TR" dirty="0"/>
          </a:p>
        </p:txBody>
      </p:sp>
      <p:sp>
        <p:nvSpPr>
          <p:cNvPr id="434179" name="Rectangle 3"/>
          <p:cNvSpPr>
            <a:spLocks noGrp="1" noChangeArrowheads="1"/>
          </p:cNvSpPr>
          <p:nvPr>
            <p:ph sz="quarter" idx="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GLenum format</a:t>
            </a:r>
          </a:p>
          <a:p>
            <a:pPr lvl="1">
              <a:defRPr/>
            </a:pPr>
            <a:r>
              <a:rPr lang="en-US" dirty="0"/>
              <a:t>Texture</a:t>
            </a:r>
            <a:r>
              <a:rPr lang="tr-TR" dirty="0"/>
              <a:t> verisinin</a:t>
            </a:r>
            <a:r>
              <a:rPr lang="en-US" dirty="0"/>
              <a:t> </a:t>
            </a:r>
            <a:r>
              <a:rPr lang="tr-TR" dirty="0"/>
              <a:t>girdi dizide nasıl saklandığını belirler.</a:t>
            </a:r>
            <a:endParaRPr lang="en-US" dirty="0"/>
          </a:p>
          <a:p>
            <a:pPr lvl="2">
              <a:defRPr/>
            </a:pPr>
            <a:r>
              <a:rPr lang="en-US" dirty="0"/>
              <a:t>GL_RGB, GL_RGBA, GL_BLUE…</a:t>
            </a:r>
          </a:p>
          <a:p>
            <a:pPr>
              <a:defRPr/>
            </a:pPr>
            <a:r>
              <a:rPr lang="en-US" dirty="0"/>
              <a:t>GLenum type </a:t>
            </a:r>
          </a:p>
          <a:p>
            <a:pPr lvl="1">
              <a:defRPr/>
            </a:pPr>
            <a:r>
              <a:rPr lang="tr-TR" dirty="0"/>
              <a:t>Dizideki veri boyutunu belirler</a:t>
            </a:r>
            <a:endParaRPr lang="en-US" dirty="0"/>
          </a:p>
          <a:p>
            <a:pPr lvl="2">
              <a:defRPr/>
            </a:pPr>
            <a:r>
              <a:rPr lang="en-US" dirty="0"/>
              <a:t>GL_SHORT, GL_BYTE, GL_INT…</a:t>
            </a:r>
            <a:endParaRPr lang="tr-TR" dirty="0"/>
          </a:p>
          <a:p>
            <a:pPr>
              <a:defRPr/>
            </a:pPr>
            <a:r>
              <a:rPr lang="en-US" dirty="0"/>
              <a:t>Const GLvoid *texels</a:t>
            </a:r>
          </a:p>
          <a:p>
            <a:pPr lvl="1">
              <a:defRPr/>
            </a:pPr>
            <a:r>
              <a:rPr lang="en-US" dirty="0"/>
              <a:t>Texture</a:t>
            </a:r>
            <a:r>
              <a:rPr lang="tr-TR" dirty="0"/>
              <a:t>’a ait veri pointer’ı (dizi başlangıcı)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9639749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altLang="ko-KR" dirty="0">
                <a:ea typeface="굴림" pitchFamily="34" charset="-127"/>
              </a:rPr>
              <a:t>Texture bilgisini alma </a:t>
            </a:r>
            <a:r>
              <a:rPr lang="en-US" altLang="ko-KR" dirty="0">
                <a:ea typeface="굴림" pitchFamily="34" charset="-127"/>
              </a:rPr>
              <a:t>glGetTexImage(…)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EED06-A45B-49F7-A4E7-E4A0A60926E4}" type="slidenum">
              <a:rPr lang="tr-TR" smtClean="0"/>
              <a:pPr/>
              <a:t>37</a:t>
            </a:fld>
            <a:endParaRPr lang="tr-TR" dirty="0"/>
          </a:p>
        </p:txBody>
      </p:sp>
      <p:sp>
        <p:nvSpPr>
          <p:cNvPr id="435203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323528" y="1219200"/>
            <a:ext cx="8507288" cy="4937760"/>
          </a:xfrm>
        </p:spPr>
        <p:txBody>
          <a:bodyPr>
            <a:normAutofit/>
          </a:bodyPr>
          <a:lstStyle/>
          <a:p>
            <a:pPr marL="0" indent="0">
              <a:buNone/>
              <a:defRPr/>
            </a:pPr>
            <a:r>
              <a:rPr lang="en-US" altLang="ko-KR" sz="2200" dirty="0">
                <a:ea typeface="굴림" charset="-127"/>
              </a:rPr>
              <a:t>void </a:t>
            </a:r>
            <a:r>
              <a:rPr lang="en-US" altLang="ko-KR" sz="2200" dirty="0">
                <a:solidFill>
                  <a:schemeClr val="tx2"/>
                </a:solidFill>
                <a:ea typeface="굴림" charset="-127"/>
              </a:rPr>
              <a:t>glGetTexImage</a:t>
            </a:r>
            <a:r>
              <a:rPr lang="en-US" altLang="ko-KR" sz="2200" dirty="0">
                <a:ea typeface="굴림" charset="-127"/>
              </a:rPr>
              <a:t>(</a:t>
            </a:r>
            <a:br>
              <a:rPr lang="tr-TR" altLang="ko-KR" sz="2200" dirty="0"/>
            </a:br>
            <a:r>
              <a:rPr lang="tr-TR" altLang="ko-KR" sz="2200" dirty="0"/>
              <a:t>   </a:t>
            </a:r>
            <a:r>
              <a:rPr lang="en-US" altLang="ko-KR" sz="2200" dirty="0">
                <a:ea typeface="굴림" charset="-127"/>
              </a:rPr>
              <a:t>GLenum </a:t>
            </a:r>
            <a:r>
              <a:rPr lang="en-US" altLang="ko-KR" sz="2200" b="1" dirty="0">
                <a:solidFill>
                  <a:srgbClr val="0070C0"/>
                </a:solidFill>
                <a:ea typeface="굴림" charset="-127"/>
              </a:rPr>
              <a:t>target</a:t>
            </a:r>
            <a:r>
              <a:rPr lang="en-US" altLang="ko-KR" sz="2200" dirty="0">
                <a:ea typeface="굴림" charset="-127"/>
              </a:rPr>
              <a:t>,	</a:t>
            </a:r>
            <a:r>
              <a:rPr lang="en-US" altLang="ko-KR" sz="2200" i="0" dirty="0">
                <a:solidFill>
                  <a:schemeClr val="tx2"/>
                </a:solidFill>
                <a:effectLst/>
                <a:ea typeface="굴림" charset="-127"/>
              </a:rPr>
              <a:t>GL_TEXTURE_2D: </a:t>
            </a:r>
            <a:r>
              <a:rPr lang="tr-TR" altLang="ko-KR" sz="2200" i="0" dirty="0">
                <a:solidFill>
                  <a:schemeClr val="tx2"/>
                </a:solidFill>
                <a:effectLst/>
                <a:ea typeface="굴림" charset="-127"/>
              </a:rPr>
              <a:t>hedef</a:t>
            </a:r>
            <a:r>
              <a:rPr lang="en-US" altLang="ko-KR" sz="2200" i="0" dirty="0">
                <a:solidFill>
                  <a:schemeClr val="tx2"/>
                </a:solidFill>
                <a:effectLst/>
                <a:ea typeface="굴림" charset="-127"/>
              </a:rPr>
              <a:t> texture buffer</a:t>
            </a:r>
            <a:br>
              <a:rPr lang="tr-TR" altLang="ko-KR" sz="2200" dirty="0"/>
            </a:br>
            <a:r>
              <a:rPr lang="tr-TR" altLang="ko-KR" sz="2200" dirty="0"/>
              <a:t>   </a:t>
            </a:r>
            <a:r>
              <a:rPr lang="en-US" altLang="ko-KR" sz="2200" dirty="0">
                <a:ea typeface="굴림" charset="-127"/>
              </a:rPr>
              <a:t>GLint </a:t>
            </a:r>
            <a:r>
              <a:rPr lang="en-US" altLang="ko-KR" sz="2200" b="1" dirty="0">
                <a:solidFill>
                  <a:srgbClr val="0070C0"/>
                </a:solidFill>
                <a:ea typeface="굴림" charset="-127"/>
              </a:rPr>
              <a:t>level</a:t>
            </a:r>
            <a:r>
              <a:rPr lang="en-US" altLang="ko-KR" sz="2200" dirty="0">
                <a:ea typeface="굴림" charset="-127"/>
              </a:rPr>
              <a:t>,	</a:t>
            </a:r>
            <a:r>
              <a:rPr lang="en-US" altLang="ko-KR" sz="2200" i="0" dirty="0">
                <a:solidFill>
                  <a:schemeClr val="tx2"/>
                </a:solidFill>
                <a:effectLst/>
                <a:ea typeface="굴림" charset="-127"/>
              </a:rPr>
              <a:t>0, 1, 2, …: Mip-Map</a:t>
            </a:r>
            <a:r>
              <a:rPr lang="tr-TR" altLang="ko-KR" sz="2200" i="0" dirty="0">
                <a:solidFill>
                  <a:schemeClr val="tx2"/>
                </a:solidFill>
                <a:effectLst/>
                <a:ea typeface="굴림" charset="-127"/>
              </a:rPr>
              <a:t> için seviye</a:t>
            </a:r>
            <a:br>
              <a:rPr lang="tr-TR" altLang="ko-KR" sz="2200" dirty="0"/>
            </a:br>
            <a:r>
              <a:rPr lang="tr-TR" altLang="ko-KR" sz="2200" dirty="0"/>
              <a:t>   </a:t>
            </a:r>
            <a:r>
              <a:rPr lang="en-US" altLang="ko-KR" sz="2200" dirty="0">
                <a:ea typeface="굴림" charset="-127"/>
              </a:rPr>
              <a:t>GLenum </a:t>
            </a:r>
            <a:r>
              <a:rPr lang="en-US" altLang="ko-KR" sz="2200" b="1" dirty="0">
                <a:solidFill>
                  <a:srgbClr val="0070C0"/>
                </a:solidFill>
                <a:ea typeface="굴림" charset="-127"/>
              </a:rPr>
              <a:t>format</a:t>
            </a:r>
            <a:r>
              <a:rPr lang="en-US" altLang="ko-KR" sz="2200" dirty="0">
                <a:ea typeface="굴림" charset="-127"/>
              </a:rPr>
              <a:t>,</a:t>
            </a:r>
            <a:r>
              <a:rPr lang="tr-TR" altLang="ko-KR" sz="2200" dirty="0"/>
              <a:t>	</a:t>
            </a:r>
            <a:r>
              <a:rPr lang="tr-TR" altLang="ko-KR" sz="2200" i="0" dirty="0">
                <a:solidFill>
                  <a:schemeClr val="tx2"/>
                </a:solidFill>
                <a:effectLst/>
              </a:rPr>
              <a:t>Pikselin renk formatı</a:t>
            </a:r>
            <a:r>
              <a:rPr lang="en-US" altLang="ko-KR" sz="2200" i="0" dirty="0">
                <a:solidFill>
                  <a:schemeClr val="tx2"/>
                </a:solidFill>
                <a:effectLst/>
                <a:ea typeface="굴림" charset="-127"/>
              </a:rPr>
              <a:t> (R, G, B, A)</a:t>
            </a:r>
            <a:br>
              <a:rPr lang="tr-TR" altLang="ko-KR" sz="2200" dirty="0"/>
            </a:br>
            <a:r>
              <a:rPr lang="tr-TR" altLang="ko-KR" sz="2200" dirty="0"/>
              <a:t>   </a:t>
            </a:r>
            <a:r>
              <a:rPr lang="en-US" altLang="ko-KR" sz="2200" dirty="0">
                <a:ea typeface="굴림" charset="-127"/>
              </a:rPr>
              <a:t>GLenum </a:t>
            </a:r>
            <a:r>
              <a:rPr lang="en-US" altLang="ko-KR" sz="2200" b="1" dirty="0">
                <a:solidFill>
                  <a:srgbClr val="0070C0"/>
                </a:solidFill>
                <a:ea typeface="굴림" charset="-127"/>
              </a:rPr>
              <a:t>type</a:t>
            </a:r>
            <a:r>
              <a:rPr lang="en-US" altLang="ko-KR" sz="2200" dirty="0">
                <a:ea typeface="굴림" charset="-127"/>
              </a:rPr>
              <a:t>,	</a:t>
            </a:r>
            <a:r>
              <a:rPr lang="tr-TR" altLang="ko-KR" sz="2200" dirty="0">
                <a:solidFill>
                  <a:schemeClr val="tx2"/>
                </a:solidFill>
                <a:ea typeface="굴림" charset="-127"/>
              </a:rPr>
              <a:t>piksel verisi tipi</a:t>
            </a:r>
            <a:r>
              <a:rPr lang="en-US" altLang="ko-KR" sz="2200" i="0" dirty="0">
                <a:solidFill>
                  <a:schemeClr val="tx2"/>
                </a:solidFill>
                <a:effectLst/>
                <a:ea typeface="굴림" charset="-127"/>
              </a:rPr>
              <a:t> (int, short, long, …)</a:t>
            </a:r>
            <a:br>
              <a:rPr lang="tr-TR" altLang="ko-KR" sz="2200" dirty="0"/>
            </a:br>
            <a:r>
              <a:rPr lang="tr-TR" altLang="ko-KR" sz="2200" dirty="0"/>
              <a:t>   </a:t>
            </a:r>
            <a:r>
              <a:rPr lang="en-US" altLang="ko-KR" sz="2200" dirty="0">
                <a:ea typeface="굴림" charset="-127"/>
              </a:rPr>
              <a:t>GLvoid* </a:t>
            </a:r>
            <a:r>
              <a:rPr lang="en-US" altLang="ko-KR" sz="2200" b="1" dirty="0">
                <a:solidFill>
                  <a:srgbClr val="0070C0"/>
                </a:solidFill>
                <a:ea typeface="굴림" charset="-127"/>
              </a:rPr>
              <a:t>pixels</a:t>
            </a:r>
            <a:r>
              <a:rPr lang="en-US" altLang="ko-KR" sz="2200" dirty="0">
                <a:ea typeface="굴림" charset="-127"/>
              </a:rPr>
              <a:t>	</a:t>
            </a:r>
            <a:r>
              <a:rPr lang="en-US" altLang="ko-KR" sz="2200" i="0" dirty="0">
                <a:solidFill>
                  <a:schemeClr val="tx2"/>
                </a:solidFill>
                <a:effectLst/>
                <a:ea typeface="굴림" charset="-127"/>
              </a:rPr>
              <a:t>texture buffer</a:t>
            </a:r>
            <a:br>
              <a:rPr lang="tr-TR" altLang="ko-KR" sz="2200" i="0" dirty="0">
                <a:solidFill>
                  <a:schemeClr val="tx2"/>
                </a:solidFill>
                <a:effectLst/>
              </a:rPr>
            </a:br>
            <a:r>
              <a:rPr lang="en-US" altLang="ko-KR" sz="2200" dirty="0">
                <a:ea typeface="굴림" charset="-127"/>
              </a:rPr>
              <a:t>);</a:t>
            </a:r>
            <a:endParaRPr lang="en-US" altLang="ko-KR" sz="2200" dirty="0">
              <a:solidFill>
                <a:schemeClr val="accent2"/>
              </a:solidFill>
              <a:ea typeface="굴림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5384837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6" name="Picture 4" descr="an09f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3429000"/>
            <a:ext cx="3816424" cy="22595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ko-KR" dirty="0"/>
              <a:t>Doku kaplama örneği</a:t>
            </a:r>
            <a:endParaRPr lang="en-US" altLang="ko-KR" dirty="0">
              <a:ea typeface="굴림" pitchFamily="34" charset="-127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EED06-A45B-49F7-A4E7-E4A0A60926E4}" type="slidenum">
              <a:rPr lang="tr-TR" smtClean="0"/>
              <a:pPr/>
              <a:t>38</a:t>
            </a:fld>
            <a:endParaRPr lang="tr-TR" dirty="0"/>
          </a:p>
        </p:txBody>
      </p:sp>
      <p:sp>
        <p:nvSpPr>
          <p:cNvPr id="436227" name="Rectangle 3"/>
          <p:cNvSpPr>
            <a:spLocks noGrp="1" noChangeArrowheads="1"/>
          </p:cNvSpPr>
          <p:nvPr>
            <p:ph sz="quarter" idx="1"/>
          </p:nvPr>
        </p:nvSpPr>
        <p:spPr/>
        <p:txBody>
          <a:bodyPr/>
          <a:lstStyle/>
          <a:p>
            <a:pPr>
              <a:lnSpc>
                <a:spcPct val="90000"/>
              </a:lnSpc>
              <a:defRPr/>
            </a:pPr>
            <a:r>
              <a:rPr lang="tr-TR" altLang="ko-KR" dirty="0"/>
              <a:t>Paint fonksiyonlarında :</a:t>
            </a:r>
            <a:endParaRPr lang="tr-TR" altLang="ko-KR" sz="2700" dirty="0">
              <a:solidFill>
                <a:schemeClr val="accent2"/>
              </a:solidFill>
            </a:endParaRPr>
          </a:p>
          <a:p>
            <a:pPr marL="554038" lvl="1" indent="11113">
              <a:lnSpc>
                <a:spcPct val="90000"/>
              </a:lnSpc>
              <a:buFontTx/>
              <a:buNone/>
              <a:defRPr/>
            </a:pPr>
            <a:r>
              <a:rPr lang="tr-TR" altLang="ko-KR" sz="2000" b="1" dirty="0">
                <a:solidFill>
                  <a:schemeClr val="tx2"/>
                </a:solidFill>
                <a:ea typeface="굴림" charset="-127"/>
              </a:rPr>
              <a:t>Gl.</a:t>
            </a:r>
            <a:r>
              <a:rPr lang="en-US" altLang="ko-KR" sz="2000" b="1" dirty="0">
                <a:solidFill>
                  <a:schemeClr val="tx2"/>
                </a:solidFill>
                <a:ea typeface="굴림" charset="-127"/>
              </a:rPr>
              <a:t>glEnable(</a:t>
            </a:r>
            <a:r>
              <a:rPr lang="tr-TR" altLang="ko-KR" sz="2000" b="1" dirty="0">
                <a:solidFill>
                  <a:schemeClr val="tx2"/>
                </a:solidFill>
                <a:ea typeface="굴림" charset="-127"/>
              </a:rPr>
              <a:t>Gl.</a:t>
            </a:r>
            <a:r>
              <a:rPr lang="en-US" altLang="ko-KR" sz="2000" b="1" dirty="0">
                <a:solidFill>
                  <a:schemeClr val="tx2"/>
                </a:solidFill>
                <a:ea typeface="굴림" charset="-127"/>
              </a:rPr>
              <a:t>GL_TEXTURE_2D);</a:t>
            </a:r>
            <a:br>
              <a:rPr lang="tr-TR" altLang="ko-KR" sz="2000" dirty="0">
                <a:solidFill>
                  <a:schemeClr val="tx2"/>
                </a:solidFill>
              </a:rPr>
            </a:br>
            <a:r>
              <a:rPr lang="tr-TR" altLang="ko-KR" sz="2000" dirty="0">
                <a:solidFill>
                  <a:schemeClr val="tx2"/>
                </a:solidFill>
              </a:rPr>
              <a:t>Gl.</a:t>
            </a:r>
            <a:r>
              <a:rPr lang="en-US" altLang="ko-KR" sz="2000" dirty="0">
                <a:ea typeface="굴림" charset="-127"/>
              </a:rPr>
              <a:t>glBegin(</a:t>
            </a:r>
            <a:r>
              <a:rPr lang="tr-TR" altLang="ko-KR" sz="2000" dirty="0">
                <a:solidFill>
                  <a:schemeClr val="tx2"/>
                </a:solidFill>
              </a:rPr>
              <a:t>Gl.</a:t>
            </a:r>
            <a:r>
              <a:rPr lang="en-US" altLang="ko-KR" sz="2000" dirty="0">
                <a:ea typeface="굴림" charset="-127"/>
              </a:rPr>
              <a:t>GL_QUAD</a:t>
            </a:r>
            <a:r>
              <a:rPr lang="tr-TR" altLang="ko-KR" sz="2000" dirty="0"/>
              <a:t>S</a:t>
            </a:r>
            <a:r>
              <a:rPr lang="en-US" altLang="ko-KR" sz="2000" dirty="0">
                <a:ea typeface="굴림" charset="-127"/>
              </a:rPr>
              <a:t>);</a:t>
            </a:r>
            <a:br>
              <a:rPr lang="tr-TR" altLang="ko-KR" sz="2000" dirty="0"/>
            </a:br>
            <a:r>
              <a:rPr lang="tr-TR" altLang="ko-KR" sz="2000" dirty="0"/>
              <a:t>	</a:t>
            </a:r>
            <a:r>
              <a:rPr lang="tr-TR" altLang="ko-KR" sz="2000" b="1" dirty="0">
                <a:solidFill>
                  <a:schemeClr val="tx2"/>
                </a:solidFill>
                <a:ea typeface="굴림" charset="-127"/>
              </a:rPr>
              <a:t>Gl.</a:t>
            </a:r>
            <a:r>
              <a:rPr lang="en-US" altLang="ko-KR" sz="2000" b="1" dirty="0">
                <a:solidFill>
                  <a:schemeClr val="tx2"/>
                </a:solidFill>
                <a:ea typeface="굴림" charset="-127"/>
              </a:rPr>
              <a:t>glTexCoord2f(0.0, 0.0);</a:t>
            </a:r>
            <a:br>
              <a:rPr lang="tr-TR" altLang="ko-KR" sz="2000" b="1" dirty="0">
                <a:solidFill>
                  <a:schemeClr val="tx2"/>
                </a:solidFill>
              </a:rPr>
            </a:br>
            <a:r>
              <a:rPr lang="tr-TR" altLang="ko-KR" sz="2000" b="1" dirty="0">
                <a:solidFill>
                  <a:schemeClr val="tx2"/>
                </a:solidFill>
              </a:rPr>
              <a:t>	</a:t>
            </a:r>
            <a:r>
              <a:rPr lang="tr-TR" altLang="ko-KR" sz="2000" b="1" dirty="0">
                <a:solidFill>
                  <a:schemeClr val="tx2"/>
                </a:solidFill>
                <a:ea typeface="굴림" charset="-127"/>
              </a:rPr>
              <a:t>Gl.</a:t>
            </a:r>
            <a:r>
              <a:rPr lang="en-US" altLang="ko-KR" sz="2000" b="1" dirty="0">
                <a:solidFill>
                  <a:schemeClr val="tx2"/>
                </a:solidFill>
                <a:ea typeface="굴림" charset="-127"/>
              </a:rPr>
              <a:t>glVertex2f(x1, y1, z1);</a:t>
            </a:r>
            <a:endParaRPr lang="tr-TR" altLang="ko-KR" sz="2000" b="1" dirty="0">
              <a:solidFill>
                <a:schemeClr val="tx2"/>
              </a:solidFill>
              <a:ea typeface="굴림" charset="-127"/>
            </a:endParaRPr>
          </a:p>
          <a:p>
            <a:pPr marL="554038" lvl="1" indent="11113">
              <a:lnSpc>
                <a:spcPct val="90000"/>
              </a:lnSpc>
              <a:buFontTx/>
              <a:buNone/>
              <a:defRPr/>
            </a:pPr>
            <a:br>
              <a:rPr lang="tr-TR" altLang="ko-KR" sz="2000" b="1" dirty="0">
                <a:solidFill>
                  <a:schemeClr val="tx2"/>
                </a:solidFill>
              </a:rPr>
            </a:br>
            <a:r>
              <a:rPr lang="tr-TR" altLang="ko-KR" sz="2000" b="1" dirty="0">
                <a:solidFill>
                  <a:schemeClr val="tx2"/>
                </a:solidFill>
              </a:rPr>
              <a:t>	</a:t>
            </a:r>
            <a:r>
              <a:rPr lang="tr-TR" altLang="ko-KR" sz="2000" dirty="0">
                <a:solidFill>
                  <a:schemeClr val="tx2"/>
                </a:solidFill>
              </a:rPr>
              <a:t>Gl.</a:t>
            </a:r>
            <a:r>
              <a:rPr lang="en-US" altLang="ko-KR" sz="2000" dirty="0">
                <a:ea typeface="굴림" charset="-127"/>
              </a:rPr>
              <a:t>glTexCoord2f(1.0, 0.0);</a:t>
            </a:r>
            <a:br>
              <a:rPr lang="tr-TR" altLang="ko-KR" sz="2000" dirty="0"/>
            </a:br>
            <a:r>
              <a:rPr lang="tr-TR" altLang="ko-KR" sz="2000" dirty="0"/>
              <a:t>	</a:t>
            </a:r>
            <a:r>
              <a:rPr lang="tr-TR" altLang="ko-KR" sz="2000" dirty="0">
                <a:solidFill>
                  <a:schemeClr val="tx2"/>
                </a:solidFill>
              </a:rPr>
              <a:t>Gl.</a:t>
            </a:r>
            <a:r>
              <a:rPr lang="en-US" altLang="ko-KR" sz="2000" dirty="0">
                <a:ea typeface="굴림" charset="-127"/>
              </a:rPr>
              <a:t>glVertex2f(x2, y2, z2);</a:t>
            </a:r>
            <a:endParaRPr lang="tr-TR" altLang="ko-KR" sz="2000" dirty="0">
              <a:ea typeface="굴림" charset="-127"/>
            </a:endParaRPr>
          </a:p>
          <a:p>
            <a:pPr marL="554038" lvl="1" indent="11113">
              <a:lnSpc>
                <a:spcPct val="90000"/>
              </a:lnSpc>
              <a:buFontTx/>
              <a:buNone/>
              <a:defRPr/>
            </a:pPr>
            <a:br>
              <a:rPr lang="tr-TR" altLang="ko-KR" sz="2000" dirty="0"/>
            </a:br>
            <a:r>
              <a:rPr lang="tr-TR" altLang="ko-KR" sz="2000" dirty="0"/>
              <a:t>	</a:t>
            </a:r>
            <a:r>
              <a:rPr lang="tr-TR" altLang="ko-KR" sz="2000" dirty="0">
                <a:solidFill>
                  <a:schemeClr val="tx2"/>
                </a:solidFill>
              </a:rPr>
              <a:t>Gl.</a:t>
            </a:r>
            <a:r>
              <a:rPr lang="en-US" altLang="ko-KR" sz="2000" dirty="0">
                <a:ea typeface="굴림" charset="-127"/>
              </a:rPr>
              <a:t>glTexCoord2f(1.0, 1.0);</a:t>
            </a:r>
            <a:br>
              <a:rPr lang="tr-TR" altLang="ko-KR" sz="2000" dirty="0"/>
            </a:br>
            <a:r>
              <a:rPr lang="tr-TR" altLang="ko-KR" sz="2000" dirty="0"/>
              <a:t>	</a:t>
            </a:r>
            <a:r>
              <a:rPr lang="tr-TR" altLang="ko-KR" sz="2000" dirty="0">
                <a:solidFill>
                  <a:schemeClr val="tx2"/>
                </a:solidFill>
              </a:rPr>
              <a:t>Gl.</a:t>
            </a:r>
            <a:r>
              <a:rPr lang="en-US" altLang="ko-KR" sz="2000" dirty="0">
                <a:ea typeface="굴림" charset="-127"/>
              </a:rPr>
              <a:t>glVertex2f(x3, y3, z3);</a:t>
            </a:r>
            <a:endParaRPr lang="tr-TR" altLang="ko-KR" sz="2000" dirty="0">
              <a:ea typeface="굴림" charset="-127"/>
            </a:endParaRPr>
          </a:p>
          <a:p>
            <a:pPr marL="554038" lvl="1" indent="11113">
              <a:lnSpc>
                <a:spcPct val="90000"/>
              </a:lnSpc>
              <a:buFontTx/>
              <a:buNone/>
              <a:defRPr/>
            </a:pPr>
            <a:br>
              <a:rPr lang="tr-TR" altLang="ko-KR" sz="2000" dirty="0"/>
            </a:br>
            <a:r>
              <a:rPr lang="tr-TR" altLang="ko-KR" sz="2000" dirty="0"/>
              <a:t>	</a:t>
            </a:r>
            <a:r>
              <a:rPr lang="tr-TR" altLang="ko-KR" sz="2000" dirty="0">
                <a:solidFill>
                  <a:schemeClr val="tx2"/>
                </a:solidFill>
              </a:rPr>
              <a:t>Gl.</a:t>
            </a:r>
            <a:r>
              <a:rPr lang="en-US" altLang="ko-KR" sz="2000" dirty="0">
                <a:ea typeface="굴림" charset="-127"/>
              </a:rPr>
              <a:t>glTexCoord2f(0.0, 1.0);</a:t>
            </a:r>
            <a:br>
              <a:rPr lang="tr-TR" altLang="ko-KR" sz="2000" dirty="0"/>
            </a:br>
            <a:r>
              <a:rPr lang="tr-TR" altLang="ko-KR" sz="2000" dirty="0"/>
              <a:t>	</a:t>
            </a:r>
            <a:r>
              <a:rPr lang="tr-TR" altLang="ko-KR" sz="2000" dirty="0">
                <a:solidFill>
                  <a:schemeClr val="tx2"/>
                </a:solidFill>
              </a:rPr>
              <a:t>Gl.</a:t>
            </a:r>
            <a:r>
              <a:rPr lang="en-US" altLang="ko-KR" sz="2000" dirty="0">
                <a:ea typeface="굴림" charset="-127"/>
              </a:rPr>
              <a:t>glVertex3f(x4, y4, z4);</a:t>
            </a:r>
            <a:br>
              <a:rPr lang="tr-TR" altLang="ko-KR" sz="2000" dirty="0"/>
            </a:br>
            <a:r>
              <a:rPr lang="tr-TR" altLang="ko-KR" sz="2000" dirty="0">
                <a:solidFill>
                  <a:schemeClr val="tx2"/>
                </a:solidFill>
              </a:rPr>
              <a:t>Gl.</a:t>
            </a:r>
            <a:r>
              <a:rPr lang="en-US" altLang="ko-KR" sz="2000" dirty="0">
                <a:ea typeface="굴림" charset="-127"/>
              </a:rPr>
              <a:t>glEnd( );</a:t>
            </a:r>
          </a:p>
        </p:txBody>
      </p:sp>
    </p:spTree>
    <p:extLst>
      <p:ext uri="{BB962C8B-B14F-4D97-AF65-F5344CB8AC3E}">
        <p14:creationId xmlns:p14="http://schemas.microsoft.com/office/powerpoint/2010/main" val="315505068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altLang="ko-KR" dirty="0">
                <a:ea typeface="굴림" pitchFamily="34" charset="-127"/>
              </a:rPr>
              <a:t>Tekrar mı, Kesme mi? (</a:t>
            </a:r>
            <a:r>
              <a:rPr lang="en-US" altLang="ko-KR" dirty="0">
                <a:ea typeface="굴림" pitchFamily="34" charset="-127"/>
              </a:rPr>
              <a:t>Repeat or Clamp</a:t>
            </a:r>
            <a:r>
              <a:rPr lang="tr-TR" altLang="ko-KR" dirty="0">
                <a:ea typeface="굴림" pitchFamily="34" charset="-127"/>
              </a:rPr>
              <a:t>)</a:t>
            </a:r>
            <a:endParaRPr lang="en-US" altLang="ko-KR" dirty="0">
              <a:ea typeface="굴림" pitchFamily="34" charset="-127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EED06-A45B-49F7-A4E7-E4A0A60926E4}" type="slidenum">
              <a:rPr lang="tr-TR" smtClean="0"/>
              <a:pPr/>
              <a:t>39</a:t>
            </a:fld>
            <a:endParaRPr lang="tr-TR" dirty="0"/>
          </a:p>
        </p:txBody>
      </p:sp>
      <p:sp>
        <p:nvSpPr>
          <p:cNvPr id="437251" name="Rectangle 3"/>
          <p:cNvSpPr>
            <a:spLocks noGrp="1" noChangeArrowheads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tr-TR" altLang="ko-KR" dirty="0"/>
              <a:t>İlk</a:t>
            </a:r>
            <a:r>
              <a:rPr lang="en-US" altLang="ko-KR" dirty="0">
                <a:ea typeface="굴림" charset="-127"/>
              </a:rPr>
              <a:t> problem s &amp; t (0.0, 1.0)</a:t>
            </a:r>
            <a:r>
              <a:rPr lang="tr-TR" altLang="ko-KR" dirty="0">
                <a:ea typeface="굴림" charset="-127"/>
              </a:rPr>
              <a:t> aralığın dışına çıkarsa ne yapılacağıdır</a:t>
            </a:r>
            <a:r>
              <a:rPr lang="en-US" altLang="ko-KR" dirty="0">
                <a:ea typeface="굴림" charset="-127"/>
              </a:rPr>
              <a:t>.</a:t>
            </a:r>
          </a:p>
          <a:p>
            <a:pPr lvl="1">
              <a:defRPr/>
            </a:pPr>
            <a:r>
              <a:rPr lang="tr-TR" altLang="ko-KR" dirty="0">
                <a:ea typeface="굴림" charset="-127"/>
              </a:rPr>
              <a:t>Eğer s boyutu tekrarlansın istersek</a:t>
            </a:r>
            <a:r>
              <a:rPr lang="en-US" altLang="ko-KR" dirty="0">
                <a:ea typeface="굴림" charset="-127"/>
              </a:rPr>
              <a:t>.</a:t>
            </a:r>
            <a:endParaRPr lang="tr-TR" altLang="ko-KR" dirty="0">
              <a:ea typeface="굴림" charset="-127"/>
            </a:endParaRPr>
          </a:p>
          <a:p>
            <a:pPr marL="274320" lvl="1" indent="0">
              <a:buNone/>
              <a:defRPr/>
            </a:pPr>
            <a:r>
              <a:rPr lang="tr-TR" altLang="ko-KR" sz="2400" b="1" i="1" dirty="0">
                <a:solidFill>
                  <a:schemeClr val="tx2"/>
                </a:solidFill>
                <a:ea typeface="굴림" charset="-127"/>
              </a:rPr>
              <a:t>	</a:t>
            </a:r>
            <a:r>
              <a:rPr lang="tr-TR" altLang="ko-KR" sz="2400" b="1" dirty="0">
                <a:solidFill>
                  <a:srgbClr val="FF0000"/>
                </a:solidFill>
                <a:ea typeface="굴림" charset="-127"/>
              </a:rPr>
              <a:t>Gl.</a:t>
            </a:r>
            <a:r>
              <a:rPr lang="en-US" altLang="ko-KR" sz="2400" b="1" dirty="0">
                <a:solidFill>
                  <a:srgbClr val="FF0000"/>
                </a:solidFill>
                <a:ea typeface="굴림" charset="-127"/>
              </a:rPr>
              <a:t>glTexParameter</a:t>
            </a:r>
            <a:r>
              <a:rPr lang="en-US" altLang="ko-KR" sz="2400" b="1" dirty="0">
                <a:solidFill>
                  <a:srgbClr val="0070C0"/>
                </a:solidFill>
                <a:ea typeface="굴림" charset="-127"/>
              </a:rPr>
              <a:t>(</a:t>
            </a:r>
            <a:br>
              <a:rPr lang="tr-TR" altLang="ko-KR" sz="2400" b="1" dirty="0">
                <a:solidFill>
                  <a:srgbClr val="0070C0"/>
                </a:solidFill>
                <a:ea typeface="굴림" charset="-127"/>
              </a:rPr>
            </a:br>
            <a:r>
              <a:rPr lang="tr-TR" altLang="ko-KR" sz="2400" b="1" dirty="0">
                <a:solidFill>
                  <a:srgbClr val="0070C0"/>
                </a:solidFill>
                <a:ea typeface="굴림" charset="-127"/>
              </a:rPr>
              <a:t>		Gl.</a:t>
            </a:r>
            <a:r>
              <a:rPr lang="en-US" altLang="ko-KR" sz="2400" b="1" dirty="0">
                <a:solidFill>
                  <a:srgbClr val="0070C0"/>
                </a:solidFill>
                <a:ea typeface="굴림" charset="-127"/>
              </a:rPr>
              <a:t>GL_TEXTURE_WRAP_S,</a:t>
            </a:r>
            <a:r>
              <a:rPr lang="tr-TR" altLang="ko-KR" sz="2400" b="1" dirty="0">
                <a:solidFill>
                  <a:srgbClr val="0070C0"/>
                </a:solidFill>
              </a:rPr>
              <a:t> </a:t>
            </a:r>
            <a:br>
              <a:rPr lang="tr-TR" altLang="ko-KR" sz="2400" b="1" dirty="0">
                <a:solidFill>
                  <a:srgbClr val="0070C0"/>
                </a:solidFill>
              </a:rPr>
            </a:br>
            <a:r>
              <a:rPr lang="tr-TR" altLang="ko-KR" sz="2400" b="1" dirty="0">
                <a:solidFill>
                  <a:srgbClr val="0070C0"/>
                </a:solidFill>
              </a:rPr>
              <a:t>		</a:t>
            </a:r>
            <a:r>
              <a:rPr lang="en-US" altLang="ko-KR" sz="2400" b="1" dirty="0">
                <a:solidFill>
                  <a:srgbClr val="00B050"/>
                </a:solidFill>
                <a:ea typeface="굴림" charset="-127"/>
              </a:rPr>
              <a:t>GL_REPEAT</a:t>
            </a:r>
            <a:r>
              <a:rPr lang="en-US" altLang="ko-KR" sz="2400" b="1" dirty="0">
                <a:solidFill>
                  <a:srgbClr val="0070C0"/>
                </a:solidFill>
                <a:ea typeface="굴림" charset="-127"/>
              </a:rPr>
              <a:t>);</a:t>
            </a:r>
          </a:p>
          <a:p>
            <a:pPr lvl="1">
              <a:defRPr/>
            </a:pPr>
            <a:endParaRPr lang="en-US" altLang="ko-KR" dirty="0">
              <a:ea typeface="굴림" charset="-127"/>
            </a:endParaRPr>
          </a:p>
          <a:p>
            <a:pPr lvl="1">
              <a:defRPr/>
            </a:pPr>
            <a:r>
              <a:rPr lang="en-US" altLang="ko-KR" dirty="0">
                <a:ea typeface="굴림" charset="-127"/>
              </a:rPr>
              <a:t>t </a:t>
            </a:r>
            <a:r>
              <a:rPr lang="tr-TR" altLang="ko-KR" dirty="0">
                <a:ea typeface="굴림" charset="-127"/>
              </a:rPr>
              <a:t>boyutu için:</a:t>
            </a:r>
            <a:r>
              <a:rPr lang="en-US" altLang="ko-KR" i="1" dirty="0">
                <a:ea typeface="굴림" charset="-127"/>
              </a:rPr>
              <a:t> </a:t>
            </a:r>
            <a:r>
              <a:rPr lang="en-US" altLang="ko-KR" b="1" dirty="0">
                <a:solidFill>
                  <a:srgbClr val="0070C0"/>
                </a:solidFill>
                <a:ea typeface="굴림" charset="-127"/>
              </a:rPr>
              <a:t>GL_TEXTURE_WRAP</a:t>
            </a:r>
            <a:r>
              <a:rPr lang="tr-TR" altLang="ko-KR" b="1" dirty="0">
                <a:solidFill>
                  <a:srgbClr val="0070C0"/>
                </a:solidFill>
              </a:rPr>
              <a:t>_</a:t>
            </a:r>
            <a:r>
              <a:rPr lang="en-US" altLang="ko-KR" b="1" dirty="0">
                <a:solidFill>
                  <a:srgbClr val="0070C0"/>
                </a:solidFill>
                <a:ea typeface="굴림" charset="-127"/>
              </a:rPr>
              <a:t>T</a:t>
            </a:r>
          </a:p>
          <a:p>
            <a:pPr lvl="1">
              <a:defRPr/>
            </a:pPr>
            <a:r>
              <a:rPr lang="tr-TR" altLang="ko-KR" dirty="0">
                <a:ea typeface="굴림" charset="-127"/>
              </a:rPr>
              <a:t>Kesme için:</a:t>
            </a:r>
            <a:r>
              <a:rPr lang="en-US" altLang="ko-KR" dirty="0">
                <a:ea typeface="굴림" charset="-127"/>
              </a:rPr>
              <a:t> </a:t>
            </a:r>
            <a:r>
              <a:rPr lang="en-US" altLang="ko-KR" b="1" dirty="0">
                <a:solidFill>
                  <a:srgbClr val="00B050"/>
                </a:solidFill>
                <a:ea typeface="굴림" charset="-127"/>
              </a:rPr>
              <a:t>GL_CLAMP</a:t>
            </a:r>
          </a:p>
        </p:txBody>
      </p:sp>
    </p:spTree>
    <p:extLst>
      <p:ext uri="{BB962C8B-B14F-4D97-AF65-F5344CB8AC3E}">
        <p14:creationId xmlns:p14="http://schemas.microsoft.com/office/powerpoint/2010/main" val="29532945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ko-KR" dirty="0">
                <a:ea typeface="굴림" pitchFamily="34" charset="-127"/>
              </a:rPr>
              <a:t>Tarihten Sayfalar</a:t>
            </a:r>
            <a:endParaRPr lang="en-US" altLang="ko-KR" dirty="0">
              <a:ea typeface="굴림" pitchFamily="34" charset="-127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EED06-A45B-49F7-A4E7-E4A0A60926E4}" type="slidenum">
              <a:rPr lang="tr-TR" smtClean="0"/>
              <a:pPr/>
              <a:t>4</a:t>
            </a:fld>
            <a:endParaRPr lang="tr-TR" dirty="0"/>
          </a:p>
        </p:txBody>
      </p:sp>
      <p:sp>
        <p:nvSpPr>
          <p:cNvPr id="493571" name="Rectangle 3"/>
          <p:cNvSpPr>
            <a:spLocks noGrp="1" noChangeArrowheads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tr-TR" altLang="ko-KR" sz="2800" dirty="0"/>
              <a:t>95’e dek biz çerçeve belleğe (ing: </a:t>
            </a:r>
            <a:r>
              <a:rPr lang="tr-TR" altLang="ko-KR" sz="2800" i="1" dirty="0"/>
              <a:t>frame buffer</a:t>
            </a:r>
            <a:r>
              <a:rPr lang="tr-TR" altLang="ko-KR" sz="2800" dirty="0"/>
              <a:t>) kodla direkt yazabiliyorduk.</a:t>
            </a:r>
          </a:p>
          <a:p>
            <a:pPr>
              <a:defRPr/>
            </a:pPr>
            <a:endParaRPr lang="tr-TR" altLang="ko-KR" sz="2800" u="sng" dirty="0">
              <a:solidFill>
                <a:schemeClr val="tx2"/>
              </a:solidFill>
            </a:endParaRPr>
          </a:p>
          <a:p>
            <a:pPr>
              <a:defRPr/>
            </a:pPr>
            <a:r>
              <a:rPr lang="tr-TR" altLang="ko-KR" sz="2800" u="sng" dirty="0">
                <a:solidFill>
                  <a:schemeClr val="tx2"/>
                </a:solidFill>
              </a:rPr>
              <a:t>Bugün</a:t>
            </a:r>
            <a:r>
              <a:rPr lang="en-US" altLang="ko-KR" sz="2800" u="sng" dirty="0">
                <a:solidFill>
                  <a:schemeClr val="tx2"/>
                </a:solidFill>
                <a:ea typeface="굴림" charset="-127"/>
              </a:rPr>
              <a:t>:</a:t>
            </a:r>
            <a:r>
              <a:rPr lang="en-US" altLang="ko-KR" sz="2800" dirty="0">
                <a:ea typeface="굴림" charset="-127"/>
              </a:rPr>
              <a:t> </a:t>
            </a:r>
            <a:r>
              <a:rPr lang="tr-TR" altLang="ko-KR" sz="2800" dirty="0">
                <a:ea typeface="굴림" charset="-127"/>
              </a:rPr>
              <a:t>Kaplama (ing: </a:t>
            </a:r>
            <a:r>
              <a:rPr lang="tr-TR" altLang="ko-KR" sz="2800" i="1" dirty="0"/>
              <a:t>Texture mapping</a:t>
            </a:r>
            <a:r>
              <a:rPr lang="tr-TR" altLang="ko-KR" sz="2800" dirty="0"/>
              <a:t>), keskin kenar düzeltme (ing: </a:t>
            </a:r>
            <a:r>
              <a:rPr lang="tr-TR" altLang="ko-KR" sz="2800" i="1" dirty="0"/>
              <a:t>antialiasing</a:t>
            </a:r>
            <a:r>
              <a:rPr lang="tr-TR" altLang="ko-KR" sz="2800" dirty="0"/>
              <a:t>), maskelemeler ve transparanlık gibi teknikler sadece OpenGL gibi araçların tampon bellekleri (buffer) ile mümkündür.</a:t>
            </a:r>
            <a:endParaRPr lang="en-US" altLang="ko-KR" sz="2800" dirty="0">
              <a:ea typeface="굴림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86213507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altLang="tr-TR" dirty="0"/>
              <a:t>Piksel Hataları ve Engellenmesi (</a:t>
            </a:r>
            <a:r>
              <a:rPr lang="en-US" altLang="tr-TR" dirty="0"/>
              <a:t>Antialiasing</a:t>
            </a:r>
            <a:r>
              <a:rPr lang="tr-TR" altLang="tr-TR" dirty="0"/>
              <a:t>)</a:t>
            </a:r>
            <a:endParaRPr lang="en-US" altLang="tr-TR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EED06-A45B-49F7-A4E7-E4A0A60926E4}" type="slidenum">
              <a:rPr lang="tr-TR" smtClean="0"/>
              <a:pPr/>
              <a:t>40</a:t>
            </a:fld>
            <a:endParaRPr lang="tr-TR" dirty="0"/>
          </a:p>
        </p:txBody>
      </p:sp>
      <p:sp>
        <p:nvSpPr>
          <p:cNvPr id="1722371" name="Rectangle 3"/>
          <p:cNvSpPr>
            <a:spLocks noGrp="1" noChangeArrowheads="1"/>
          </p:cNvSpPr>
          <p:nvPr>
            <p:ph sz="quarter" idx="1"/>
          </p:nvPr>
        </p:nvSpPr>
        <p:spPr/>
        <p:txBody>
          <a:bodyPr/>
          <a:lstStyle/>
          <a:p>
            <a:pPr>
              <a:defRPr/>
            </a:pPr>
            <a:endParaRPr lang="tr-TR" dirty="0"/>
          </a:p>
          <a:p>
            <a:pPr>
              <a:defRPr/>
            </a:pPr>
            <a:r>
              <a:rPr lang="tr-TR" dirty="0"/>
              <a:t>‘</a:t>
            </a:r>
            <a:r>
              <a:rPr lang="tr-TR" b="1" dirty="0">
                <a:solidFill>
                  <a:srgbClr val="0070C0"/>
                </a:solidFill>
              </a:rPr>
              <a:t>Aliasing</a:t>
            </a:r>
            <a:r>
              <a:rPr lang="tr-TR" dirty="0"/>
              <a:t>’ ikinci problemimizdir.</a:t>
            </a:r>
          </a:p>
          <a:p>
            <a:pPr>
              <a:defRPr/>
            </a:pPr>
            <a:r>
              <a:rPr lang="en-US" dirty="0"/>
              <a:t>Aliasing: </a:t>
            </a:r>
            <a:r>
              <a:rPr lang="tr-TR" dirty="0"/>
              <a:t>Çok özel manada bir sinyal işleme terimidir.</a:t>
            </a:r>
            <a:endParaRPr lang="en-US" dirty="0"/>
          </a:p>
          <a:p>
            <a:pPr>
              <a:defRPr/>
            </a:pPr>
            <a:r>
              <a:rPr lang="en-US" dirty="0"/>
              <a:t>Aliasing: </a:t>
            </a:r>
            <a:r>
              <a:rPr lang="tr-TR" dirty="0"/>
              <a:t>Bilgisayar grafiklerinde ise her türlü istenmeyen görsel sonuç demektir.</a:t>
            </a:r>
            <a:endParaRPr lang="en-US" dirty="0"/>
          </a:p>
          <a:p>
            <a:pPr>
              <a:defRPr/>
            </a:pPr>
            <a:r>
              <a:rPr lang="en-US" dirty="0"/>
              <a:t>Antialiasing: </a:t>
            </a:r>
            <a:r>
              <a:rPr lang="tr-TR" dirty="0"/>
              <a:t>Bilgisayar grafiklerinde bu istenmeyen görsellerin giderilmesidir.</a:t>
            </a:r>
            <a:endParaRPr lang="en-US" dirty="0"/>
          </a:p>
          <a:p>
            <a:pPr>
              <a:defRPr/>
            </a:pPr>
            <a:r>
              <a:rPr lang="tr-TR" dirty="0"/>
              <a:t>Bunları sırayla inceleyelim.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051736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9" name="Picture 5" descr="an09f1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2015" y="3501008"/>
            <a:ext cx="5384481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8" name="Picture 4" descr="an09f0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7060" y="908720"/>
            <a:ext cx="3231444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ea typeface="굴림" pitchFamily="34" charset="-127"/>
              </a:rPr>
              <a:t>Aliasing</a:t>
            </a:r>
            <a:r>
              <a:rPr lang="tr-TR" altLang="ko-KR" dirty="0"/>
              <a:t> (1/3)</a:t>
            </a:r>
            <a:endParaRPr lang="en-US" altLang="ko-KR" dirty="0">
              <a:ea typeface="굴림" pitchFamily="34" charset="-127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EED06-A45B-49F7-A4E7-E4A0A60926E4}" type="slidenum">
              <a:rPr lang="tr-TR" smtClean="0"/>
              <a:pPr/>
              <a:t>41</a:t>
            </a:fld>
            <a:endParaRPr lang="tr-T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E351F5-69FB-4DAB-AA5C-6227C8297671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5486400"/>
          </a:xfrm>
        </p:spPr>
        <p:txBody>
          <a:bodyPr>
            <a:normAutofit/>
          </a:bodyPr>
          <a:lstStyle/>
          <a:p>
            <a:r>
              <a:rPr lang="tr-TR" dirty="0"/>
              <a:t>Bazen</a:t>
            </a:r>
            <a:r>
              <a:rPr lang="en-US" dirty="0"/>
              <a:t> </a:t>
            </a:r>
            <a:r>
              <a:rPr lang="tr-TR" dirty="0"/>
              <a:t>bir </a:t>
            </a:r>
            <a:r>
              <a:rPr lang="en-US" dirty="0"/>
              <a:t>texel</a:t>
            </a:r>
            <a:r>
              <a:rPr lang="tr-TR" dirty="0"/>
              <a:t>,</a:t>
            </a:r>
            <a:r>
              <a:rPr lang="en-US" dirty="0"/>
              <a:t> </a:t>
            </a:r>
            <a:r>
              <a:rPr lang="tr-TR" dirty="0"/>
              <a:t>bir pikselden</a:t>
            </a:r>
            <a:br>
              <a:rPr lang="tr-TR" dirty="0"/>
            </a:br>
            <a:r>
              <a:rPr lang="tr-TR" dirty="0"/>
              <a:t>büyük veya küçük olacaktır.</a:t>
            </a:r>
            <a:endParaRPr lang="en-US" dirty="0"/>
          </a:p>
          <a:p>
            <a:r>
              <a:rPr lang="en-US" dirty="0"/>
              <a:t>Texel</a:t>
            </a:r>
            <a:r>
              <a:rPr lang="tr-TR" dirty="0"/>
              <a:t> büyütme</a:t>
            </a:r>
            <a:r>
              <a:rPr lang="en-US" dirty="0"/>
              <a:t>:</a:t>
            </a:r>
          </a:p>
          <a:p>
            <a:pPr marL="274320" lvl="1" indent="0">
              <a:buNone/>
            </a:pPr>
            <a:r>
              <a:rPr lang="en-US" sz="2400" b="1" dirty="0">
                <a:solidFill>
                  <a:srgbClr val="FF0000"/>
                </a:solidFill>
                <a:latin typeface="Consolas" panose="020B0609020204030204" pitchFamily="49" charset="0"/>
              </a:rPr>
              <a:t>glTexParameter(GL_TEXTURE_2D,</a:t>
            </a:r>
            <a:br>
              <a:rPr lang="en-US" sz="2400" b="1" dirty="0">
                <a:solidFill>
                  <a:srgbClr val="FF0000"/>
                </a:solidFill>
                <a:latin typeface="Consolas" panose="020B0609020204030204" pitchFamily="49" charset="0"/>
              </a:rPr>
            </a:br>
            <a:r>
              <a:rPr lang="tr-TR" sz="2400" b="1" dirty="0">
                <a:solidFill>
                  <a:srgbClr val="FF0000"/>
                </a:solidFill>
                <a:latin typeface="Consolas" panose="020B0609020204030204" pitchFamily="49" charset="0"/>
              </a:rPr>
              <a:t>	</a:t>
            </a:r>
            <a:r>
              <a:rPr lang="en-US" sz="2400" b="1" dirty="0">
                <a:solidFill>
                  <a:srgbClr val="FF0000"/>
                </a:solidFill>
                <a:latin typeface="Consolas" panose="020B0609020204030204" pitchFamily="49" charset="0"/>
              </a:rPr>
              <a:t>GL_TEXTURE_MAG_FILTER, GL_NEAREST);</a:t>
            </a:r>
          </a:p>
          <a:p>
            <a:endParaRPr lang="tr-TR" dirty="0"/>
          </a:p>
          <a:p>
            <a:endParaRPr lang="tr-TR" dirty="0"/>
          </a:p>
          <a:p>
            <a:endParaRPr lang="tr-TR" dirty="0"/>
          </a:p>
          <a:p>
            <a:r>
              <a:rPr lang="en-US" dirty="0"/>
              <a:t>Texel</a:t>
            </a:r>
            <a:r>
              <a:rPr lang="tr-TR" dirty="0"/>
              <a:t> küçültme</a:t>
            </a:r>
            <a:r>
              <a:rPr lang="en-US" dirty="0"/>
              <a:t>:</a:t>
            </a:r>
            <a:endParaRPr lang="tr-TR" dirty="0"/>
          </a:p>
          <a:p>
            <a:pPr marL="274320" lvl="1" indent="0">
              <a:buNone/>
            </a:pPr>
            <a:r>
              <a:rPr lang="en-US" sz="2400" b="1" dirty="0">
                <a:solidFill>
                  <a:srgbClr val="FF0000"/>
                </a:solidFill>
                <a:latin typeface="Consolas" panose="020B0609020204030204" pitchFamily="49" charset="0"/>
              </a:rPr>
              <a:t>glTexParameter(GL_TEXTURE_2D, GL_TEXTURE_MIN_FILTER, GL_NEAREST);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3DF35E91-5672-40D2-9715-032B1A24FA5F}"/>
              </a:ext>
            </a:extLst>
          </p:cNvPr>
          <p:cNvCxnSpPr/>
          <p:nvPr/>
        </p:nvCxnSpPr>
        <p:spPr>
          <a:xfrm>
            <a:off x="2715911" y="3356992"/>
            <a:ext cx="775969" cy="576064"/>
          </a:xfrm>
          <a:prstGeom prst="straightConnector1">
            <a:avLst/>
          </a:prstGeom>
          <a:ln w="635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983EF8BD-28D1-4AAC-9241-0EA6F77E68AF}"/>
              </a:ext>
            </a:extLst>
          </p:cNvPr>
          <p:cNvCxnSpPr>
            <a:cxnSpLocks/>
          </p:cNvCxnSpPr>
          <p:nvPr/>
        </p:nvCxnSpPr>
        <p:spPr>
          <a:xfrm flipV="1">
            <a:off x="6156176" y="5085184"/>
            <a:ext cx="1224136" cy="386172"/>
          </a:xfrm>
          <a:prstGeom prst="straightConnector1">
            <a:avLst/>
          </a:prstGeom>
          <a:ln w="635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635447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ea typeface="굴림" pitchFamily="34" charset="-127"/>
              </a:rPr>
              <a:t>Aliasing</a:t>
            </a:r>
            <a:r>
              <a:rPr lang="tr-TR" altLang="ko-KR" dirty="0"/>
              <a:t> (2/3)</a:t>
            </a:r>
            <a:endParaRPr lang="en-US" altLang="ko-KR" dirty="0">
              <a:ea typeface="굴림" pitchFamily="34" charset="-127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EED06-A45B-49F7-A4E7-E4A0A60926E4}" type="slidenum">
              <a:rPr lang="tr-TR" smtClean="0"/>
              <a:pPr/>
              <a:t>42</a:t>
            </a:fld>
            <a:endParaRPr lang="tr-TR" dirty="0"/>
          </a:p>
        </p:txBody>
      </p:sp>
      <p:sp>
        <p:nvSpPr>
          <p:cNvPr id="509955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467544" y="1219200"/>
            <a:ext cx="8229600" cy="493776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tr-TR" altLang="ko-KR" sz="2400" dirty="0"/>
              <a:t>Eğer 2. parametre = 	</a:t>
            </a:r>
            <a:r>
              <a:rPr lang="en-US" altLang="en-US" sz="2400" b="1" dirty="0">
                <a:solidFill>
                  <a:srgbClr val="FF0000"/>
                </a:solidFill>
                <a:latin typeface="Consolas" panose="020B0609020204030204" pitchFamily="49" charset="0"/>
              </a:rPr>
              <a:t>GL_TEXTURE_MIN_FILTER</a:t>
            </a:r>
            <a:r>
              <a:rPr lang="tr-TR" altLang="en-US" sz="1400" dirty="0"/>
              <a:t>  </a:t>
            </a:r>
            <a:r>
              <a:rPr lang="tr-TR" altLang="ko-KR" sz="2400" dirty="0"/>
              <a:t>ise. </a:t>
            </a:r>
          </a:p>
          <a:p>
            <a:pPr>
              <a:defRPr/>
            </a:pPr>
            <a:r>
              <a:rPr lang="tr-TR" altLang="ko-KR" sz="2400" dirty="0"/>
              <a:t>3. </a:t>
            </a:r>
            <a:r>
              <a:rPr lang="tr-TR" altLang="ko-KR" sz="2400" dirty="0">
                <a:ea typeface="굴림" charset="-127"/>
              </a:rPr>
              <a:t>parametre için</a:t>
            </a:r>
            <a:r>
              <a:rPr lang="tr-TR" altLang="ko-KR" sz="2400" dirty="0"/>
              <a:t> 	</a:t>
            </a:r>
            <a:r>
              <a:rPr lang="en-US" altLang="ko-KR" sz="2400" b="1" dirty="0">
                <a:solidFill>
                  <a:srgbClr val="FF0000"/>
                </a:solidFill>
                <a:latin typeface="Consolas" panose="020B0609020204030204" pitchFamily="49" charset="0"/>
                <a:ea typeface="굴림" charset="-127"/>
              </a:rPr>
              <a:t>GL_NEAREST</a:t>
            </a:r>
            <a:r>
              <a:rPr lang="en-US" altLang="ko-KR" sz="1800" dirty="0">
                <a:ea typeface="굴림" charset="-127"/>
              </a:rPr>
              <a:t>,</a:t>
            </a:r>
            <a:r>
              <a:rPr lang="en-US" altLang="ko-KR" sz="2400" dirty="0">
                <a:ea typeface="굴림" charset="-127"/>
              </a:rPr>
              <a:t>	</a:t>
            </a:r>
            <a:r>
              <a:rPr lang="tr-TR" altLang="ko-KR" sz="2000" b="1" dirty="0">
                <a:solidFill>
                  <a:srgbClr val="0070C0"/>
                </a:solidFill>
                <a:ea typeface="굴림" charset="-127"/>
              </a:rPr>
              <a:t>nokta örnekleme</a:t>
            </a:r>
            <a:br>
              <a:rPr lang="en-US" altLang="ko-KR" sz="2400" dirty="0">
                <a:ea typeface="굴림" charset="-127"/>
              </a:rPr>
            </a:br>
            <a:r>
              <a:rPr lang="en-US" altLang="ko-KR" sz="2400" dirty="0">
                <a:ea typeface="굴림" charset="-127"/>
              </a:rPr>
              <a:t>	</a:t>
            </a:r>
            <a:r>
              <a:rPr lang="tr-TR" altLang="ko-KR" sz="2400" dirty="0"/>
              <a:t>			</a:t>
            </a:r>
            <a:r>
              <a:rPr lang="en-US" altLang="ko-KR" sz="2400" b="1" dirty="0">
                <a:solidFill>
                  <a:srgbClr val="FF0000"/>
                </a:solidFill>
                <a:latin typeface="Consolas" panose="020B0609020204030204" pitchFamily="49" charset="0"/>
                <a:ea typeface="굴림" charset="-127"/>
              </a:rPr>
              <a:t>GL_LINEAR</a:t>
            </a:r>
            <a:r>
              <a:rPr lang="en-US" altLang="ko-KR" sz="1800" dirty="0">
                <a:solidFill>
                  <a:schemeClr val="tx1"/>
                </a:solidFill>
                <a:ea typeface="굴림" charset="-127"/>
              </a:rPr>
              <a:t>,</a:t>
            </a:r>
            <a:r>
              <a:rPr lang="en-US" altLang="ko-KR" sz="2400" dirty="0">
                <a:ea typeface="굴림" charset="-127"/>
              </a:rPr>
              <a:t>	</a:t>
            </a:r>
            <a:r>
              <a:rPr lang="tr-TR" altLang="ko-KR" sz="2000" b="1" dirty="0">
                <a:solidFill>
                  <a:srgbClr val="0070C0"/>
                </a:solidFill>
                <a:ea typeface="굴림" charset="-127"/>
              </a:rPr>
              <a:t>lineer geçişli</a:t>
            </a:r>
            <a:br>
              <a:rPr lang="tr-TR" altLang="ko-KR" sz="2400" dirty="0">
                <a:solidFill>
                  <a:schemeClr val="hlink"/>
                </a:solidFill>
              </a:rPr>
            </a:br>
            <a:r>
              <a:rPr lang="tr-TR" altLang="ko-KR" sz="2400" dirty="0"/>
              <a:t>veya</a:t>
            </a:r>
            <a:r>
              <a:rPr lang="tr-TR" altLang="ko-KR" sz="2400" dirty="0">
                <a:solidFill>
                  <a:schemeClr val="hlink"/>
                </a:solidFill>
              </a:rPr>
              <a:t> </a:t>
            </a:r>
            <a:r>
              <a:rPr lang="tr-TR" altLang="ko-KR" sz="2400" b="1" dirty="0">
                <a:solidFill>
                  <a:srgbClr val="FF0000"/>
                </a:solidFill>
              </a:rPr>
              <a:t>MIPMAP</a:t>
            </a:r>
            <a:r>
              <a:rPr lang="tr-TR" altLang="ko-KR" sz="2400" dirty="0"/>
              <a:t>’ler</a:t>
            </a:r>
            <a:r>
              <a:rPr lang="tr-TR" altLang="ko-KR" sz="2400" dirty="0">
                <a:solidFill>
                  <a:schemeClr val="hlink"/>
                </a:solidFill>
              </a:rPr>
              <a:t> </a:t>
            </a:r>
            <a:r>
              <a:rPr lang="tr-TR" altLang="ko-KR" sz="2400" dirty="0"/>
              <a:t>(</a:t>
            </a:r>
            <a:r>
              <a:rPr lang="en-US" altLang="ko-KR" sz="2400" dirty="0">
                <a:ea typeface="굴림" charset="-127"/>
              </a:rPr>
              <a:t>texture </a:t>
            </a:r>
            <a:r>
              <a:rPr lang="tr-TR" altLang="ko-KR" sz="2400" dirty="0">
                <a:ea typeface="굴림" charset="-127"/>
              </a:rPr>
              <a:t>piramidi</a:t>
            </a:r>
            <a:r>
              <a:rPr lang="tr-TR" altLang="ko-KR" sz="2400" dirty="0"/>
              <a:t>) :</a:t>
            </a:r>
            <a:br>
              <a:rPr lang="en-US" altLang="ko-KR" sz="2400" dirty="0">
                <a:ea typeface="굴림" charset="-127"/>
              </a:rPr>
            </a:br>
            <a:r>
              <a:rPr lang="en-US" altLang="ko-KR" sz="2400" dirty="0">
                <a:ea typeface="굴림" charset="-127"/>
              </a:rPr>
              <a:t>	</a:t>
            </a:r>
            <a:r>
              <a:rPr lang="tr-TR" altLang="ko-KR" sz="2400" dirty="0"/>
              <a:t>			</a:t>
            </a:r>
            <a:r>
              <a:rPr lang="en-US" altLang="ko-KR" sz="2400" b="1" dirty="0">
                <a:solidFill>
                  <a:srgbClr val="FF0000"/>
                </a:solidFill>
                <a:latin typeface="Consolas" panose="020B0609020204030204" pitchFamily="49" charset="0"/>
                <a:ea typeface="굴림" charset="-127"/>
              </a:rPr>
              <a:t>GL_NEAREST_MIPMAP_NEAREST</a:t>
            </a:r>
          </a:p>
          <a:p>
            <a:pPr marL="0" indent="0">
              <a:lnSpc>
                <a:spcPct val="100000"/>
              </a:lnSpc>
              <a:buNone/>
              <a:defRPr/>
            </a:pPr>
            <a:r>
              <a:rPr lang="tr-TR" altLang="ko-KR" sz="2400" b="1" dirty="0">
                <a:solidFill>
                  <a:srgbClr val="FF0000"/>
                </a:solidFill>
                <a:latin typeface="Consolas" panose="020B0609020204030204" pitchFamily="49" charset="0"/>
              </a:rPr>
              <a:t>				</a:t>
            </a:r>
            <a:r>
              <a:rPr lang="en-US" altLang="ko-KR" sz="2400" b="1" dirty="0">
                <a:solidFill>
                  <a:srgbClr val="FF0000"/>
                </a:solidFill>
                <a:latin typeface="Consolas" panose="020B0609020204030204" pitchFamily="49" charset="0"/>
                <a:ea typeface="굴림" charset="-127"/>
              </a:rPr>
              <a:t>GL_LINEAR_MIPMAP_NEAREST</a:t>
            </a:r>
          </a:p>
          <a:p>
            <a:pPr marL="0" indent="0">
              <a:lnSpc>
                <a:spcPct val="100000"/>
              </a:lnSpc>
              <a:buNone/>
              <a:defRPr/>
            </a:pPr>
            <a:r>
              <a:rPr lang="tr-TR" altLang="ko-KR" sz="2400" b="1" dirty="0">
                <a:solidFill>
                  <a:srgbClr val="FF0000"/>
                </a:solidFill>
                <a:latin typeface="Consolas" panose="020B0609020204030204" pitchFamily="49" charset="0"/>
              </a:rPr>
              <a:t>				</a:t>
            </a:r>
            <a:r>
              <a:rPr lang="en-US" altLang="ko-KR" sz="2400" b="1" dirty="0">
                <a:solidFill>
                  <a:srgbClr val="FF0000"/>
                </a:solidFill>
                <a:latin typeface="Consolas" panose="020B0609020204030204" pitchFamily="49" charset="0"/>
                <a:ea typeface="굴림" charset="-127"/>
              </a:rPr>
              <a:t>GL_NEAREST_MIPMAP_LINEAR</a:t>
            </a:r>
            <a:endParaRPr lang="tr-TR" altLang="ko-KR" sz="2400" b="1" dirty="0">
              <a:solidFill>
                <a:srgbClr val="FF0000"/>
              </a:solidFill>
              <a:latin typeface="Consolas" panose="020B0609020204030204" pitchFamily="49" charset="0"/>
            </a:endParaRPr>
          </a:p>
          <a:p>
            <a:pPr marL="0" indent="0">
              <a:lnSpc>
                <a:spcPct val="100000"/>
              </a:lnSpc>
              <a:buNone/>
              <a:defRPr/>
            </a:pPr>
            <a:r>
              <a:rPr lang="tr-TR" altLang="ko-KR" sz="2400" b="1" dirty="0">
                <a:solidFill>
                  <a:srgbClr val="FF0000"/>
                </a:solidFill>
                <a:latin typeface="Consolas" panose="020B0609020204030204" pitchFamily="49" charset="0"/>
              </a:rPr>
              <a:t>				</a:t>
            </a:r>
            <a:r>
              <a:rPr lang="en-US" altLang="ko-KR" sz="2400" b="1" dirty="0">
                <a:solidFill>
                  <a:srgbClr val="FF0000"/>
                </a:solidFill>
                <a:latin typeface="Consolas" panose="020B0609020204030204" pitchFamily="49" charset="0"/>
                <a:ea typeface="굴림" charset="-127"/>
              </a:rPr>
              <a:t>GL_LINEAR_MIPMAP_LINEAR</a:t>
            </a:r>
            <a:endParaRPr lang="en-US" altLang="ko-KR" sz="1800" b="1" dirty="0">
              <a:solidFill>
                <a:srgbClr val="FF0000"/>
              </a:solidFill>
              <a:latin typeface="Consolas" panose="020B0609020204030204" pitchFamily="49" charset="0"/>
              <a:ea typeface="굴림" charset="-127"/>
            </a:endParaRPr>
          </a:p>
          <a:p>
            <a:pPr>
              <a:lnSpc>
                <a:spcPct val="100000"/>
              </a:lnSpc>
              <a:buFont typeface="Arial" charset="0"/>
              <a:buChar char="●"/>
              <a:defRPr/>
            </a:pPr>
            <a:endParaRPr lang="en-US" altLang="ko-KR" sz="1400" dirty="0">
              <a:solidFill>
                <a:schemeClr val="tx1"/>
              </a:solidFill>
              <a:ea typeface="굴림" charset="-127"/>
            </a:endParaRPr>
          </a:p>
        </p:txBody>
      </p:sp>
      <p:pic>
        <p:nvPicPr>
          <p:cNvPr id="43012" name="Picture 4" descr="Lak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6489360"/>
            <a:ext cx="180068" cy="18000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014" name="Picture 6" descr="Lak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322" y="5229360"/>
            <a:ext cx="1440678" cy="144000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015" name="Text Box 7"/>
          <p:cNvSpPr txBox="1">
            <a:spLocks noChangeArrowheads="1"/>
          </p:cNvSpPr>
          <p:nvPr/>
        </p:nvSpPr>
        <p:spPr bwMode="auto">
          <a:xfrm>
            <a:off x="3304822" y="4653136"/>
            <a:ext cx="112883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eaLnBrk="1" latinLnBrk="1" hangingPunct="1"/>
            <a:r>
              <a:rPr kumimoji="1" lang="en-US" altLang="ko-KR" b="1" dirty="0">
                <a:ea typeface="굴림" pitchFamily="34" charset="-127"/>
              </a:rPr>
              <a:t>½ </a:t>
            </a:r>
            <a:r>
              <a:rPr kumimoji="1" lang="en-US" altLang="ko-KR" b="1" dirty="0">
                <a:ea typeface="굴림" pitchFamily="34" charset="-127"/>
                <a:cs typeface="Times New Roman" pitchFamily="18" charset="0"/>
              </a:rPr>
              <a:t>× ½ </a:t>
            </a:r>
            <a:endParaRPr kumimoji="1" lang="en-US" altLang="ko-KR" b="1" dirty="0">
              <a:ea typeface="굴림" pitchFamily="34" charset="-127"/>
            </a:endParaRPr>
          </a:p>
        </p:txBody>
      </p:sp>
      <p:sp>
        <p:nvSpPr>
          <p:cNvPr id="43016" name="Text Box 8"/>
          <p:cNvSpPr txBox="1">
            <a:spLocks noChangeArrowheads="1"/>
          </p:cNvSpPr>
          <p:nvPr/>
        </p:nvSpPr>
        <p:spPr bwMode="auto">
          <a:xfrm>
            <a:off x="4690251" y="5085184"/>
            <a:ext cx="113364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eaLnBrk="1" latinLnBrk="1" hangingPunct="1"/>
            <a:r>
              <a:rPr kumimoji="1" lang="en-US" altLang="ko-KR" b="1" dirty="0">
                <a:solidFill>
                  <a:srgbClr val="FF0000"/>
                </a:solidFill>
                <a:ea typeface="굴림" pitchFamily="34" charset="-127"/>
              </a:rPr>
              <a:t>¼ </a:t>
            </a:r>
            <a:r>
              <a:rPr kumimoji="1" lang="en-US" altLang="ko-KR" b="1" dirty="0">
                <a:solidFill>
                  <a:srgbClr val="FF0000"/>
                </a:solidFill>
                <a:ea typeface="굴림" pitchFamily="34" charset="-127"/>
                <a:cs typeface="Times New Roman" pitchFamily="18" charset="0"/>
              </a:rPr>
              <a:t>× ¼ </a:t>
            </a:r>
            <a:endParaRPr kumimoji="1" lang="en-US" altLang="ko-KR" b="1" dirty="0">
              <a:solidFill>
                <a:srgbClr val="FF0000"/>
              </a:solidFill>
              <a:ea typeface="굴림" pitchFamily="34" charset="-127"/>
            </a:endParaRPr>
          </a:p>
        </p:txBody>
      </p:sp>
      <p:sp>
        <p:nvSpPr>
          <p:cNvPr id="43017" name="Text Box 9"/>
          <p:cNvSpPr txBox="1">
            <a:spLocks noChangeArrowheads="1"/>
          </p:cNvSpPr>
          <p:nvPr/>
        </p:nvSpPr>
        <p:spPr bwMode="auto">
          <a:xfrm>
            <a:off x="6434960" y="6156593"/>
            <a:ext cx="192232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eaLnBrk="1" latinLnBrk="1" hangingPunct="1"/>
            <a:r>
              <a:rPr kumimoji="1" lang="tr-TR" altLang="tr-TR" sz="16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... Boyut 1x1’e </a:t>
            </a:r>
            <a:br>
              <a:rPr kumimoji="1" lang="tr-TR" altLang="tr-TR" sz="16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kumimoji="1" lang="tr-TR" altLang="tr-TR" sz="16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dek inebilir</a:t>
            </a:r>
            <a:endParaRPr kumimoji="1" lang="en-US" altLang="tr-TR" sz="1600" b="1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1" name="Picture 4" descr="Lake">
            <a:extLst>
              <a:ext uri="{FF2B5EF4-FFF2-40B4-BE49-F238E27FC236}">
                <a16:creationId xmlns:a16="http://schemas.microsoft.com/office/drawing/2014/main" id="{3D98ADE0-0E9D-4574-A8D3-789CA3B7C0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6309320"/>
            <a:ext cx="360000" cy="359866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" descr="Lake">
            <a:extLst>
              <a:ext uri="{FF2B5EF4-FFF2-40B4-BE49-F238E27FC236}">
                <a16:creationId xmlns:a16="http://schemas.microsoft.com/office/drawing/2014/main" id="{E1045B84-719A-4A2C-8E2A-E425A6E746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5949767"/>
            <a:ext cx="720000" cy="719593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Lake">
            <a:extLst>
              <a:ext uri="{FF2B5EF4-FFF2-40B4-BE49-F238E27FC236}">
                <a16:creationId xmlns:a16="http://schemas.microsoft.com/office/drawing/2014/main" id="{6F6D9C96-D680-4931-BCF6-A010DB7411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789039"/>
            <a:ext cx="2881355" cy="288000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243260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 anchor="ctr"/>
          <a:lstStyle/>
          <a:p>
            <a:r>
              <a:rPr lang="en-US" altLang="ko-KR" dirty="0">
                <a:ea typeface="굴림" pitchFamily="34" charset="-127"/>
              </a:rPr>
              <a:t>Aliasing</a:t>
            </a:r>
            <a:r>
              <a:rPr lang="tr-TR" altLang="ko-KR" dirty="0"/>
              <a:t> (3/3)</a:t>
            </a:r>
            <a:endParaRPr lang="en-US" altLang="ko-KR" dirty="0">
              <a:ea typeface="굴림" pitchFamily="34" charset="-127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EED06-A45B-49F7-A4E7-E4A0A60926E4}" type="slidenum">
              <a:rPr lang="tr-TR" smtClean="0"/>
              <a:pPr/>
              <a:t>43</a:t>
            </a:fld>
            <a:endParaRPr lang="tr-TR" dirty="0"/>
          </a:p>
        </p:txBody>
      </p:sp>
      <p:pic>
        <p:nvPicPr>
          <p:cNvPr id="44035" name="Picture 3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99392"/>
            <a:ext cx="5688632" cy="6641976"/>
          </a:xfr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998CC6E-526A-437D-B0FD-3B428E5EA0DF}"/>
              </a:ext>
            </a:extLst>
          </p:cNvPr>
          <p:cNvSpPr txBox="1">
            <a:spLocks/>
          </p:cNvSpPr>
          <p:nvPr/>
        </p:nvSpPr>
        <p:spPr>
          <a:xfrm>
            <a:off x="457200" y="1219200"/>
            <a:ext cx="2890664" cy="4937760"/>
          </a:xfrm>
          <a:prstGeom prst="rect">
            <a:avLst/>
          </a:prstGeom>
        </p:spPr>
        <p:txBody>
          <a:bodyPr vert="horz">
            <a:normAutofit fontScale="92500" lnSpcReduction="20000"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6000"/>
              <a:buFont typeface="Wingdings 3"/>
              <a:buChar char=""/>
              <a:defRPr kumimoji="0" sz="26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548640" indent="-274320" algn="l" rtl="0" eaLnBrk="1" latinLnBrk="0" hangingPunct="1">
              <a:spcBef>
                <a:spcPts val="500"/>
              </a:spcBef>
              <a:buClr>
                <a:schemeClr val="accent2"/>
              </a:buClr>
              <a:buSzPct val="76000"/>
              <a:buFont typeface="Wingdings 3"/>
              <a:buChar char=""/>
              <a:defRPr kumimoji="0" sz="2300" kern="120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822960" indent="-228600" algn="l" rtl="0" eaLnBrk="1" latinLnBrk="0" hangingPunct="1">
              <a:spcBef>
                <a:spcPts val="500"/>
              </a:spcBef>
              <a:buClr>
                <a:schemeClr val="bg1">
                  <a:shade val="50000"/>
                </a:schemeClr>
              </a:buClr>
              <a:buSzPct val="76000"/>
              <a:buFont typeface="Wingdings 3"/>
              <a:buChar char=""/>
              <a:defRPr kumimoji="0" sz="2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097280" indent="-228600" algn="l" rtl="0" eaLnBrk="1" latinLnBrk="0" hangingPunct="1">
              <a:spcBef>
                <a:spcPts val="400"/>
              </a:spcBef>
              <a:buClr>
                <a:schemeClr val="accent2">
                  <a:shade val="75000"/>
                </a:schemeClr>
              </a:buClr>
              <a:buSzPct val="70000"/>
              <a:buFont typeface="Wingdings"/>
              <a:buChar char=""/>
              <a:defRPr kumimoji="0"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371600" indent="-228600" algn="l" rtl="0" eaLnBrk="1" latinLnBrk="0" hangingPunct="1">
              <a:spcBef>
                <a:spcPts val="300"/>
              </a:spcBef>
              <a:buClr>
                <a:schemeClr val="accent2"/>
              </a:buClr>
              <a:buSzPct val="70000"/>
              <a:buFont typeface="Wingdings"/>
              <a:buChar char=""/>
              <a:defRPr kumimoji="0" sz="16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dirty="0"/>
              <a:t>Daha kabul edilebilir görüntüler için ortalama</a:t>
            </a:r>
            <a:r>
              <a:rPr lang="en-US" dirty="0"/>
              <a:t> texel </a:t>
            </a:r>
            <a:r>
              <a:rPr lang="tr-TR" dirty="0"/>
              <a:t>değerlerini filtrelerle elde ediyoruz</a:t>
            </a:r>
            <a:r>
              <a:rPr lang="en-US" dirty="0"/>
              <a:t>.</a:t>
            </a:r>
          </a:p>
          <a:p>
            <a:r>
              <a:rPr lang="tr-TR" dirty="0"/>
              <a:t>Eğer </a:t>
            </a:r>
            <a:r>
              <a:rPr lang="en-US" dirty="0"/>
              <a:t>GL_NEAREST. </a:t>
            </a:r>
            <a:r>
              <a:rPr lang="tr-TR" dirty="0"/>
              <a:t>yerine </a:t>
            </a:r>
            <a:r>
              <a:rPr lang="en-US" dirty="0"/>
              <a:t>GL_LINEAR </a:t>
            </a:r>
            <a:r>
              <a:rPr lang="tr-TR" dirty="0"/>
              <a:t>seçersek </a:t>
            </a:r>
            <a:r>
              <a:rPr lang="en-US" dirty="0"/>
              <a:t>OpenGL </a:t>
            </a:r>
            <a:r>
              <a:rPr lang="tr-TR" dirty="0"/>
              <a:t>bunu bizim için yapabiliyor.</a:t>
            </a:r>
          </a:p>
          <a:p>
            <a:pPr lvl="1"/>
            <a:r>
              <a:rPr lang="tr-TR" dirty="0"/>
              <a:t>(b) ve (d)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030434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tr-TR" dirty="0"/>
              <a:t>Filtreleme ile ‘Aliasing’</a:t>
            </a:r>
            <a:endParaRPr lang="en-US" altLang="tr-TR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EED06-A45B-49F7-A4E7-E4A0A60926E4}" type="slidenum">
              <a:rPr lang="tr-TR" smtClean="0"/>
              <a:pPr/>
              <a:t>44</a:t>
            </a:fld>
            <a:endParaRPr lang="tr-TR" dirty="0"/>
          </a:p>
        </p:txBody>
      </p:sp>
      <p:sp>
        <p:nvSpPr>
          <p:cNvPr id="512003" name="Rectangle 3"/>
          <p:cNvSpPr>
            <a:spLocks noGrp="1" noChangeArrowheads="1"/>
          </p:cNvSpPr>
          <p:nvPr>
            <p:ph sz="quarter" idx="1"/>
          </p:nvPr>
        </p:nvSpPr>
        <p:spPr/>
        <p:txBody>
          <a:bodyPr>
            <a:normAutofit fontScale="92500" lnSpcReduction="20000"/>
          </a:bodyPr>
          <a:lstStyle/>
          <a:p>
            <a:pPr>
              <a:lnSpc>
                <a:spcPct val="90000"/>
              </a:lnSpc>
              <a:defRPr/>
            </a:pPr>
            <a:r>
              <a:rPr lang="en-US" sz="2700" dirty="0"/>
              <a:t>OpenGL </a:t>
            </a:r>
            <a:r>
              <a:rPr lang="tr-TR" sz="2700" dirty="0"/>
              <a:t>en iyi</a:t>
            </a:r>
            <a:r>
              <a:rPr lang="en-US" sz="2700" dirty="0"/>
              <a:t> mipmap </a:t>
            </a:r>
            <a:r>
              <a:rPr lang="tr-TR" sz="2700" dirty="0"/>
              <a:t>seviyesini seçmeyi dener.</a:t>
            </a:r>
            <a:endParaRPr lang="en-US" sz="2700" dirty="0"/>
          </a:p>
          <a:p>
            <a:pPr>
              <a:lnSpc>
                <a:spcPct val="90000"/>
              </a:lnSpc>
              <a:defRPr/>
            </a:pPr>
            <a:r>
              <a:rPr lang="tr-TR" sz="2700" dirty="0"/>
              <a:t>Asıl soru</a:t>
            </a:r>
            <a:r>
              <a:rPr lang="en-US" sz="2700" dirty="0"/>
              <a:t>: </a:t>
            </a:r>
            <a:r>
              <a:rPr lang="tr-TR" sz="2700" dirty="0">
                <a:solidFill>
                  <a:schemeClr val="tx2"/>
                </a:solidFill>
              </a:rPr>
              <a:t>Hangi</a:t>
            </a:r>
            <a:r>
              <a:rPr lang="en-US" sz="2700" dirty="0">
                <a:solidFill>
                  <a:schemeClr val="tx2"/>
                </a:solidFill>
              </a:rPr>
              <a:t> texel</a:t>
            </a:r>
            <a:r>
              <a:rPr lang="tr-TR" sz="2700" dirty="0">
                <a:solidFill>
                  <a:schemeClr val="tx2"/>
                </a:solidFill>
              </a:rPr>
              <a:t>, hangi piksel ile eşleştirilecek</a:t>
            </a:r>
            <a:r>
              <a:rPr lang="en-US" sz="2700" dirty="0">
                <a:solidFill>
                  <a:schemeClr val="tx2"/>
                </a:solidFill>
              </a:rPr>
              <a:t>?</a:t>
            </a:r>
          </a:p>
          <a:p>
            <a:pPr>
              <a:lnSpc>
                <a:spcPct val="90000"/>
              </a:lnSpc>
              <a:defRPr/>
            </a:pPr>
            <a:r>
              <a:rPr lang="en-US" sz="3200" b="1" dirty="0">
                <a:solidFill>
                  <a:srgbClr val="FF0000"/>
                </a:solidFill>
                <a:latin typeface="Consolas" panose="020B0609020204030204" pitchFamily="49" charset="0"/>
              </a:rPr>
              <a:t>GL_NEAREST</a:t>
            </a:r>
            <a:r>
              <a:rPr lang="en-US" sz="2700" dirty="0"/>
              <a:t> </a:t>
            </a:r>
            <a:r>
              <a:rPr lang="tr-TR" sz="2700" dirty="0"/>
              <a:t>- Nokta Örnekleme </a:t>
            </a:r>
            <a:br>
              <a:rPr lang="tr-TR" sz="2700" dirty="0"/>
            </a:br>
            <a:r>
              <a:rPr lang="en-US" sz="2700" dirty="0"/>
              <a:t>(Point Sampling)</a:t>
            </a:r>
          </a:p>
          <a:p>
            <a:pPr lvl="1">
              <a:lnSpc>
                <a:spcPct val="90000"/>
              </a:lnSpc>
              <a:defRPr/>
            </a:pPr>
            <a:r>
              <a:rPr lang="en-US" sz="2200" dirty="0"/>
              <a:t>Texel</a:t>
            </a:r>
            <a:r>
              <a:rPr lang="tr-TR" sz="2200" dirty="0"/>
              <a:t>’i en yakın</a:t>
            </a:r>
            <a:r>
              <a:rPr lang="en-US" sz="2200" dirty="0"/>
              <a:t> </a:t>
            </a:r>
            <a:r>
              <a:rPr lang="tr-TR" sz="2200" dirty="0"/>
              <a:t>piksel merkezine göre ayarlar.</a:t>
            </a:r>
            <a:endParaRPr lang="en-US" sz="2200" dirty="0"/>
          </a:p>
          <a:p>
            <a:pPr>
              <a:lnSpc>
                <a:spcPct val="90000"/>
              </a:lnSpc>
              <a:defRPr/>
            </a:pPr>
            <a:r>
              <a:rPr lang="en-US" sz="3200" b="1" dirty="0">
                <a:solidFill>
                  <a:srgbClr val="FF0000"/>
                </a:solidFill>
                <a:latin typeface="Consolas" panose="020B0609020204030204" pitchFamily="49" charset="0"/>
              </a:rPr>
              <a:t>GL_LINEAR</a:t>
            </a:r>
            <a:r>
              <a:rPr lang="en-US" sz="2700" dirty="0"/>
              <a:t> </a:t>
            </a:r>
            <a:r>
              <a:rPr lang="tr-TR" sz="2700" dirty="0"/>
              <a:t>– Çift lineer </a:t>
            </a:r>
            <a:r>
              <a:rPr lang="en-US" sz="2700" dirty="0"/>
              <a:t>(Bilinear Sampling)</a:t>
            </a:r>
          </a:p>
          <a:p>
            <a:pPr lvl="1">
              <a:lnSpc>
                <a:spcPct val="90000"/>
              </a:lnSpc>
              <a:defRPr/>
            </a:pPr>
            <a:r>
              <a:rPr lang="en-US" sz="2200" dirty="0"/>
              <a:t>2x2 </a:t>
            </a:r>
            <a:r>
              <a:rPr lang="tr-TR" sz="2200" dirty="0"/>
              <a:t>en yakın</a:t>
            </a:r>
            <a:r>
              <a:rPr lang="en-US" sz="2200" dirty="0"/>
              <a:t> texel</a:t>
            </a:r>
            <a:r>
              <a:rPr lang="tr-TR" sz="2200" dirty="0"/>
              <a:t>’lerin ağırlıklı ortalaması.</a:t>
            </a:r>
            <a:endParaRPr lang="en-US" sz="2200" dirty="0"/>
          </a:p>
          <a:p>
            <a:pPr>
              <a:lnSpc>
                <a:spcPct val="90000"/>
              </a:lnSpc>
              <a:defRPr/>
            </a:pPr>
            <a:r>
              <a:rPr lang="en-US" sz="3200" b="1" dirty="0">
                <a:solidFill>
                  <a:srgbClr val="FF0000"/>
                </a:solidFill>
                <a:latin typeface="Consolas" panose="020B0609020204030204" pitchFamily="49" charset="0"/>
              </a:rPr>
              <a:t>GL_NEAREST_MIPMAP_LINEAR</a:t>
            </a:r>
            <a:endParaRPr lang="en-US" sz="2700" b="1" dirty="0">
              <a:solidFill>
                <a:srgbClr val="FF0000"/>
              </a:solidFill>
              <a:latin typeface="Consolas" panose="020B0609020204030204" pitchFamily="49" charset="0"/>
            </a:endParaRPr>
          </a:p>
          <a:p>
            <a:pPr lvl="1">
              <a:lnSpc>
                <a:spcPct val="90000"/>
              </a:lnSpc>
              <a:defRPr/>
            </a:pPr>
            <a:r>
              <a:rPr lang="tr-TR" sz="2200" dirty="0"/>
              <a:t>İki </a:t>
            </a:r>
            <a:r>
              <a:rPr lang="en-US" sz="2200" dirty="0"/>
              <a:t>mipmap </a:t>
            </a:r>
            <a:r>
              <a:rPr lang="tr-TR" sz="2200" dirty="0"/>
              <a:t>seviyesinden en yakın</a:t>
            </a:r>
            <a:r>
              <a:rPr lang="en-US" sz="2200" dirty="0"/>
              <a:t> texel</a:t>
            </a:r>
            <a:r>
              <a:rPr lang="tr-TR" sz="2200" dirty="0"/>
              <a:t>’lerin ortalaması</a:t>
            </a:r>
            <a:endParaRPr lang="en-US" sz="2200" dirty="0"/>
          </a:p>
          <a:p>
            <a:pPr>
              <a:lnSpc>
                <a:spcPct val="90000"/>
              </a:lnSpc>
              <a:defRPr/>
            </a:pPr>
            <a:r>
              <a:rPr lang="en-US" sz="3200" b="1" dirty="0">
                <a:solidFill>
                  <a:srgbClr val="FF0000"/>
                </a:solidFill>
                <a:latin typeface="Consolas" panose="020B0609020204030204" pitchFamily="49" charset="0"/>
              </a:rPr>
              <a:t>GL_LINEAR_MIPMAP_LINEAR</a:t>
            </a:r>
            <a:r>
              <a:rPr lang="en-US" sz="2700" dirty="0"/>
              <a:t> </a:t>
            </a:r>
            <a:r>
              <a:rPr lang="tr-TR" sz="2700" dirty="0"/>
              <a:t>– Üçlü lineer </a:t>
            </a:r>
            <a:r>
              <a:rPr lang="en-US" sz="2700" dirty="0"/>
              <a:t>(Trilinear)</a:t>
            </a:r>
          </a:p>
          <a:p>
            <a:pPr lvl="1">
              <a:lnSpc>
                <a:spcPct val="90000"/>
              </a:lnSpc>
              <a:defRPr/>
            </a:pPr>
            <a:r>
              <a:rPr lang="tr-TR" sz="2200" dirty="0"/>
              <a:t>İki </a:t>
            </a:r>
            <a:r>
              <a:rPr lang="en-US" sz="2200" dirty="0"/>
              <a:t>mipmap </a:t>
            </a:r>
            <a:r>
              <a:rPr lang="tr-TR" sz="2200" dirty="0"/>
              <a:t>seviyesinden, iki</a:t>
            </a:r>
            <a:r>
              <a:rPr lang="en-US" sz="2200" dirty="0"/>
              <a:t> texel</a:t>
            </a:r>
            <a:r>
              <a:rPr lang="tr-TR" sz="2200" dirty="0"/>
              <a:t> ortalamasının ortalaması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116984536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ea typeface="굴림" pitchFamily="34" charset="-127"/>
              </a:rPr>
              <a:t>gluBuild2DMipMaps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EED06-A45B-49F7-A4E7-E4A0A60926E4}" type="slidenum">
              <a:rPr lang="tr-TR" smtClean="0"/>
              <a:pPr/>
              <a:t>45</a:t>
            </a:fld>
            <a:endParaRPr lang="tr-TR" dirty="0"/>
          </a:p>
        </p:txBody>
      </p:sp>
      <p:sp>
        <p:nvSpPr>
          <p:cNvPr id="513027" name="Rectangle 3"/>
          <p:cNvSpPr>
            <a:spLocks noGrp="1" noChangeArrowheads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80000"/>
              </a:lnSpc>
              <a:buNone/>
              <a:defRPr/>
            </a:pPr>
            <a:r>
              <a:rPr lang="en-US" altLang="ko-KR" sz="2100" dirty="0">
                <a:solidFill>
                  <a:schemeClr val="tx1"/>
                </a:solidFill>
                <a:ea typeface="굴림" charset="-127"/>
              </a:rPr>
              <a:t>gluBuild2DMipmaps</a:t>
            </a:r>
            <a:r>
              <a:rPr lang="en-US" altLang="ko-KR" sz="2100" dirty="0">
                <a:ea typeface="굴림" charset="-127"/>
              </a:rPr>
              <a:t>(</a:t>
            </a:r>
            <a:br>
              <a:rPr lang="tr-TR" altLang="ko-KR" sz="2100" dirty="0"/>
            </a:br>
            <a:r>
              <a:rPr lang="tr-TR" altLang="ko-KR" sz="2100" dirty="0"/>
              <a:t>   </a:t>
            </a:r>
            <a:r>
              <a:rPr lang="en-US" altLang="ko-KR" sz="2100" dirty="0">
                <a:ea typeface="굴림" charset="-127"/>
              </a:rPr>
              <a:t>GLenum </a:t>
            </a:r>
            <a:r>
              <a:rPr lang="en-US" altLang="ko-KR" sz="2100" dirty="0">
                <a:solidFill>
                  <a:schemeClr val="tx1"/>
                </a:solidFill>
                <a:ea typeface="굴림" charset="-127"/>
              </a:rPr>
              <a:t>target,</a:t>
            </a:r>
            <a:r>
              <a:rPr lang="en-US" altLang="ko-KR" sz="2100" dirty="0">
                <a:ea typeface="굴림" charset="-127"/>
              </a:rPr>
              <a:t>	</a:t>
            </a:r>
            <a:r>
              <a:rPr lang="tr-TR" altLang="ko-KR" sz="2100" dirty="0">
                <a:ea typeface="굴림" charset="-127"/>
              </a:rPr>
              <a:t>	</a:t>
            </a:r>
            <a:r>
              <a:rPr lang="en-US" altLang="ko-KR" sz="2100" dirty="0">
                <a:ea typeface="굴림" charset="-127"/>
              </a:rPr>
              <a:t>GL_TEXTURE_2D: </a:t>
            </a:r>
            <a:r>
              <a:rPr lang="tr-TR" altLang="ko-KR" sz="2100" dirty="0">
                <a:ea typeface="굴림" charset="-127"/>
              </a:rPr>
              <a:t>hedef</a:t>
            </a:r>
            <a:r>
              <a:rPr lang="en-US" altLang="ko-KR" sz="2100" dirty="0">
                <a:ea typeface="굴림" charset="-127"/>
              </a:rPr>
              <a:t> texture</a:t>
            </a:r>
            <a:br>
              <a:rPr lang="tr-TR" altLang="ko-KR" sz="2100" dirty="0"/>
            </a:br>
            <a:r>
              <a:rPr lang="tr-TR" altLang="ko-KR" sz="2100" dirty="0"/>
              <a:t>   </a:t>
            </a:r>
            <a:r>
              <a:rPr lang="en-US" altLang="ko-KR" sz="2100" dirty="0">
                <a:ea typeface="굴림" charset="-127"/>
              </a:rPr>
              <a:t>GLint </a:t>
            </a:r>
            <a:r>
              <a:rPr lang="en-US" altLang="ko-KR" sz="2100" dirty="0">
                <a:solidFill>
                  <a:schemeClr val="tx1"/>
                </a:solidFill>
                <a:ea typeface="굴림" charset="-127"/>
              </a:rPr>
              <a:t>components,</a:t>
            </a:r>
            <a:r>
              <a:rPr lang="en-US" altLang="ko-KR" sz="2100" dirty="0">
                <a:ea typeface="굴림" charset="-127"/>
              </a:rPr>
              <a:t>	0, 1, 2, 3 </a:t>
            </a:r>
            <a:r>
              <a:rPr lang="tr-TR" altLang="ko-KR" sz="2100" dirty="0">
                <a:ea typeface="굴림" charset="-127"/>
              </a:rPr>
              <a:t>bileşen sayısı</a:t>
            </a:r>
            <a:br>
              <a:rPr lang="tr-TR" altLang="ko-KR" sz="2100" dirty="0"/>
            </a:br>
            <a:r>
              <a:rPr lang="tr-TR" altLang="ko-KR" sz="2100" dirty="0"/>
              <a:t>   </a:t>
            </a:r>
            <a:r>
              <a:rPr lang="en-US" altLang="ko-KR" sz="2100" dirty="0">
                <a:ea typeface="굴림" charset="-127"/>
              </a:rPr>
              <a:t>GLsizei </a:t>
            </a:r>
            <a:r>
              <a:rPr lang="en-US" altLang="ko-KR" sz="2100" dirty="0">
                <a:solidFill>
                  <a:schemeClr val="tx1"/>
                </a:solidFill>
                <a:ea typeface="굴림" charset="-127"/>
              </a:rPr>
              <a:t>width,</a:t>
            </a:r>
            <a:r>
              <a:rPr lang="en-US" altLang="ko-KR" sz="2100" dirty="0">
                <a:ea typeface="굴림" charset="-127"/>
              </a:rPr>
              <a:t>	</a:t>
            </a:r>
            <a:r>
              <a:rPr lang="tr-TR" altLang="ko-KR" sz="2100" dirty="0">
                <a:ea typeface="굴림" charset="-127"/>
              </a:rPr>
              <a:t>	</a:t>
            </a:r>
            <a:r>
              <a:rPr lang="en-US" altLang="ko-KR" sz="2100" dirty="0">
                <a:ea typeface="굴림" charset="-127"/>
              </a:rPr>
              <a:t>texture</a:t>
            </a:r>
            <a:r>
              <a:rPr lang="tr-TR" altLang="ko-KR" sz="2100" dirty="0">
                <a:ea typeface="굴림" charset="-127"/>
              </a:rPr>
              <a:t> genişliği</a:t>
            </a:r>
            <a:br>
              <a:rPr lang="tr-TR" altLang="ko-KR" sz="2100" dirty="0"/>
            </a:br>
            <a:r>
              <a:rPr lang="tr-TR" altLang="ko-KR" sz="2100" dirty="0"/>
              <a:t>   </a:t>
            </a:r>
            <a:r>
              <a:rPr lang="en-US" altLang="ko-KR" sz="2100" dirty="0">
                <a:ea typeface="굴림" charset="-127"/>
              </a:rPr>
              <a:t>GLsizei </a:t>
            </a:r>
            <a:r>
              <a:rPr lang="en-US" altLang="ko-KR" sz="2100" dirty="0">
                <a:solidFill>
                  <a:schemeClr val="tx1"/>
                </a:solidFill>
                <a:ea typeface="굴림" charset="-127"/>
              </a:rPr>
              <a:t>height,</a:t>
            </a:r>
            <a:r>
              <a:rPr lang="en-US" altLang="ko-KR" sz="2100" dirty="0">
                <a:ea typeface="굴림" charset="-127"/>
              </a:rPr>
              <a:t>	</a:t>
            </a:r>
            <a:r>
              <a:rPr lang="tr-TR" altLang="ko-KR" sz="2100" dirty="0">
                <a:ea typeface="굴림" charset="-127"/>
              </a:rPr>
              <a:t>	</a:t>
            </a:r>
            <a:r>
              <a:rPr lang="en-US" altLang="ko-KR" sz="2100" dirty="0">
                <a:ea typeface="굴림" charset="-127"/>
              </a:rPr>
              <a:t>texture</a:t>
            </a:r>
            <a:r>
              <a:rPr lang="tr-TR" altLang="ko-KR" sz="2100" dirty="0">
                <a:ea typeface="굴림" charset="-127"/>
              </a:rPr>
              <a:t> yüksekliği</a:t>
            </a:r>
            <a:br>
              <a:rPr lang="tr-TR" altLang="ko-KR" sz="2100" dirty="0"/>
            </a:br>
            <a:r>
              <a:rPr lang="tr-TR" altLang="ko-KR" sz="2100" dirty="0"/>
              <a:t>   </a:t>
            </a:r>
            <a:r>
              <a:rPr lang="en-US" altLang="ko-KR" sz="2100" dirty="0">
                <a:ea typeface="굴림" charset="-127"/>
              </a:rPr>
              <a:t>GLenum </a:t>
            </a:r>
            <a:r>
              <a:rPr lang="en-US" altLang="ko-KR" sz="2100" dirty="0">
                <a:solidFill>
                  <a:schemeClr val="tx1"/>
                </a:solidFill>
                <a:ea typeface="굴림" charset="-127"/>
              </a:rPr>
              <a:t>format,</a:t>
            </a:r>
            <a:r>
              <a:rPr lang="en-US" altLang="ko-KR" sz="2100" dirty="0">
                <a:ea typeface="굴림" charset="-127"/>
              </a:rPr>
              <a:t>	pixel</a:t>
            </a:r>
            <a:r>
              <a:rPr lang="tr-TR" altLang="ko-KR" sz="2100" dirty="0"/>
              <a:t> renk formatı</a:t>
            </a:r>
            <a:r>
              <a:rPr lang="en-US" altLang="ko-KR" sz="2100" dirty="0">
                <a:ea typeface="굴림" charset="-127"/>
              </a:rPr>
              <a:t> (R, G, B, A)</a:t>
            </a:r>
            <a:br>
              <a:rPr lang="tr-TR" altLang="ko-KR" sz="2100" dirty="0"/>
            </a:br>
            <a:r>
              <a:rPr lang="tr-TR" altLang="ko-KR" sz="2100" dirty="0"/>
              <a:t>   </a:t>
            </a:r>
            <a:r>
              <a:rPr lang="en-US" altLang="ko-KR" sz="2100" dirty="0">
                <a:ea typeface="굴림" charset="-127"/>
              </a:rPr>
              <a:t>GLenum </a:t>
            </a:r>
            <a:r>
              <a:rPr lang="en-US" altLang="ko-KR" sz="2100" dirty="0">
                <a:solidFill>
                  <a:schemeClr val="tx1"/>
                </a:solidFill>
                <a:ea typeface="굴림" charset="-127"/>
              </a:rPr>
              <a:t>type,</a:t>
            </a:r>
            <a:r>
              <a:rPr lang="en-US" altLang="ko-KR" sz="2100" dirty="0">
                <a:ea typeface="굴림" charset="-127"/>
              </a:rPr>
              <a:t>	pixel</a:t>
            </a:r>
            <a:r>
              <a:rPr lang="tr-TR" altLang="ko-KR" sz="2100" dirty="0"/>
              <a:t> veri tipi</a:t>
            </a:r>
            <a:r>
              <a:rPr lang="en-US" altLang="ko-KR" sz="2100" dirty="0">
                <a:ea typeface="굴림" charset="-127"/>
              </a:rPr>
              <a:t> (int, short, long, …)</a:t>
            </a:r>
            <a:br>
              <a:rPr lang="tr-TR" altLang="ko-KR" sz="2100" dirty="0"/>
            </a:br>
            <a:r>
              <a:rPr lang="tr-TR" altLang="ko-KR" sz="2100" dirty="0"/>
              <a:t>   </a:t>
            </a:r>
            <a:r>
              <a:rPr lang="en-US" altLang="ko-KR" sz="2100" dirty="0">
                <a:ea typeface="굴림" charset="-127"/>
              </a:rPr>
              <a:t>const GLvoid* </a:t>
            </a:r>
            <a:r>
              <a:rPr lang="en-US" altLang="ko-KR" sz="2100" dirty="0">
                <a:solidFill>
                  <a:schemeClr val="tx1"/>
                </a:solidFill>
                <a:ea typeface="굴림" charset="-127"/>
              </a:rPr>
              <a:t>pixels</a:t>
            </a:r>
            <a:r>
              <a:rPr lang="en-US" altLang="ko-KR" sz="2100" dirty="0">
                <a:ea typeface="굴림" charset="-127"/>
              </a:rPr>
              <a:t>	</a:t>
            </a:r>
            <a:r>
              <a:rPr lang="tr-TR" altLang="ko-KR" sz="2100" dirty="0">
                <a:ea typeface="굴림" charset="-127"/>
              </a:rPr>
              <a:t>renk</a:t>
            </a:r>
            <a:r>
              <a:rPr lang="en-US" altLang="ko-KR" sz="2100" dirty="0">
                <a:ea typeface="굴림" charset="-127"/>
              </a:rPr>
              <a:t> </a:t>
            </a:r>
            <a:r>
              <a:rPr lang="tr-TR" altLang="ko-KR" sz="2100" dirty="0">
                <a:ea typeface="굴림" charset="-127"/>
              </a:rPr>
              <a:t>dizisi başlangıcı (pointer)</a:t>
            </a:r>
            <a:br>
              <a:rPr lang="tr-TR" altLang="ko-KR" sz="2100" dirty="0"/>
            </a:br>
            <a:r>
              <a:rPr lang="en-US" altLang="ko-KR" sz="2100" dirty="0">
                <a:ea typeface="굴림" charset="-127"/>
              </a:rPr>
              <a:t>);</a:t>
            </a:r>
            <a:endParaRPr lang="tr-TR" altLang="ko-KR" sz="2100" dirty="0"/>
          </a:p>
          <a:p>
            <a:pPr>
              <a:lnSpc>
                <a:spcPct val="80000"/>
              </a:lnSpc>
              <a:defRPr/>
            </a:pPr>
            <a:endParaRPr lang="en-US" altLang="ko-KR" sz="2100" dirty="0">
              <a:ea typeface="굴림" charset="-127"/>
            </a:endParaRPr>
          </a:p>
          <a:p>
            <a:pPr>
              <a:lnSpc>
                <a:spcPct val="80000"/>
              </a:lnSpc>
              <a:defRPr/>
            </a:pPr>
            <a:r>
              <a:rPr lang="en-US" altLang="ko-KR" sz="2100" dirty="0">
                <a:ea typeface="굴림" charset="-127"/>
              </a:rPr>
              <a:t>64 x 64</a:t>
            </a:r>
            <a:r>
              <a:rPr lang="tr-TR" altLang="ko-KR" sz="2100" dirty="0">
                <a:ea typeface="굴림" charset="-127"/>
              </a:rPr>
              <a:t>’lük bir</a:t>
            </a:r>
            <a:r>
              <a:rPr lang="en-US" altLang="ko-KR" sz="2100" dirty="0">
                <a:ea typeface="굴림" charset="-127"/>
              </a:rPr>
              <a:t> </a:t>
            </a:r>
            <a:r>
              <a:rPr lang="tr-TR" altLang="ko-KR" sz="2100" dirty="0">
                <a:ea typeface="굴림" charset="-127"/>
              </a:rPr>
              <a:t>görüntüyü</a:t>
            </a:r>
            <a:r>
              <a:rPr lang="en-US" altLang="ko-KR" sz="2100" dirty="0">
                <a:ea typeface="굴림" charset="-127"/>
              </a:rPr>
              <a:t> 32 x 32, 16</a:t>
            </a:r>
            <a:r>
              <a:rPr lang="tr-TR" altLang="ko-KR" sz="2100" dirty="0"/>
              <a:t> </a:t>
            </a:r>
            <a:r>
              <a:rPr lang="en-US" altLang="ko-KR" sz="2100" dirty="0">
                <a:ea typeface="굴림" charset="-127"/>
              </a:rPr>
              <a:t>x 16, 8 x 8, 4 x 4, </a:t>
            </a:r>
            <a:br>
              <a:rPr lang="tr-TR" altLang="ko-KR" sz="2100" dirty="0">
                <a:ea typeface="굴림" charset="-127"/>
              </a:rPr>
            </a:br>
            <a:r>
              <a:rPr lang="en-US" altLang="ko-KR" sz="2100" dirty="0">
                <a:ea typeface="굴림" charset="-127"/>
              </a:rPr>
              <a:t>2 x2, </a:t>
            </a:r>
            <a:r>
              <a:rPr lang="tr-TR" altLang="ko-KR" sz="2100" dirty="0">
                <a:ea typeface="굴림" charset="-127"/>
              </a:rPr>
              <a:t>ve</a:t>
            </a:r>
            <a:r>
              <a:rPr lang="en-US" altLang="ko-KR" sz="2100" dirty="0">
                <a:ea typeface="굴림" charset="-127"/>
              </a:rPr>
              <a:t> 1 x 1</a:t>
            </a:r>
            <a:r>
              <a:rPr lang="tr-TR" altLang="ko-KR" sz="2100" dirty="0">
                <a:ea typeface="굴림" charset="-127"/>
              </a:rPr>
              <a:t>’lik dizilere şu şekilde çeviririz</a:t>
            </a:r>
            <a:r>
              <a:rPr lang="en-US" altLang="ko-KR" sz="2100" dirty="0">
                <a:ea typeface="굴림" charset="-127"/>
              </a:rPr>
              <a:t>:</a:t>
            </a:r>
            <a:endParaRPr lang="tr-TR" altLang="ko-KR" sz="1800" i="0" dirty="0"/>
          </a:p>
          <a:p>
            <a:pPr lvl="2">
              <a:lnSpc>
                <a:spcPct val="80000"/>
              </a:lnSpc>
              <a:buFontTx/>
              <a:buNone/>
              <a:defRPr/>
            </a:pPr>
            <a:r>
              <a:rPr lang="tr-TR" altLang="ko-KR" sz="2400" b="1" i="0" dirty="0">
                <a:solidFill>
                  <a:srgbClr val="FF0000"/>
                </a:solidFill>
                <a:latin typeface="Consolas" panose="020B0609020204030204" pitchFamily="49" charset="0"/>
                <a:ea typeface="굴림" charset="-127"/>
              </a:rPr>
              <a:t>Gl.</a:t>
            </a:r>
            <a:r>
              <a:rPr lang="en-US" altLang="ko-KR" sz="2400" b="1" i="0" dirty="0">
                <a:solidFill>
                  <a:srgbClr val="FF0000"/>
                </a:solidFill>
                <a:latin typeface="Consolas" panose="020B0609020204030204" pitchFamily="49" charset="0"/>
                <a:ea typeface="굴림" charset="-127"/>
              </a:rPr>
              <a:t>gluBuild2DMipMaps(</a:t>
            </a:r>
            <a:r>
              <a:rPr lang="tr-TR" altLang="ko-KR" sz="2400" b="1" i="0" dirty="0">
                <a:solidFill>
                  <a:srgbClr val="FF0000"/>
                </a:solidFill>
                <a:latin typeface="Consolas" panose="020B0609020204030204" pitchFamily="49" charset="0"/>
              </a:rPr>
              <a:t>Gl.</a:t>
            </a:r>
            <a:r>
              <a:rPr lang="en-US" altLang="ko-KR" sz="2400" b="1" i="0" dirty="0">
                <a:solidFill>
                  <a:srgbClr val="FF0000"/>
                </a:solidFill>
                <a:latin typeface="Consolas" panose="020B0609020204030204" pitchFamily="49" charset="0"/>
                <a:ea typeface="굴림" charset="-127"/>
              </a:rPr>
              <a:t>GL_TEXTURE_2D, 3, </a:t>
            </a:r>
            <a:br>
              <a:rPr lang="tr-TR" altLang="ko-KR" sz="2400" b="1" i="0" dirty="0">
                <a:solidFill>
                  <a:srgbClr val="FF0000"/>
                </a:solidFill>
                <a:latin typeface="Consolas" panose="020B0609020204030204" pitchFamily="49" charset="0"/>
                <a:ea typeface="굴림" charset="-127"/>
              </a:rPr>
            </a:br>
            <a:r>
              <a:rPr lang="en-US" altLang="ko-KR" sz="2400" b="1" i="0" dirty="0">
                <a:solidFill>
                  <a:srgbClr val="FF0000"/>
                </a:solidFill>
                <a:latin typeface="Consolas" panose="020B0609020204030204" pitchFamily="49" charset="0"/>
                <a:ea typeface="굴림" charset="-127"/>
              </a:rPr>
              <a:t>64,</a:t>
            </a:r>
            <a:r>
              <a:rPr lang="tr-TR" altLang="ko-KR" sz="2400" b="1" i="0" dirty="0">
                <a:solidFill>
                  <a:srgbClr val="FF0000"/>
                </a:solidFill>
                <a:latin typeface="Consolas" panose="020B0609020204030204" pitchFamily="49" charset="0"/>
                <a:ea typeface="굴림" charset="-127"/>
              </a:rPr>
              <a:t> </a:t>
            </a:r>
            <a:r>
              <a:rPr lang="en-US" altLang="ko-KR" sz="2400" b="1" i="0" dirty="0">
                <a:solidFill>
                  <a:srgbClr val="FF0000"/>
                </a:solidFill>
                <a:latin typeface="Consolas" panose="020B0609020204030204" pitchFamily="49" charset="0"/>
                <a:ea typeface="굴림" charset="-127"/>
              </a:rPr>
              <a:t>64,</a:t>
            </a:r>
            <a:r>
              <a:rPr lang="tr-TR" altLang="ko-KR" sz="2400" b="1" i="0" dirty="0">
                <a:solidFill>
                  <a:srgbClr val="FF0000"/>
                </a:solidFill>
                <a:latin typeface="Consolas" panose="020B0609020204030204" pitchFamily="49" charset="0"/>
                <a:ea typeface="굴림" charset="-127"/>
              </a:rPr>
              <a:t> Gl.</a:t>
            </a:r>
            <a:r>
              <a:rPr lang="en-US" altLang="ko-KR" sz="2400" b="1" i="0" dirty="0">
                <a:solidFill>
                  <a:srgbClr val="FF0000"/>
                </a:solidFill>
                <a:latin typeface="Consolas" panose="020B0609020204030204" pitchFamily="49" charset="0"/>
                <a:ea typeface="굴림" charset="-127"/>
              </a:rPr>
              <a:t>GL_RGB, </a:t>
            </a:r>
            <a:r>
              <a:rPr lang="tr-TR" altLang="ko-KR" sz="2400" b="1" i="0" dirty="0">
                <a:solidFill>
                  <a:srgbClr val="FF0000"/>
                </a:solidFill>
                <a:latin typeface="Consolas" panose="020B0609020204030204" pitchFamily="49" charset="0"/>
                <a:ea typeface="굴림" charset="-127"/>
              </a:rPr>
              <a:t>Gl.</a:t>
            </a:r>
            <a:r>
              <a:rPr lang="en-US" altLang="ko-KR" sz="2400" b="1" i="0" dirty="0">
                <a:solidFill>
                  <a:srgbClr val="FF0000"/>
                </a:solidFill>
                <a:latin typeface="Consolas" panose="020B0609020204030204" pitchFamily="49" charset="0"/>
                <a:ea typeface="굴림" charset="-127"/>
              </a:rPr>
              <a:t>GL_UNSIGNED_BYTE, my_texels);</a:t>
            </a:r>
            <a:endParaRPr lang="en-US" altLang="ko-KR" sz="2800" b="1" dirty="0">
              <a:solidFill>
                <a:srgbClr val="FF0000"/>
              </a:solidFill>
              <a:latin typeface="Consolas" panose="020B0609020204030204" pitchFamily="49" charset="0"/>
              <a:ea typeface="굴림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34021530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tr-TR" dirty="0"/>
              <a:t>Modeller İçin </a:t>
            </a:r>
            <a:r>
              <a:rPr lang="en-US" altLang="tr-TR" dirty="0"/>
              <a:t>LOD</a:t>
            </a:r>
            <a:r>
              <a:rPr lang="tr-TR" altLang="tr-TR" dirty="0"/>
              <a:t>’nin Anlamı</a:t>
            </a:r>
            <a:endParaRPr lang="en-US" altLang="tr-TR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EED06-A45B-49F7-A4E7-E4A0A60926E4}" type="slidenum">
              <a:rPr lang="tr-TR" smtClean="0"/>
              <a:pPr/>
              <a:t>46</a:t>
            </a:fld>
            <a:endParaRPr lang="tr-TR" dirty="0"/>
          </a:p>
        </p:txBody>
      </p:sp>
      <p:sp>
        <p:nvSpPr>
          <p:cNvPr id="1885187" name="Rectangle 3"/>
          <p:cNvSpPr>
            <a:spLocks noGrp="1" noChangeArrowheads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tr-TR" sz="2800" dirty="0"/>
              <a:t>Ön hazırlıkta her objenin detay seviyesini (</a:t>
            </a:r>
            <a:r>
              <a:rPr lang="en-US" sz="2800" dirty="0">
                <a:solidFill>
                  <a:schemeClr val="tx2"/>
                </a:solidFill>
              </a:rPr>
              <a:t>levels of detail</a:t>
            </a:r>
            <a:r>
              <a:rPr lang="en-US" sz="2800" dirty="0"/>
              <a:t> (LODs)</a:t>
            </a:r>
            <a:r>
              <a:rPr lang="tr-TR" sz="2800" dirty="0"/>
              <a:t>) ayarlayabiliriz</a:t>
            </a:r>
            <a:r>
              <a:rPr lang="en-US" sz="2800" dirty="0"/>
              <a:t>:</a:t>
            </a:r>
          </a:p>
        </p:txBody>
      </p:sp>
      <p:sp>
        <p:nvSpPr>
          <p:cNvPr id="47108" name="Text Box 4"/>
          <p:cNvSpPr txBox="1">
            <a:spLocks noChangeArrowheads="1"/>
          </p:cNvSpPr>
          <p:nvPr/>
        </p:nvSpPr>
        <p:spPr bwMode="auto">
          <a:xfrm>
            <a:off x="1066800" y="4221163"/>
            <a:ext cx="14478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tr-TR" sz="1800" dirty="0"/>
              <a:t>50 Vertices</a:t>
            </a:r>
          </a:p>
        </p:txBody>
      </p:sp>
      <p:sp>
        <p:nvSpPr>
          <p:cNvPr id="47109" name="Text Box 5"/>
          <p:cNvSpPr txBox="1">
            <a:spLocks noChangeArrowheads="1"/>
          </p:cNvSpPr>
          <p:nvPr/>
        </p:nvSpPr>
        <p:spPr bwMode="auto">
          <a:xfrm>
            <a:off x="3505200" y="4221163"/>
            <a:ext cx="14478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tr-TR" sz="1800" dirty="0"/>
              <a:t>500 Vertices</a:t>
            </a:r>
          </a:p>
        </p:txBody>
      </p:sp>
      <p:sp>
        <p:nvSpPr>
          <p:cNvPr id="47110" name="Text Box 6"/>
          <p:cNvSpPr txBox="1">
            <a:spLocks noChangeArrowheads="1"/>
          </p:cNvSpPr>
          <p:nvPr/>
        </p:nvSpPr>
        <p:spPr bwMode="auto">
          <a:xfrm>
            <a:off x="5943600" y="4221163"/>
            <a:ext cx="16002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tr-TR" sz="1800" dirty="0"/>
              <a:t>2000 Vertices</a:t>
            </a:r>
          </a:p>
        </p:txBody>
      </p:sp>
      <p:grpSp>
        <p:nvGrpSpPr>
          <p:cNvPr id="47112" name="Group 8"/>
          <p:cNvGrpSpPr>
            <a:grpSpLocks/>
          </p:cNvGrpSpPr>
          <p:nvPr/>
        </p:nvGrpSpPr>
        <p:grpSpPr bwMode="auto">
          <a:xfrm>
            <a:off x="609600" y="4489450"/>
            <a:ext cx="7264400" cy="1911350"/>
            <a:chOff x="384" y="2828"/>
            <a:chExt cx="4576" cy="1204"/>
          </a:xfrm>
        </p:grpSpPr>
        <p:pic>
          <p:nvPicPr>
            <p:cNvPr id="47117" name="Picture 9" descr="S:\Docs\BITMAPS\dino2000w.jpg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CFCFC"/>
                </a:clrFrom>
                <a:clrTo>
                  <a:srgbClr val="FCFCF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60" y="2828"/>
              <a:ext cx="1600" cy="12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7118" name="Picture 10" descr="S:\Docs\BITMAPS\DINO500W.JPG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CFCFC"/>
                </a:clrFrom>
                <a:clrTo>
                  <a:srgbClr val="FCFCF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56" y="2828"/>
              <a:ext cx="1600" cy="12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7119" name="Picture 11" descr="S:\Docs\BITMAPS\DINO50W.JPG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CFCFC"/>
                </a:clrFrom>
                <a:clrTo>
                  <a:srgbClr val="FCFCF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" y="2828"/>
              <a:ext cx="1600" cy="12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7113" name="Group 12"/>
          <p:cNvGrpSpPr>
            <a:grpSpLocks/>
          </p:cNvGrpSpPr>
          <p:nvPr/>
        </p:nvGrpSpPr>
        <p:grpSpPr bwMode="auto">
          <a:xfrm>
            <a:off x="685800" y="2279650"/>
            <a:ext cx="7264400" cy="1911350"/>
            <a:chOff x="432" y="2832"/>
            <a:chExt cx="4576" cy="1204"/>
          </a:xfrm>
        </p:grpSpPr>
        <p:pic>
          <p:nvPicPr>
            <p:cNvPr id="47114" name="Picture 13" descr="S:\Docs\BITMAPS\DINO50T.JPG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CFCFC"/>
                </a:clrFrom>
                <a:clrTo>
                  <a:srgbClr val="FCFCF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" y="2832"/>
              <a:ext cx="1600" cy="12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7115" name="Picture 14" descr="S:\Docs\BITMAPS\DINO500T.JPG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CFCFC"/>
                </a:clrFrom>
                <a:clrTo>
                  <a:srgbClr val="FCFCF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4" y="2832"/>
              <a:ext cx="1600" cy="12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7116" name="Picture 15" descr="S:\Docs\BITMAPS\dino2000t.jpg"/>
            <p:cNvPicPr>
              <a:picLocks noChangeAspect="1" noChangeArrowheads="1"/>
            </p:cNvPicPr>
            <p:nvPr/>
          </p:nvPicPr>
          <p:blipFill>
            <a:blip r:embed="rId7">
              <a:clrChange>
                <a:clrFrom>
                  <a:srgbClr val="FCFCFC"/>
                </a:clrFrom>
                <a:clrTo>
                  <a:srgbClr val="FCFCF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08" y="2832"/>
              <a:ext cx="1600" cy="12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69477478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3"/>
          <p:cNvSpPr>
            <a:spLocks noChangeArrowheads="1"/>
          </p:cNvSpPr>
          <p:nvPr/>
        </p:nvSpPr>
        <p:spPr bwMode="auto">
          <a:xfrm>
            <a:off x="3530600" y="6096000"/>
            <a:ext cx="1625600" cy="304800"/>
          </a:xfrm>
          <a:prstGeom prst="rect">
            <a:avLst/>
          </a:prstGeom>
          <a:solidFill>
            <a:schemeClr val="accent1"/>
          </a:solidFill>
          <a:ln w="9525">
            <a:miter lim="800000"/>
            <a:headEnd/>
            <a:tailEnd/>
          </a:ln>
          <a:effectLst/>
          <a:scene3d>
            <a:camera prst="legacyPerspectiveTopRight">
              <a:rot lat="600000" lon="899999" rev="0"/>
            </a:camera>
            <a:lightRig rig="legacyFlat3" dir="t"/>
          </a:scene3d>
          <a:sp3d extrusionH="121893000" prstMaterial="legacyMatte">
            <a:bevelT w="13500" h="13500" prst="angle"/>
            <a:bevelB w="13500" h="13500" prst="angle"/>
            <a:extrusionClr>
              <a:schemeClr val="accent1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tr-TR" altLang="tr-TR" dirty="0"/>
          </a:p>
        </p:txBody>
      </p:sp>
      <p:sp>
        <p:nvSpPr>
          <p:cNvPr id="4813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tr-TR" dirty="0"/>
              <a:t>Modeller İçin </a:t>
            </a:r>
            <a:r>
              <a:rPr lang="en-US" altLang="tr-TR" dirty="0"/>
              <a:t>LOD</a:t>
            </a:r>
            <a:r>
              <a:rPr lang="tr-TR" altLang="tr-TR" dirty="0"/>
              <a:t>’nin Anlamı</a:t>
            </a:r>
            <a:endParaRPr lang="en-US" altLang="tr-TR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EED06-A45B-49F7-A4E7-E4A0A60926E4}" type="slidenum">
              <a:rPr lang="tr-TR" smtClean="0"/>
              <a:pPr/>
              <a:t>47</a:t>
            </a:fld>
            <a:endParaRPr lang="tr-TR" dirty="0"/>
          </a:p>
        </p:txBody>
      </p:sp>
      <p:sp>
        <p:nvSpPr>
          <p:cNvPr id="1886212" name="Rectangle 4"/>
          <p:cNvSpPr>
            <a:spLocks noGrp="1" noChangeArrowheads="1"/>
          </p:cNvSpPr>
          <p:nvPr>
            <p:ph sz="quarter" idx="1"/>
          </p:nvPr>
        </p:nvSpPr>
        <p:spPr/>
        <p:txBody>
          <a:bodyPr/>
          <a:lstStyle/>
          <a:p>
            <a:pPr>
              <a:defRPr/>
            </a:pPr>
            <a:r>
              <a:rPr lang="tr-TR" dirty="0"/>
              <a:t>Uzak objeler</a:t>
            </a:r>
            <a:r>
              <a:rPr lang="en-US" dirty="0"/>
              <a:t> </a:t>
            </a:r>
            <a:r>
              <a:rPr lang="tr-TR" dirty="0"/>
              <a:t>daha düşük</a:t>
            </a:r>
            <a:r>
              <a:rPr lang="en-US" dirty="0"/>
              <a:t> LOD</a:t>
            </a:r>
            <a:r>
              <a:rPr lang="tr-TR" dirty="0"/>
              <a:t> gerektirir</a:t>
            </a:r>
            <a:r>
              <a:rPr lang="en-US" dirty="0"/>
              <a:t>:</a:t>
            </a:r>
            <a:endParaRPr lang="tr-TR" dirty="0"/>
          </a:p>
          <a:p>
            <a:pPr>
              <a:defRPr/>
            </a:pPr>
            <a:r>
              <a:rPr lang="tr-TR" dirty="0"/>
              <a:t>Bu da daha küçük texture’ların onlara uygun olduğu anlamına gelir.</a:t>
            </a:r>
          </a:p>
          <a:p>
            <a:pPr>
              <a:defRPr/>
            </a:pPr>
            <a:r>
              <a:rPr lang="tr-TR" dirty="0"/>
              <a:t>Mipmap’ler burada gereklidir.</a:t>
            </a:r>
            <a:endParaRPr lang="en-US" dirty="0"/>
          </a:p>
        </p:txBody>
      </p:sp>
      <p:pic>
        <p:nvPicPr>
          <p:cNvPr id="48132" name="Picture 5" descr="S:\Docs\BITMAPS\dino2000t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CFCFC"/>
              </a:clrFrom>
              <a:clrTo>
                <a:srgbClr val="FCFC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667" y="3200401"/>
            <a:ext cx="3794478" cy="285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3" name="Picture 6" descr="S:\Docs\BITMAPS\DINO50T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CFCFC"/>
              </a:clrFrom>
              <a:clrTo>
                <a:srgbClr val="FCFC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5734" y="3124200"/>
            <a:ext cx="575733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4" name="Picture 7" descr="S:\Docs\BITMAPS\DINO500T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CFCFC"/>
              </a:clrFrom>
              <a:clrTo>
                <a:srgbClr val="FCFC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5889" y="3048001"/>
            <a:ext cx="1902178" cy="143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0935088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tr-TR" dirty="0"/>
              <a:t>MIPMAP</a:t>
            </a:r>
            <a:r>
              <a:rPr lang="tr-TR" altLang="tr-TR" dirty="0"/>
              <a:t> Kullanımı</a:t>
            </a:r>
            <a:endParaRPr lang="en-US" altLang="tr-TR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EED06-A45B-49F7-A4E7-E4A0A60926E4}" type="slidenum">
              <a:rPr lang="tr-TR" smtClean="0"/>
              <a:pPr/>
              <a:t>48</a:t>
            </a:fld>
            <a:endParaRPr lang="tr-TR" dirty="0"/>
          </a:p>
        </p:txBody>
      </p:sp>
      <p:sp>
        <p:nvSpPr>
          <p:cNvPr id="514051" name="Rectangle 3"/>
          <p:cNvSpPr>
            <a:spLocks noGrp="1" noChangeArrowheads="1"/>
          </p:cNvSpPr>
          <p:nvPr>
            <p:ph sz="quarter" idx="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MIPMAP</a:t>
            </a:r>
            <a:r>
              <a:rPr lang="tr-TR" dirty="0"/>
              <a:t> kullanılan ve kullanılmayan…</a:t>
            </a:r>
            <a:endParaRPr lang="en-US" dirty="0"/>
          </a:p>
        </p:txBody>
      </p:sp>
      <p:pic>
        <p:nvPicPr>
          <p:cNvPr id="49156" name="Picture 4" descr="mi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3066" y="1916832"/>
            <a:ext cx="3557412" cy="4002087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157" name="Picture 5" descr="nomi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6133" y="1916832"/>
            <a:ext cx="3557412" cy="4002087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584664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5D6D1B-9BFE-4C3E-A730-772D2D7F23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Yeni Tercih: </a:t>
            </a:r>
            <a:r>
              <a:rPr lang="tr-TR" dirty="0" err="1"/>
              <a:t>Anisotropic</a:t>
            </a:r>
            <a:r>
              <a:rPr lang="tr-TR" dirty="0"/>
              <a:t> Filtreleme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6734B98-4E79-420B-BF57-A65F1ED666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EED06-A45B-49F7-A4E7-E4A0A60926E4}" type="slidenum">
              <a:rPr lang="tr-TR" smtClean="0"/>
              <a:pPr/>
              <a:t>49</a:t>
            </a:fld>
            <a:endParaRPr lang="tr-TR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21D6042-948D-409A-B4F5-602112A61F99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457200" y="5669592"/>
            <a:ext cx="8229600" cy="639728"/>
          </a:xfrm>
        </p:spPr>
        <p:txBody>
          <a:bodyPr>
            <a:normAutofit fontScale="85000" lnSpcReduction="20000"/>
          </a:bodyPr>
          <a:lstStyle/>
          <a:p>
            <a:r>
              <a:rPr lang="tr-TR" dirty="0"/>
              <a:t>https://www.maketecheasier.com/amd-radeon-global-graphics-settings/</a:t>
            </a:r>
          </a:p>
        </p:txBody>
      </p:sp>
      <p:pic>
        <p:nvPicPr>
          <p:cNvPr id="57346" name="Picture 2" descr="amd-graphics-settings-anisotropic-filtering">
            <a:extLst>
              <a:ext uri="{FF2B5EF4-FFF2-40B4-BE49-F238E27FC236}">
                <a16:creationId xmlns:a16="http://schemas.microsoft.com/office/drawing/2014/main" id="{7D891315-8022-4704-BB78-3B60602A07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268761"/>
            <a:ext cx="8832400" cy="4176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40884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tr-TR" altLang="ko-KR" sz="4100" dirty="0">
                <a:ea typeface="굴림" pitchFamily="34" charset="-127"/>
              </a:rPr>
              <a:t>Bellekler ve Kullanımları</a:t>
            </a:r>
            <a:endParaRPr lang="en-US" altLang="ko-KR" sz="4100" dirty="0">
              <a:ea typeface="굴림" pitchFamily="34" charset="-127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EED06-A45B-49F7-A4E7-E4A0A60926E4}" type="slidenum">
              <a:rPr lang="tr-TR" smtClean="0"/>
              <a:pPr/>
              <a:t>5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02379768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ea typeface="굴림" pitchFamily="34" charset="-127"/>
              </a:rPr>
              <a:t>Texture </a:t>
            </a:r>
            <a:r>
              <a:rPr lang="tr-TR" altLang="ko-KR" dirty="0">
                <a:ea typeface="굴림" pitchFamily="34" charset="-127"/>
              </a:rPr>
              <a:t>ve</a:t>
            </a:r>
            <a:r>
              <a:rPr lang="en-US" altLang="ko-KR" dirty="0">
                <a:ea typeface="굴림" pitchFamily="34" charset="-127"/>
              </a:rPr>
              <a:t> Shading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EED06-A45B-49F7-A4E7-E4A0A60926E4}" type="slidenum">
              <a:rPr lang="tr-TR" smtClean="0"/>
              <a:pPr/>
              <a:t>50</a:t>
            </a:fld>
            <a:endParaRPr lang="tr-TR" dirty="0"/>
          </a:p>
        </p:txBody>
      </p:sp>
      <p:sp>
        <p:nvSpPr>
          <p:cNvPr id="515075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457200" y="1219200"/>
            <a:ext cx="8229600" cy="5306144"/>
          </a:xfrm>
        </p:spPr>
        <p:txBody>
          <a:bodyPr>
            <a:normAutofit lnSpcReduction="10000"/>
          </a:bodyPr>
          <a:lstStyle/>
          <a:p>
            <a:pPr>
              <a:lnSpc>
                <a:spcPct val="80000"/>
              </a:lnSpc>
              <a:spcBef>
                <a:spcPts val="400"/>
              </a:spcBef>
              <a:spcAft>
                <a:spcPts val="400"/>
              </a:spcAft>
              <a:defRPr/>
            </a:pPr>
            <a:r>
              <a:rPr lang="tr-TR" altLang="en-US" sz="2400" dirty="0"/>
              <a:t>Dördüncü</a:t>
            </a:r>
            <a:r>
              <a:rPr lang="en-US" altLang="en-US" sz="2400" dirty="0"/>
              <a:t> problem texture </a:t>
            </a:r>
            <a:r>
              <a:rPr lang="tr-TR" altLang="en-US" sz="2400" dirty="0"/>
              <a:t>ile </a:t>
            </a:r>
            <a:r>
              <a:rPr lang="en-US" altLang="en-US" sz="2400" dirty="0"/>
              <a:t>shading</a:t>
            </a:r>
            <a:r>
              <a:rPr lang="tr-TR" altLang="en-US" sz="2400" dirty="0"/>
              <a:t> etkileşimi</a:t>
            </a:r>
            <a:r>
              <a:rPr lang="en-US" altLang="en-US" sz="2400" dirty="0"/>
              <a:t>.</a:t>
            </a:r>
            <a:endParaRPr lang="en-US" altLang="en-US" dirty="0"/>
          </a:p>
          <a:p>
            <a:pPr marL="594360" lvl="2" indent="0">
              <a:lnSpc>
                <a:spcPct val="80000"/>
              </a:lnSpc>
              <a:spcBef>
                <a:spcPts val="400"/>
              </a:spcBef>
              <a:spcAft>
                <a:spcPts val="400"/>
              </a:spcAft>
              <a:buNone/>
              <a:defRPr/>
            </a:pPr>
            <a:r>
              <a:rPr lang="en-US" altLang="ko-KR" sz="2400" b="1" dirty="0">
                <a:latin typeface="Consolas" panose="020B0609020204030204" pitchFamily="49" charset="0"/>
                <a:ea typeface="굴림" charset="-127"/>
              </a:rPr>
              <a:t>void </a:t>
            </a:r>
            <a:r>
              <a:rPr lang="tr-TR" altLang="ko-KR" sz="2400" b="1" dirty="0">
                <a:latin typeface="Consolas" panose="020B0609020204030204" pitchFamily="49" charset="0"/>
                <a:ea typeface="굴림" charset="-127"/>
              </a:rPr>
              <a:t>Gl.</a:t>
            </a:r>
            <a:r>
              <a:rPr lang="en-US" altLang="ko-KR" sz="2400" b="1" dirty="0">
                <a:solidFill>
                  <a:srgbClr val="FF0000"/>
                </a:solidFill>
                <a:latin typeface="Consolas" panose="020B0609020204030204" pitchFamily="49" charset="0"/>
                <a:ea typeface="굴림" charset="-127"/>
              </a:rPr>
              <a:t>glTexEnvi</a:t>
            </a:r>
            <a:r>
              <a:rPr lang="en-US" altLang="ko-KR" sz="2400" b="1" dirty="0">
                <a:latin typeface="Consolas" panose="020B0609020204030204" pitchFamily="49" charset="0"/>
                <a:ea typeface="굴림" charset="-127"/>
              </a:rPr>
              <a:t>(</a:t>
            </a:r>
          </a:p>
          <a:p>
            <a:pPr marL="594360" lvl="2" indent="0">
              <a:lnSpc>
                <a:spcPct val="80000"/>
              </a:lnSpc>
              <a:spcBef>
                <a:spcPts val="400"/>
              </a:spcBef>
              <a:spcAft>
                <a:spcPts val="400"/>
              </a:spcAft>
              <a:buNone/>
              <a:defRPr/>
            </a:pPr>
            <a:r>
              <a:rPr lang="en-US" altLang="ko-KR" sz="2400" b="1" dirty="0">
                <a:latin typeface="Consolas" panose="020B0609020204030204" pitchFamily="49" charset="0"/>
                <a:ea typeface="굴림" charset="-127"/>
              </a:rPr>
              <a:t>  GLenum </a:t>
            </a:r>
            <a:r>
              <a:rPr lang="en-US" altLang="ko-KR" sz="2400" b="1" dirty="0">
                <a:solidFill>
                  <a:schemeClr val="hlink"/>
                </a:solidFill>
                <a:latin typeface="Consolas" panose="020B0609020204030204" pitchFamily="49" charset="0"/>
                <a:ea typeface="굴림" charset="-127"/>
              </a:rPr>
              <a:t>target</a:t>
            </a:r>
            <a:r>
              <a:rPr lang="en-US" altLang="ko-KR" sz="2400" b="1" dirty="0">
                <a:latin typeface="Consolas" panose="020B0609020204030204" pitchFamily="49" charset="0"/>
                <a:ea typeface="굴림" charset="-127"/>
              </a:rPr>
              <a:t>,  	</a:t>
            </a:r>
            <a:r>
              <a:rPr lang="tr-TR" altLang="ko-KR" sz="2400" b="1" dirty="0">
                <a:latin typeface="Consolas" panose="020B0609020204030204" pitchFamily="49" charset="0"/>
                <a:ea typeface="굴림" charset="-127"/>
              </a:rPr>
              <a:t>Gl.</a:t>
            </a:r>
            <a:r>
              <a:rPr lang="en-US" altLang="ko-KR" sz="2400" b="1" dirty="0">
                <a:latin typeface="Consolas" panose="020B0609020204030204" pitchFamily="49" charset="0"/>
                <a:ea typeface="굴림" charset="-127"/>
              </a:rPr>
              <a:t>GL_TEXTURE_2D: </a:t>
            </a:r>
            <a:r>
              <a:rPr lang="tr-TR" altLang="ko-KR" sz="2400" b="1" dirty="0">
                <a:latin typeface="Consolas" panose="020B0609020204030204" pitchFamily="49" charset="0"/>
                <a:ea typeface="굴림" charset="-127"/>
              </a:rPr>
              <a:t>Hedef</a:t>
            </a:r>
            <a:br>
              <a:rPr lang="tr-TR" altLang="ko-KR" sz="2400" b="1" dirty="0">
                <a:latin typeface="Consolas" panose="020B0609020204030204" pitchFamily="49" charset="0"/>
                <a:ea typeface="굴림" charset="-127"/>
              </a:rPr>
            </a:br>
            <a:r>
              <a:rPr lang="en-US" altLang="ko-KR" sz="2400" b="1" dirty="0">
                <a:latin typeface="Consolas" panose="020B0609020204030204" pitchFamily="49" charset="0"/>
                <a:ea typeface="굴림" charset="-127"/>
              </a:rPr>
              <a:t> </a:t>
            </a:r>
            <a:r>
              <a:rPr lang="tr-TR" altLang="ko-KR" sz="2400" b="1" dirty="0">
                <a:latin typeface="Consolas" panose="020B0609020204030204" pitchFamily="49" charset="0"/>
                <a:ea typeface="굴림" charset="-127"/>
              </a:rPr>
              <a:t>					</a:t>
            </a:r>
            <a:r>
              <a:rPr lang="en-US" altLang="ko-KR" sz="2400" b="1" dirty="0">
                <a:latin typeface="Consolas" panose="020B0609020204030204" pitchFamily="49" charset="0"/>
                <a:ea typeface="굴림" charset="-127"/>
              </a:rPr>
              <a:t>texture</a:t>
            </a:r>
          </a:p>
          <a:p>
            <a:pPr marL="594360" lvl="2" indent="0">
              <a:lnSpc>
                <a:spcPct val="80000"/>
              </a:lnSpc>
              <a:spcBef>
                <a:spcPts val="400"/>
              </a:spcBef>
              <a:spcAft>
                <a:spcPts val="400"/>
              </a:spcAft>
              <a:buNone/>
              <a:defRPr/>
            </a:pPr>
            <a:r>
              <a:rPr lang="en-US" altLang="ko-KR" sz="2400" b="1" dirty="0">
                <a:latin typeface="Consolas" panose="020B0609020204030204" pitchFamily="49" charset="0"/>
                <a:ea typeface="굴림" charset="-127"/>
              </a:rPr>
              <a:t>  GLenum </a:t>
            </a:r>
            <a:r>
              <a:rPr lang="en-US" altLang="ko-KR" sz="2400" b="1" dirty="0">
                <a:solidFill>
                  <a:schemeClr val="hlink"/>
                </a:solidFill>
                <a:latin typeface="Consolas" panose="020B0609020204030204" pitchFamily="49" charset="0"/>
                <a:ea typeface="굴림" charset="-127"/>
              </a:rPr>
              <a:t>pname</a:t>
            </a:r>
            <a:r>
              <a:rPr lang="en-US" altLang="ko-KR" sz="2400" b="1" dirty="0">
                <a:latin typeface="Consolas" panose="020B0609020204030204" pitchFamily="49" charset="0"/>
                <a:ea typeface="굴림" charset="-127"/>
              </a:rPr>
              <a:t>, 	</a:t>
            </a:r>
            <a:r>
              <a:rPr lang="tr-TR" altLang="ko-KR" sz="2400" b="1" dirty="0">
                <a:latin typeface="Consolas" panose="020B0609020204030204" pitchFamily="49" charset="0"/>
                <a:ea typeface="굴림" charset="-127"/>
              </a:rPr>
              <a:t>Gl.</a:t>
            </a:r>
            <a:r>
              <a:rPr lang="en-US" altLang="ko-KR" sz="2400" b="1" dirty="0">
                <a:latin typeface="Consolas" panose="020B0609020204030204" pitchFamily="49" charset="0"/>
                <a:ea typeface="굴림" charset="-127"/>
              </a:rPr>
              <a:t>GL_TEX_ENV_MODE </a:t>
            </a:r>
          </a:p>
          <a:p>
            <a:pPr marL="594360" lvl="2" indent="0">
              <a:lnSpc>
                <a:spcPct val="80000"/>
              </a:lnSpc>
              <a:spcBef>
                <a:spcPts val="400"/>
              </a:spcBef>
              <a:spcAft>
                <a:spcPts val="400"/>
              </a:spcAft>
              <a:buNone/>
              <a:defRPr/>
            </a:pPr>
            <a:r>
              <a:rPr lang="en-US" altLang="ko-KR" sz="2400" b="1" dirty="0">
                <a:latin typeface="Consolas" panose="020B0609020204030204" pitchFamily="49" charset="0"/>
                <a:ea typeface="굴림" charset="-127"/>
              </a:rPr>
              <a:t>  GLint </a:t>
            </a:r>
            <a:r>
              <a:rPr lang="en-US" altLang="ko-KR" sz="2400" b="1" dirty="0">
                <a:solidFill>
                  <a:schemeClr val="hlink"/>
                </a:solidFill>
                <a:latin typeface="Consolas" panose="020B0609020204030204" pitchFamily="49" charset="0"/>
                <a:ea typeface="굴림" charset="-127"/>
              </a:rPr>
              <a:t>param</a:t>
            </a:r>
            <a:r>
              <a:rPr lang="en-US" altLang="ko-KR" sz="2400" b="1" dirty="0">
                <a:latin typeface="Consolas" panose="020B0609020204030204" pitchFamily="49" charset="0"/>
                <a:ea typeface="굴림" charset="-127"/>
              </a:rPr>
              <a:t>    </a:t>
            </a:r>
            <a:r>
              <a:rPr lang="tr-TR" altLang="ko-KR" sz="2400" b="1" dirty="0">
                <a:latin typeface="Consolas" panose="020B0609020204030204" pitchFamily="49" charset="0"/>
              </a:rPr>
              <a:t>	Gl.</a:t>
            </a:r>
            <a:r>
              <a:rPr lang="en-US" altLang="ko-KR" sz="2400" b="1" dirty="0">
                <a:latin typeface="Consolas" panose="020B0609020204030204" pitchFamily="49" charset="0"/>
                <a:ea typeface="굴림" charset="-127"/>
              </a:rPr>
              <a:t>GL_MODULATE</a:t>
            </a:r>
            <a:r>
              <a:rPr lang="tr-TR" altLang="ko-KR" sz="2400" b="1" dirty="0">
                <a:latin typeface="Consolas" panose="020B0609020204030204" pitchFamily="49" charset="0"/>
                <a:ea typeface="굴림" charset="-127"/>
              </a:rPr>
              <a:t>/Gl.</a:t>
            </a:r>
            <a:r>
              <a:rPr lang="en-US" altLang="ko-KR" sz="2400" b="1" dirty="0">
                <a:latin typeface="Consolas" panose="020B0609020204030204" pitchFamily="49" charset="0"/>
                <a:ea typeface="굴림" charset="-127"/>
              </a:rPr>
              <a:t>GL_DECAL</a:t>
            </a:r>
          </a:p>
          <a:p>
            <a:pPr marL="594360" lvl="2" indent="0">
              <a:lnSpc>
                <a:spcPct val="80000"/>
              </a:lnSpc>
              <a:spcBef>
                <a:spcPts val="400"/>
              </a:spcBef>
              <a:spcAft>
                <a:spcPts val="400"/>
              </a:spcAft>
              <a:buNone/>
              <a:defRPr/>
            </a:pPr>
            <a:r>
              <a:rPr lang="en-US" altLang="ko-KR" sz="2400" b="1" dirty="0">
                <a:latin typeface="Consolas" panose="020B0609020204030204" pitchFamily="49" charset="0"/>
                <a:ea typeface="굴림" charset="-127"/>
              </a:rPr>
              <a:t>);</a:t>
            </a:r>
            <a:endParaRPr lang="tr-TR" altLang="ko-KR" sz="2400" b="1" dirty="0">
              <a:latin typeface="Consolas" panose="020B0609020204030204" pitchFamily="49" charset="0"/>
              <a:ea typeface="굴림" charset="-127"/>
            </a:endParaRPr>
          </a:p>
          <a:p>
            <a:pPr marL="594360" lvl="2" indent="0">
              <a:lnSpc>
                <a:spcPct val="80000"/>
              </a:lnSpc>
              <a:spcBef>
                <a:spcPts val="400"/>
              </a:spcBef>
              <a:spcAft>
                <a:spcPts val="400"/>
              </a:spcAft>
              <a:buNone/>
              <a:defRPr/>
            </a:pPr>
            <a:endParaRPr lang="tr-TR" altLang="ko-KR" sz="2400" b="1" dirty="0">
              <a:latin typeface="Consolas" panose="020B0609020204030204" pitchFamily="49" charset="0"/>
            </a:endParaRPr>
          </a:p>
          <a:p>
            <a:pPr lvl="1">
              <a:lnSpc>
                <a:spcPct val="80000"/>
              </a:lnSpc>
              <a:spcBef>
                <a:spcPts val="400"/>
              </a:spcBef>
              <a:spcAft>
                <a:spcPts val="400"/>
              </a:spcAft>
              <a:defRPr/>
            </a:pPr>
            <a:r>
              <a:rPr lang="tr-TR" altLang="en-US" sz="2000" dirty="0"/>
              <a:t>Modülasyon</a:t>
            </a:r>
            <a:r>
              <a:rPr lang="en-US" altLang="en-US" sz="2000" dirty="0"/>
              <a:t> </a:t>
            </a:r>
            <a:r>
              <a:rPr lang="tr-TR" altLang="en-US" sz="2000" dirty="0"/>
              <a:t>çözümü</a:t>
            </a:r>
            <a:r>
              <a:rPr lang="en-US" altLang="en-US" sz="2000" dirty="0"/>
              <a:t>:</a:t>
            </a:r>
            <a:endParaRPr lang="en-US" altLang="ko-KR" sz="2000" dirty="0">
              <a:ea typeface="굴림" charset="-127"/>
            </a:endParaRPr>
          </a:p>
          <a:p>
            <a:pPr marL="594360" lvl="2" indent="0">
              <a:lnSpc>
                <a:spcPct val="110000"/>
              </a:lnSpc>
              <a:spcBef>
                <a:spcPts val="400"/>
              </a:spcBef>
              <a:spcAft>
                <a:spcPts val="400"/>
              </a:spcAft>
              <a:buNone/>
              <a:defRPr/>
            </a:pPr>
            <a:r>
              <a:rPr lang="tr-TR" altLang="en-US" sz="2200" b="1" i="0" dirty="0">
                <a:solidFill>
                  <a:srgbClr val="FF0000"/>
                </a:solidFill>
                <a:latin typeface="Consolas" panose="020B0609020204030204" pitchFamily="49" charset="0"/>
              </a:rPr>
              <a:t>Gl.</a:t>
            </a:r>
            <a:r>
              <a:rPr lang="en-US" altLang="en-US" sz="2200" b="1" i="0" dirty="0">
                <a:solidFill>
                  <a:srgbClr val="FF0000"/>
                </a:solidFill>
                <a:latin typeface="Consolas" panose="020B0609020204030204" pitchFamily="49" charset="0"/>
              </a:rPr>
              <a:t>glTexEnv(</a:t>
            </a:r>
            <a:r>
              <a:rPr lang="tr-TR" altLang="en-US" sz="2200" b="1" i="0" dirty="0">
                <a:solidFill>
                  <a:srgbClr val="FF0000"/>
                </a:solidFill>
                <a:latin typeface="Consolas" panose="020B0609020204030204" pitchFamily="49" charset="0"/>
              </a:rPr>
              <a:t> Gl.</a:t>
            </a:r>
            <a:r>
              <a:rPr lang="en-US" altLang="en-US" sz="2200" b="1" i="0" dirty="0">
                <a:solidFill>
                  <a:srgbClr val="FF0000"/>
                </a:solidFill>
                <a:latin typeface="Consolas" panose="020B0609020204030204" pitchFamily="49" charset="0"/>
              </a:rPr>
              <a:t>GL_TEX_ENV, </a:t>
            </a:r>
            <a:r>
              <a:rPr lang="tr-TR" altLang="en-US" sz="2200" b="1" i="0" dirty="0">
                <a:solidFill>
                  <a:srgbClr val="FF0000"/>
                </a:solidFill>
                <a:latin typeface="Consolas" panose="020B0609020204030204" pitchFamily="49" charset="0"/>
              </a:rPr>
              <a:t>Gl.</a:t>
            </a:r>
            <a:r>
              <a:rPr lang="en-US" altLang="en-US" sz="2200" b="1" i="0" dirty="0">
                <a:solidFill>
                  <a:srgbClr val="FF0000"/>
                </a:solidFill>
                <a:latin typeface="Consolas" panose="020B0609020204030204" pitchFamily="49" charset="0"/>
              </a:rPr>
              <a:t>GL_ENV_MODE,</a:t>
            </a:r>
            <a:br>
              <a:rPr lang="tr-TR" altLang="en-US" sz="2200" b="1" i="0" dirty="0">
                <a:solidFill>
                  <a:srgbClr val="FF0000"/>
                </a:solidFill>
                <a:latin typeface="Consolas" panose="020B0609020204030204" pitchFamily="49" charset="0"/>
              </a:rPr>
            </a:br>
            <a:r>
              <a:rPr lang="tr-TR" altLang="en-US" sz="2200" b="1" i="0" dirty="0">
                <a:solidFill>
                  <a:srgbClr val="FF0000"/>
                </a:solidFill>
                <a:latin typeface="Consolas" panose="020B0609020204030204" pitchFamily="49" charset="0"/>
              </a:rPr>
              <a:t>		 	Gl.</a:t>
            </a:r>
            <a:r>
              <a:rPr lang="en-US" altLang="en-US" sz="2200" b="1" i="0" dirty="0">
                <a:solidFill>
                  <a:srgbClr val="FF0000"/>
                </a:solidFill>
                <a:latin typeface="Consolas" panose="020B0609020204030204" pitchFamily="49" charset="0"/>
              </a:rPr>
              <a:t>GL_MODULATE</a:t>
            </a:r>
            <a:r>
              <a:rPr lang="tr-TR" altLang="en-US" sz="2200" b="1" i="0" dirty="0">
                <a:solidFill>
                  <a:srgbClr val="FF0000"/>
                </a:solidFill>
                <a:latin typeface="Consolas" panose="020B0609020204030204" pitchFamily="49" charset="0"/>
              </a:rPr>
              <a:t> </a:t>
            </a:r>
            <a:r>
              <a:rPr lang="en-US" altLang="en-US" sz="2200" b="1" i="0" dirty="0">
                <a:solidFill>
                  <a:srgbClr val="FF0000"/>
                </a:solidFill>
                <a:latin typeface="Consolas" panose="020B0609020204030204" pitchFamily="49" charset="0"/>
              </a:rPr>
              <a:t>);</a:t>
            </a:r>
            <a:br>
              <a:rPr lang="tr-TR" altLang="en-US" sz="2000" i="0" dirty="0"/>
            </a:br>
            <a:endParaRPr lang="tr-TR" altLang="en-US" sz="2000" i="0" dirty="0"/>
          </a:p>
          <a:p>
            <a:pPr lvl="1">
              <a:lnSpc>
                <a:spcPct val="80000"/>
              </a:lnSpc>
              <a:spcBef>
                <a:spcPts val="400"/>
              </a:spcBef>
              <a:spcAft>
                <a:spcPts val="400"/>
              </a:spcAft>
              <a:defRPr/>
            </a:pPr>
            <a:r>
              <a:rPr lang="en-US" altLang="en-US" sz="2000" dirty="0"/>
              <a:t>Decaling </a:t>
            </a:r>
            <a:r>
              <a:rPr lang="tr-TR" altLang="en-US" sz="2000" dirty="0"/>
              <a:t>çözümü</a:t>
            </a:r>
            <a:r>
              <a:rPr lang="en-US" altLang="en-US" sz="2000" dirty="0"/>
              <a:t>:</a:t>
            </a:r>
            <a:endParaRPr lang="en-US" altLang="en-US" sz="3100" dirty="0"/>
          </a:p>
          <a:p>
            <a:pPr lvl="2">
              <a:lnSpc>
                <a:spcPct val="80000"/>
              </a:lnSpc>
              <a:spcBef>
                <a:spcPts val="400"/>
              </a:spcBef>
              <a:spcAft>
                <a:spcPts val="400"/>
              </a:spcAft>
              <a:defRPr/>
            </a:pPr>
            <a:r>
              <a:rPr lang="en-US" altLang="en-US" sz="1800" dirty="0"/>
              <a:t>GL_MODULATE </a:t>
            </a:r>
            <a:r>
              <a:rPr lang="tr-TR" altLang="en-US" sz="1800" dirty="0"/>
              <a:t>yerine</a:t>
            </a:r>
            <a:r>
              <a:rPr lang="en-US" altLang="en-US" sz="1800" dirty="0"/>
              <a:t> GL_DECAL</a:t>
            </a:r>
            <a:r>
              <a:rPr lang="tr-TR" altLang="en-US" sz="1800" dirty="0"/>
              <a:t> yazarsak</a:t>
            </a:r>
            <a:r>
              <a:rPr lang="en-US" altLang="en-US" sz="1800" dirty="0"/>
              <a:t>,</a:t>
            </a:r>
            <a:r>
              <a:rPr lang="tr-TR" altLang="en-US" sz="1800" dirty="0"/>
              <a:t> </a:t>
            </a:r>
            <a:r>
              <a:rPr lang="en-US" altLang="en-US" sz="1800" dirty="0"/>
              <a:t>texture</a:t>
            </a:r>
            <a:r>
              <a:rPr lang="tr-TR" altLang="en-US" sz="1800" dirty="0"/>
              <a:t> rengi obje rengi olur</a:t>
            </a:r>
            <a:r>
              <a:rPr lang="en-US" altLang="en-US" sz="1800" dirty="0"/>
              <a:t>.</a:t>
            </a:r>
            <a:endParaRPr lang="en-US" altLang="ko-KR" sz="1800" dirty="0">
              <a:ea typeface="굴림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34228769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ko-KR" dirty="0">
                <a:ea typeface="굴림" pitchFamily="34" charset="-127"/>
              </a:rPr>
              <a:t>Perspektif Görüntüleme</a:t>
            </a:r>
            <a:endParaRPr lang="en-US" altLang="ko-KR" dirty="0">
              <a:ea typeface="굴림" pitchFamily="34" charset="-127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EED06-A45B-49F7-A4E7-E4A0A60926E4}" type="slidenum">
              <a:rPr lang="tr-TR" smtClean="0"/>
              <a:pPr/>
              <a:t>51</a:t>
            </a:fld>
            <a:endParaRPr lang="tr-TR" dirty="0"/>
          </a:p>
        </p:txBody>
      </p:sp>
      <p:sp>
        <p:nvSpPr>
          <p:cNvPr id="516099" name="Rectangle 3"/>
          <p:cNvSpPr>
            <a:spLocks noGrp="1" noChangeArrowheads="1"/>
          </p:cNvSpPr>
          <p:nvPr>
            <p:ph sz="quarter" idx="1"/>
          </p:nvPr>
        </p:nvSpPr>
        <p:spPr/>
        <p:txBody>
          <a:bodyPr/>
          <a:lstStyle/>
          <a:p>
            <a:pPr>
              <a:defRPr/>
            </a:pPr>
            <a:r>
              <a:rPr lang="tr-TR" altLang="en-US" sz="2400" dirty="0"/>
              <a:t>Uygun</a:t>
            </a:r>
            <a:r>
              <a:rPr lang="en-US" altLang="en-US" sz="2400" dirty="0"/>
              <a:t> texture </a:t>
            </a:r>
            <a:r>
              <a:rPr lang="tr-TR" altLang="en-US" sz="2400" dirty="0"/>
              <a:t>kaplama ayrıca hangi </a:t>
            </a:r>
            <a:br>
              <a:rPr lang="tr-TR" altLang="en-US" sz="2400" dirty="0"/>
            </a:br>
            <a:r>
              <a:rPr lang="tr-TR" altLang="en-US" sz="2400" dirty="0"/>
              <a:t>projeksiyon tipi kullanıldığına bağlıdır</a:t>
            </a:r>
            <a:r>
              <a:rPr lang="en-US" altLang="en-US" sz="2400" dirty="0"/>
              <a:t>.</a:t>
            </a:r>
          </a:p>
          <a:p>
            <a:pPr>
              <a:defRPr/>
            </a:pPr>
            <a:endParaRPr lang="tr-TR" altLang="en-US" sz="2400" dirty="0"/>
          </a:p>
          <a:p>
            <a:pPr>
              <a:defRPr/>
            </a:pPr>
            <a:r>
              <a:rPr lang="tr-TR" altLang="en-US" sz="2400" dirty="0"/>
              <a:t>Varsayılan lineer geçişlidir</a:t>
            </a:r>
            <a:r>
              <a:rPr lang="en-US" altLang="en-US" sz="2400" dirty="0"/>
              <a:t> </a:t>
            </a:r>
            <a:r>
              <a:rPr lang="tr-TR" altLang="en-US" sz="2400" dirty="0"/>
              <a:t>(ing: </a:t>
            </a:r>
            <a:r>
              <a:rPr lang="en-US" altLang="en-US" sz="2400" dirty="0"/>
              <a:t>Linear Interpolation</a:t>
            </a:r>
            <a:r>
              <a:rPr lang="tr-TR" altLang="en-US" sz="2400" dirty="0"/>
              <a:t>)</a:t>
            </a:r>
            <a:r>
              <a:rPr lang="en-US" altLang="en-US" sz="2400" dirty="0"/>
              <a:t>.</a:t>
            </a:r>
          </a:p>
          <a:p>
            <a:pPr lvl="1">
              <a:defRPr/>
            </a:pPr>
            <a:r>
              <a:rPr lang="tr-TR" altLang="en-US" sz="2200" dirty="0"/>
              <a:t>Ancak bu perspektif projeksiyonlarda çalışmaz</a:t>
            </a:r>
            <a:r>
              <a:rPr lang="en-US" altLang="en-US" sz="2200" dirty="0"/>
              <a:t>.</a:t>
            </a:r>
          </a:p>
          <a:p>
            <a:pPr lvl="1">
              <a:defRPr/>
            </a:pPr>
            <a:r>
              <a:rPr lang="tr-TR" altLang="en-US" sz="2400" dirty="0"/>
              <a:t>Bu durumda şunu yazmalısınız:</a:t>
            </a:r>
          </a:p>
          <a:p>
            <a:pPr marL="274320" lvl="1" indent="0">
              <a:buNone/>
              <a:defRPr/>
            </a:pPr>
            <a:r>
              <a:rPr lang="tr-TR" altLang="en-US" sz="2700" dirty="0"/>
              <a:t>	</a:t>
            </a:r>
            <a:r>
              <a:rPr lang="tr-TR" altLang="en-US" sz="2400" b="1" dirty="0">
                <a:solidFill>
                  <a:srgbClr val="FF0000"/>
                </a:solidFill>
                <a:latin typeface="Consolas" panose="020B0609020204030204" pitchFamily="49" charset="0"/>
              </a:rPr>
              <a:t>Gl.</a:t>
            </a:r>
            <a:r>
              <a:rPr lang="en-US" altLang="en-US" sz="2400" b="1" dirty="0">
                <a:solidFill>
                  <a:srgbClr val="FF0000"/>
                </a:solidFill>
                <a:latin typeface="Consolas" panose="020B0609020204030204" pitchFamily="49" charset="0"/>
              </a:rPr>
              <a:t>glHint(</a:t>
            </a:r>
            <a:r>
              <a:rPr lang="tr-TR" altLang="en-US" sz="2400" b="1" dirty="0">
                <a:solidFill>
                  <a:srgbClr val="FF0000"/>
                </a:solidFill>
                <a:latin typeface="Consolas" panose="020B0609020204030204" pitchFamily="49" charset="0"/>
              </a:rPr>
              <a:t>Gl.</a:t>
            </a:r>
            <a:r>
              <a:rPr lang="en-US" altLang="en-US" sz="2400" b="1" dirty="0">
                <a:solidFill>
                  <a:srgbClr val="FF0000"/>
                </a:solidFill>
                <a:latin typeface="Consolas" panose="020B0609020204030204" pitchFamily="49" charset="0"/>
              </a:rPr>
              <a:t>GL_PERPECTIVE_CORRECTION,</a:t>
            </a:r>
            <a:r>
              <a:rPr lang="tr-TR" altLang="en-US" sz="2400" b="1" dirty="0">
                <a:solidFill>
                  <a:srgbClr val="FF0000"/>
                </a:solidFill>
                <a:latin typeface="Consolas" panose="020B0609020204030204" pitchFamily="49" charset="0"/>
              </a:rPr>
              <a:t> </a:t>
            </a:r>
            <a:br>
              <a:rPr lang="tr-TR" altLang="en-US" sz="2400" b="1" dirty="0">
                <a:solidFill>
                  <a:srgbClr val="FF0000"/>
                </a:solidFill>
                <a:latin typeface="Consolas" panose="020B0609020204030204" pitchFamily="49" charset="0"/>
              </a:rPr>
            </a:br>
            <a:r>
              <a:rPr lang="tr-TR" altLang="en-US" sz="2400" b="1" dirty="0">
                <a:solidFill>
                  <a:srgbClr val="FF0000"/>
                </a:solidFill>
                <a:latin typeface="Consolas" panose="020B0609020204030204" pitchFamily="49" charset="0"/>
              </a:rPr>
              <a:t>		Gl.</a:t>
            </a:r>
            <a:r>
              <a:rPr lang="en-US" altLang="en-US" sz="2400" b="1" dirty="0">
                <a:solidFill>
                  <a:srgbClr val="FF0000"/>
                </a:solidFill>
                <a:latin typeface="Consolas" panose="020B0609020204030204" pitchFamily="49" charset="0"/>
              </a:rPr>
              <a:t>GL_NICEST);</a:t>
            </a:r>
            <a:endParaRPr lang="tr-TR" altLang="ko-KR" sz="2300" b="1" dirty="0">
              <a:solidFill>
                <a:srgbClr val="FF0000"/>
              </a:solidFill>
              <a:latin typeface="Consolas" panose="020B0609020204030204" pitchFamily="49" charset="0"/>
            </a:endParaRPr>
          </a:p>
          <a:p>
            <a:pPr>
              <a:defRPr/>
            </a:pPr>
            <a:endParaRPr lang="tr-TR" altLang="ko-KR" sz="27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19603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tr-TR" altLang="ko-KR" sz="4100" dirty="0">
                <a:ea typeface="굴림" pitchFamily="34" charset="-127"/>
              </a:rPr>
              <a:t>Çevresel Görüntü Atama</a:t>
            </a:r>
            <a:endParaRPr lang="en-US" altLang="ko-KR" sz="4100" dirty="0">
              <a:ea typeface="굴림" pitchFamily="34" charset="-127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EED06-A45B-49F7-A4E7-E4A0A60926E4}" type="slidenum">
              <a:rPr lang="tr-TR" smtClean="0"/>
              <a:pPr/>
              <a:t>52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43258960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altLang="ko-KR" dirty="0">
                <a:ea typeface="굴림" pitchFamily="34" charset="-127"/>
              </a:rPr>
              <a:t>Çevresel Görüntüler (</a:t>
            </a:r>
            <a:r>
              <a:rPr lang="en-US" altLang="ko-KR" dirty="0">
                <a:ea typeface="굴림" pitchFamily="34" charset="-127"/>
              </a:rPr>
              <a:t>Environment Map</a:t>
            </a:r>
            <a:r>
              <a:rPr lang="tr-TR" altLang="ko-KR" dirty="0">
                <a:ea typeface="굴림" pitchFamily="34" charset="-127"/>
              </a:rPr>
              <a:t>)</a:t>
            </a:r>
            <a:endParaRPr lang="en-US" altLang="ko-KR" dirty="0">
              <a:ea typeface="굴림" pitchFamily="34" charset="-127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EED06-A45B-49F7-A4E7-E4A0A60926E4}" type="slidenum">
              <a:rPr lang="tr-TR" smtClean="0"/>
              <a:pPr/>
              <a:t>53</a:t>
            </a:fld>
            <a:endParaRPr lang="tr-TR" dirty="0"/>
          </a:p>
        </p:txBody>
      </p:sp>
      <p:sp>
        <p:nvSpPr>
          <p:cNvPr id="518147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457200" y="1219200"/>
            <a:ext cx="8229600" cy="5156408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90000"/>
              </a:lnSpc>
              <a:buFont typeface="Arial" charset="0"/>
              <a:buChar char="●"/>
              <a:defRPr/>
            </a:pPr>
            <a:r>
              <a:rPr lang="tr-TR" altLang="ko-KR" sz="3100" dirty="0">
                <a:ea typeface="굴림" charset="-127"/>
              </a:rPr>
              <a:t>Aslında yansımanın kaplanmasıdır.</a:t>
            </a:r>
            <a:endParaRPr lang="en-US" altLang="ko-KR" sz="2800" dirty="0">
              <a:ea typeface="굴림" charset="-127"/>
            </a:endParaRPr>
          </a:p>
          <a:p>
            <a:pPr lvl="1">
              <a:lnSpc>
                <a:spcPct val="90000"/>
              </a:lnSpc>
              <a:buFontTx/>
              <a:buNone/>
              <a:defRPr/>
            </a:pPr>
            <a:r>
              <a:rPr lang="tr-TR" altLang="ko-KR" sz="2800" dirty="0"/>
              <a:t>‘</a:t>
            </a:r>
            <a:r>
              <a:rPr lang="en-US" altLang="ko-KR" sz="2800" dirty="0">
                <a:ea typeface="굴림" charset="-127"/>
              </a:rPr>
              <a:t>ray tracing</a:t>
            </a:r>
            <a:r>
              <a:rPr lang="tr-TR" altLang="ko-KR" sz="2800" dirty="0">
                <a:ea typeface="굴림" charset="-127"/>
              </a:rPr>
              <a:t>’</a:t>
            </a:r>
            <a:r>
              <a:rPr lang="tr-TR" altLang="ko-KR" sz="2800" dirty="0"/>
              <a:t> metotlarını kullanmaz.</a:t>
            </a:r>
            <a:endParaRPr lang="en-US" altLang="ko-KR" sz="3100" dirty="0">
              <a:ea typeface="굴림" charset="-127"/>
            </a:endParaRPr>
          </a:p>
          <a:p>
            <a:pPr marL="0" indent="0">
              <a:lnSpc>
                <a:spcPct val="90000"/>
              </a:lnSpc>
              <a:buNone/>
              <a:defRPr/>
            </a:pPr>
            <a:endParaRPr lang="tr-TR" altLang="ko-KR" sz="2200" dirty="0">
              <a:ea typeface="굴림" charset="-127"/>
            </a:endParaRPr>
          </a:p>
          <a:p>
            <a:pPr>
              <a:lnSpc>
                <a:spcPct val="90000"/>
              </a:lnSpc>
              <a:buFont typeface="Arial" charset="0"/>
              <a:buChar char="●"/>
              <a:defRPr/>
            </a:pPr>
            <a:endParaRPr lang="tr-TR" altLang="ko-KR" sz="2200" dirty="0">
              <a:ea typeface="굴림" charset="-127"/>
            </a:endParaRPr>
          </a:p>
          <a:p>
            <a:pPr>
              <a:lnSpc>
                <a:spcPct val="90000"/>
              </a:lnSpc>
              <a:buFont typeface="Arial" charset="0"/>
              <a:buChar char="●"/>
              <a:defRPr/>
            </a:pPr>
            <a:endParaRPr lang="tr-TR" altLang="ko-KR" sz="2200" dirty="0">
              <a:ea typeface="굴림" charset="-127"/>
            </a:endParaRPr>
          </a:p>
          <a:p>
            <a:pPr>
              <a:lnSpc>
                <a:spcPct val="90000"/>
              </a:lnSpc>
              <a:buFont typeface="Arial" charset="0"/>
              <a:buChar char="●"/>
              <a:defRPr/>
            </a:pPr>
            <a:endParaRPr lang="tr-TR" altLang="ko-KR" sz="2200" dirty="0">
              <a:ea typeface="굴림" charset="-127"/>
            </a:endParaRPr>
          </a:p>
          <a:p>
            <a:pPr>
              <a:lnSpc>
                <a:spcPct val="90000"/>
              </a:lnSpc>
              <a:buFont typeface="Arial" charset="0"/>
              <a:buChar char="●"/>
              <a:defRPr/>
            </a:pPr>
            <a:endParaRPr lang="tr-TR" altLang="ko-KR" sz="2200" dirty="0">
              <a:ea typeface="굴림" charset="-127"/>
            </a:endParaRPr>
          </a:p>
          <a:p>
            <a:pPr>
              <a:lnSpc>
                <a:spcPct val="90000"/>
              </a:lnSpc>
              <a:buFont typeface="Arial" charset="0"/>
              <a:buChar char="●"/>
              <a:defRPr/>
            </a:pPr>
            <a:endParaRPr lang="tr-TR" altLang="ko-KR" sz="2200" dirty="0">
              <a:ea typeface="굴림" charset="-127"/>
            </a:endParaRPr>
          </a:p>
          <a:p>
            <a:pPr>
              <a:lnSpc>
                <a:spcPct val="90000"/>
              </a:lnSpc>
              <a:buFont typeface="Arial" charset="0"/>
              <a:buChar char="●"/>
              <a:defRPr/>
            </a:pPr>
            <a:endParaRPr lang="tr-TR" altLang="ko-KR" sz="2200" dirty="0">
              <a:ea typeface="굴림" charset="-127"/>
            </a:endParaRPr>
          </a:p>
          <a:p>
            <a:pPr>
              <a:lnSpc>
                <a:spcPct val="90000"/>
              </a:lnSpc>
              <a:buFont typeface="Arial" charset="0"/>
              <a:buChar char="●"/>
              <a:defRPr/>
            </a:pPr>
            <a:endParaRPr lang="tr-TR" altLang="ko-KR" sz="2200" dirty="0">
              <a:ea typeface="굴림" charset="-127"/>
            </a:endParaRPr>
          </a:p>
          <a:p>
            <a:pPr>
              <a:lnSpc>
                <a:spcPct val="90000"/>
              </a:lnSpc>
              <a:buFont typeface="Arial" charset="0"/>
              <a:buChar char="●"/>
              <a:defRPr/>
            </a:pPr>
            <a:endParaRPr lang="tr-TR" altLang="ko-KR" sz="2200" dirty="0">
              <a:ea typeface="굴림" charset="-127"/>
            </a:endParaRPr>
          </a:p>
          <a:p>
            <a:pPr>
              <a:lnSpc>
                <a:spcPct val="90000"/>
              </a:lnSpc>
              <a:buFont typeface="Arial" charset="0"/>
              <a:buChar char="●"/>
              <a:defRPr/>
            </a:pPr>
            <a:endParaRPr lang="tr-TR" altLang="ko-KR" sz="2200" dirty="0">
              <a:ea typeface="굴림" charset="-127"/>
            </a:endParaRPr>
          </a:p>
          <a:p>
            <a:pPr>
              <a:lnSpc>
                <a:spcPct val="90000"/>
              </a:lnSpc>
              <a:buFont typeface="Arial" charset="0"/>
              <a:buChar char="●"/>
              <a:defRPr/>
            </a:pPr>
            <a:endParaRPr lang="tr-TR" altLang="ko-KR" sz="2200" dirty="0">
              <a:ea typeface="굴림" charset="-127"/>
            </a:endParaRPr>
          </a:p>
          <a:p>
            <a:pPr>
              <a:lnSpc>
                <a:spcPct val="90000"/>
              </a:lnSpc>
              <a:buFont typeface="Arial" charset="0"/>
              <a:buChar char="●"/>
              <a:defRPr/>
            </a:pPr>
            <a:endParaRPr lang="tr-TR" altLang="ko-KR" sz="2200" dirty="0">
              <a:ea typeface="굴림" charset="-127"/>
            </a:endParaRPr>
          </a:p>
          <a:p>
            <a:pPr>
              <a:lnSpc>
                <a:spcPct val="90000"/>
              </a:lnSpc>
              <a:buFont typeface="Arial" charset="0"/>
              <a:buChar char="●"/>
              <a:defRPr/>
            </a:pPr>
            <a:r>
              <a:rPr lang="en-US" altLang="ko-KR" sz="2200" dirty="0">
                <a:ea typeface="굴림" charset="-127"/>
              </a:rPr>
              <a:t>Blinn, “</a:t>
            </a:r>
            <a:r>
              <a:rPr lang="en-US" altLang="ko-KR" sz="2200" dirty="0">
                <a:solidFill>
                  <a:srgbClr val="FF0000"/>
                </a:solidFill>
                <a:ea typeface="굴림" charset="-127"/>
              </a:rPr>
              <a:t>Models of light reflection for computer synthesized pictures</a:t>
            </a:r>
            <a:r>
              <a:rPr lang="en-US" altLang="ko-KR" sz="2200" dirty="0">
                <a:ea typeface="굴림" charset="-127"/>
              </a:rPr>
              <a:t>”, </a:t>
            </a:r>
            <a:r>
              <a:rPr lang="en-US" altLang="ko-KR" sz="2200" i="0" dirty="0">
                <a:ea typeface="굴림" charset="-127"/>
              </a:rPr>
              <a:t>Computer Graphics</a:t>
            </a:r>
            <a:r>
              <a:rPr lang="en-US" altLang="ko-KR" sz="2200" dirty="0">
                <a:ea typeface="굴림" charset="-127"/>
              </a:rPr>
              <a:t>, 11(2):192~198, 1977.</a:t>
            </a:r>
          </a:p>
          <a:p>
            <a:pPr>
              <a:lnSpc>
                <a:spcPct val="90000"/>
              </a:lnSpc>
              <a:buFont typeface="Arial" charset="0"/>
              <a:buChar char="●"/>
              <a:defRPr/>
            </a:pPr>
            <a:r>
              <a:rPr lang="en-US" altLang="ko-KR" sz="2200" dirty="0">
                <a:ea typeface="굴림" charset="-127"/>
              </a:rPr>
              <a:t>Greene, “</a:t>
            </a:r>
            <a:r>
              <a:rPr lang="en-US" altLang="ko-KR" sz="2200" dirty="0">
                <a:solidFill>
                  <a:srgbClr val="FF0000"/>
                </a:solidFill>
                <a:ea typeface="굴림" charset="-127"/>
              </a:rPr>
              <a:t>Environment mapping and other applications of world projections</a:t>
            </a:r>
            <a:r>
              <a:rPr lang="en-US" altLang="ko-KR" sz="2200" dirty="0">
                <a:ea typeface="굴림" charset="-127"/>
              </a:rPr>
              <a:t>”, </a:t>
            </a:r>
            <a:r>
              <a:rPr lang="en-US" altLang="ko-KR" sz="2200" i="0" dirty="0">
                <a:ea typeface="굴림" charset="-127"/>
              </a:rPr>
              <a:t>IEEE CG&amp;A</a:t>
            </a:r>
            <a:r>
              <a:rPr lang="en-US" altLang="ko-KR" sz="2200" dirty="0">
                <a:ea typeface="굴림" charset="-127"/>
              </a:rPr>
              <a:t>, 6(11):21~29, 1986.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9CF025C-D482-43E6-84AB-EA96B7DDB622}"/>
              </a:ext>
            </a:extLst>
          </p:cNvPr>
          <p:cNvGrpSpPr/>
          <p:nvPr/>
        </p:nvGrpSpPr>
        <p:grpSpPr>
          <a:xfrm>
            <a:off x="457200" y="1628800"/>
            <a:ext cx="8291264" cy="3281065"/>
            <a:chOff x="457200" y="3276600"/>
            <a:chExt cx="8291264" cy="3281065"/>
          </a:xfrm>
        </p:grpSpPr>
        <p:sp>
          <p:nvSpPr>
            <p:cNvPr id="53252" name="Oval 4"/>
            <p:cNvSpPr>
              <a:spLocks noChangeArrowheads="1"/>
            </p:cNvSpPr>
            <p:nvPr/>
          </p:nvSpPr>
          <p:spPr bwMode="auto">
            <a:xfrm>
              <a:off x="2209800" y="4278313"/>
              <a:ext cx="838200" cy="76200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tr-TR" altLang="tr-TR" dirty="0"/>
            </a:p>
          </p:txBody>
        </p:sp>
        <p:sp>
          <p:nvSpPr>
            <p:cNvPr id="53253" name="Text Box 5"/>
            <p:cNvSpPr txBox="1">
              <a:spLocks noChangeArrowheads="1"/>
            </p:cNvSpPr>
            <p:nvPr/>
          </p:nvSpPr>
          <p:spPr bwMode="auto">
            <a:xfrm>
              <a:off x="762000" y="4354514"/>
              <a:ext cx="1343638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l" eaLnBrk="1" latinLnBrk="1" hangingPunct="1"/>
              <a:r>
                <a:rPr kumimoji="1" lang="tr-TR" altLang="ko-KR" sz="2000" dirty="0">
                  <a:ea typeface="굴림" pitchFamily="34" charset="-127"/>
                </a:rPr>
                <a:t>Parlak obje</a:t>
              </a:r>
              <a:endParaRPr kumimoji="1" lang="en-US" altLang="ko-KR" sz="2000" dirty="0">
                <a:ea typeface="굴림" pitchFamily="34" charset="-127"/>
              </a:endParaRPr>
            </a:p>
          </p:txBody>
        </p:sp>
        <p:sp>
          <p:nvSpPr>
            <p:cNvPr id="53254" name="Rectangle 6"/>
            <p:cNvSpPr>
              <a:spLocks noChangeArrowheads="1"/>
            </p:cNvSpPr>
            <p:nvPr/>
          </p:nvSpPr>
          <p:spPr bwMode="auto">
            <a:xfrm>
              <a:off x="3429000" y="5040313"/>
              <a:ext cx="609600" cy="6858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tr-TR" altLang="tr-TR" dirty="0"/>
            </a:p>
          </p:txBody>
        </p:sp>
        <p:sp>
          <p:nvSpPr>
            <p:cNvPr id="53255" name="Line 7"/>
            <p:cNvSpPr>
              <a:spLocks noChangeShapeType="1"/>
            </p:cNvSpPr>
            <p:nvPr/>
          </p:nvSpPr>
          <p:spPr bwMode="auto">
            <a:xfrm>
              <a:off x="2743200" y="4887913"/>
              <a:ext cx="685800" cy="457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r-TR" dirty="0"/>
            </a:p>
          </p:txBody>
        </p:sp>
        <p:sp>
          <p:nvSpPr>
            <p:cNvPr id="53256" name="Line 8"/>
            <p:cNvSpPr>
              <a:spLocks noChangeShapeType="1"/>
            </p:cNvSpPr>
            <p:nvPr/>
          </p:nvSpPr>
          <p:spPr bwMode="auto">
            <a:xfrm flipV="1">
              <a:off x="1143000" y="4887913"/>
              <a:ext cx="1600200" cy="914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r-TR" dirty="0"/>
            </a:p>
          </p:txBody>
        </p:sp>
        <p:sp>
          <p:nvSpPr>
            <p:cNvPr id="53257" name="Text Box 9"/>
            <p:cNvSpPr txBox="1">
              <a:spLocks noChangeArrowheads="1"/>
            </p:cNvSpPr>
            <p:nvPr/>
          </p:nvSpPr>
          <p:spPr bwMode="auto">
            <a:xfrm>
              <a:off x="457200" y="5851526"/>
              <a:ext cx="995785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l" eaLnBrk="1" latinLnBrk="1" hangingPunct="1"/>
              <a:r>
                <a:rPr kumimoji="1" lang="tr-TR" altLang="ko-KR" sz="2000" dirty="0">
                  <a:ea typeface="굴림" pitchFamily="34" charset="-127"/>
                </a:rPr>
                <a:t>Kamera</a:t>
              </a:r>
              <a:endParaRPr kumimoji="1" lang="en-US" altLang="ko-KR" sz="2000" dirty="0">
                <a:ea typeface="굴림" pitchFamily="34" charset="-127"/>
              </a:endParaRPr>
            </a:p>
          </p:txBody>
        </p:sp>
        <p:sp>
          <p:nvSpPr>
            <p:cNvPr id="53258" name="Text Box 10"/>
            <p:cNvSpPr txBox="1">
              <a:spLocks noChangeArrowheads="1"/>
            </p:cNvSpPr>
            <p:nvPr/>
          </p:nvSpPr>
          <p:spPr bwMode="auto">
            <a:xfrm>
              <a:off x="2956279" y="5740401"/>
              <a:ext cx="1330814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l" eaLnBrk="1" latinLnBrk="1" hangingPunct="1"/>
              <a:r>
                <a:rPr kumimoji="1" lang="tr-TR" altLang="ko-KR" sz="2000" dirty="0">
                  <a:ea typeface="굴림" pitchFamily="34" charset="-127"/>
                </a:rPr>
                <a:t>Diğer Obje</a:t>
              </a:r>
              <a:endParaRPr kumimoji="1" lang="en-US" altLang="ko-KR" sz="2000" dirty="0">
                <a:ea typeface="굴림" pitchFamily="34" charset="-127"/>
              </a:endParaRPr>
            </a:p>
          </p:txBody>
        </p:sp>
        <p:sp>
          <p:nvSpPr>
            <p:cNvPr id="53259" name="Oval 11"/>
            <p:cNvSpPr>
              <a:spLocks noChangeArrowheads="1"/>
            </p:cNvSpPr>
            <p:nvPr/>
          </p:nvSpPr>
          <p:spPr bwMode="auto">
            <a:xfrm>
              <a:off x="6324600" y="4217988"/>
              <a:ext cx="838200" cy="76200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tr-TR" altLang="tr-TR" dirty="0"/>
            </a:p>
          </p:txBody>
        </p:sp>
        <p:sp>
          <p:nvSpPr>
            <p:cNvPr id="53260" name="Text Box 12"/>
            <p:cNvSpPr txBox="1">
              <a:spLocks noChangeArrowheads="1"/>
            </p:cNvSpPr>
            <p:nvPr/>
          </p:nvSpPr>
          <p:spPr bwMode="auto">
            <a:xfrm>
              <a:off x="5148064" y="4294189"/>
              <a:ext cx="1343638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l" eaLnBrk="1" latinLnBrk="1" hangingPunct="1"/>
              <a:r>
                <a:rPr kumimoji="1" lang="tr-TR" altLang="ko-KR" sz="2000" dirty="0">
                  <a:ea typeface="굴림" pitchFamily="34" charset="-127"/>
                </a:rPr>
                <a:t>Parlak obje</a:t>
              </a:r>
              <a:endParaRPr kumimoji="1" lang="en-US" altLang="ko-KR" sz="2000" dirty="0">
                <a:ea typeface="굴림" pitchFamily="34" charset="-127"/>
              </a:endParaRPr>
            </a:p>
          </p:txBody>
        </p:sp>
        <p:sp>
          <p:nvSpPr>
            <p:cNvPr id="53261" name="Rectangle 13"/>
            <p:cNvSpPr>
              <a:spLocks noChangeArrowheads="1"/>
            </p:cNvSpPr>
            <p:nvPr/>
          </p:nvSpPr>
          <p:spPr bwMode="auto">
            <a:xfrm>
              <a:off x="7543800" y="4979988"/>
              <a:ext cx="609600" cy="685800"/>
            </a:xfrm>
            <a:prstGeom prst="rect">
              <a:avLst/>
            </a:prstGeom>
            <a:noFill/>
            <a:ln w="9525" cap="rnd">
              <a:solidFill>
                <a:schemeClr val="tx1"/>
              </a:solidFill>
              <a:prstDash val="sys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tr-TR" altLang="tr-TR" dirty="0"/>
            </a:p>
          </p:txBody>
        </p:sp>
        <p:sp>
          <p:nvSpPr>
            <p:cNvPr id="53262" name="Line 14"/>
            <p:cNvSpPr>
              <a:spLocks noChangeShapeType="1"/>
            </p:cNvSpPr>
            <p:nvPr/>
          </p:nvSpPr>
          <p:spPr bwMode="auto">
            <a:xfrm flipV="1">
              <a:off x="5257800" y="4827588"/>
              <a:ext cx="1600200" cy="914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r-TR" dirty="0"/>
            </a:p>
          </p:txBody>
        </p:sp>
        <p:sp>
          <p:nvSpPr>
            <p:cNvPr id="53263" name="Text Box 15"/>
            <p:cNvSpPr txBox="1">
              <a:spLocks noChangeArrowheads="1"/>
            </p:cNvSpPr>
            <p:nvPr/>
          </p:nvSpPr>
          <p:spPr bwMode="auto">
            <a:xfrm>
              <a:off x="4572000" y="5791201"/>
              <a:ext cx="995785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l" eaLnBrk="1" latinLnBrk="1" hangingPunct="1"/>
              <a:r>
                <a:rPr kumimoji="1" lang="tr-TR" altLang="ko-KR" sz="2000" dirty="0">
                  <a:ea typeface="굴림" pitchFamily="34" charset="-127"/>
                </a:rPr>
                <a:t>Kamera</a:t>
              </a:r>
              <a:endParaRPr kumimoji="1" lang="en-US" altLang="ko-KR" sz="2000" dirty="0">
                <a:ea typeface="굴림" pitchFamily="34" charset="-127"/>
              </a:endParaRPr>
            </a:p>
          </p:txBody>
        </p:sp>
        <p:sp>
          <p:nvSpPr>
            <p:cNvPr id="53264" name="Text Box 16"/>
            <p:cNvSpPr txBox="1">
              <a:spLocks noChangeArrowheads="1"/>
            </p:cNvSpPr>
            <p:nvPr/>
          </p:nvSpPr>
          <p:spPr bwMode="auto">
            <a:xfrm>
              <a:off x="7071079" y="5680076"/>
              <a:ext cx="1273105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l" eaLnBrk="1" latinLnBrk="1" hangingPunct="1"/>
              <a:r>
                <a:rPr kumimoji="1" lang="tr-TR" altLang="ko-KR" sz="2000" dirty="0">
                  <a:ea typeface="굴림" pitchFamily="34" charset="-127"/>
                </a:rPr>
                <a:t>Diğer obje</a:t>
              </a:r>
              <a:endParaRPr kumimoji="1" lang="en-US" altLang="ko-KR" sz="2000" dirty="0">
                <a:ea typeface="굴림" pitchFamily="34" charset="-127"/>
              </a:endParaRPr>
            </a:p>
          </p:txBody>
        </p:sp>
        <p:sp>
          <p:nvSpPr>
            <p:cNvPr id="53265" name="Oval 17"/>
            <p:cNvSpPr>
              <a:spLocks noChangeArrowheads="1"/>
            </p:cNvSpPr>
            <p:nvPr/>
          </p:nvSpPr>
          <p:spPr bwMode="auto">
            <a:xfrm>
              <a:off x="5791200" y="3608388"/>
              <a:ext cx="1981200" cy="1981200"/>
            </a:xfrm>
            <a:prstGeom prst="ellipse">
              <a:avLst/>
            </a:prstGeom>
            <a:noFill/>
            <a:ln w="28575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tr-TR" altLang="tr-TR" dirty="0"/>
            </a:p>
          </p:txBody>
        </p:sp>
        <p:sp>
          <p:nvSpPr>
            <p:cNvPr id="53266" name="Line 18"/>
            <p:cNvSpPr>
              <a:spLocks noChangeShapeType="1"/>
            </p:cNvSpPr>
            <p:nvPr/>
          </p:nvSpPr>
          <p:spPr bwMode="auto">
            <a:xfrm flipH="1" flipV="1">
              <a:off x="7010400" y="4903788"/>
              <a:ext cx="381000" cy="3810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r-TR" dirty="0"/>
            </a:p>
          </p:txBody>
        </p:sp>
        <p:sp>
          <p:nvSpPr>
            <p:cNvPr id="53267" name="Line 19"/>
            <p:cNvSpPr>
              <a:spLocks noChangeShapeType="1"/>
            </p:cNvSpPr>
            <p:nvPr/>
          </p:nvSpPr>
          <p:spPr bwMode="auto">
            <a:xfrm flipH="1">
              <a:off x="7162800" y="4598988"/>
              <a:ext cx="5334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r-TR" dirty="0"/>
            </a:p>
          </p:txBody>
        </p:sp>
        <p:sp>
          <p:nvSpPr>
            <p:cNvPr id="53268" name="Line 20"/>
            <p:cNvSpPr>
              <a:spLocks noChangeShapeType="1"/>
            </p:cNvSpPr>
            <p:nvPr/>
          </p:nvSpPr>
          <p:spPr bwMode="auto">
            <a:xfrm flipV="1">
              <a:off x="6629400" y="5056188"/>
              <a:ext cx="76200" cy="457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r-TR" dirty="0"/>
            </a:p>
          </p:txBody>
        </p:sp>
        <p:sp>
          <p:nvSpPr>
            <p:cNvPr id="53269" name="Line 21"/>
            <p:cNvSpPr>
              <a:spLocks noChangeShapeType="1"/>
            </p:cNvSpPr>
            <p:nvPr/>
          </p:nvSpPr>
          <p:spPr bwMode="auto">
            <a:xfrm>
              <a:off x="6172200" y="3989388"/>
              <a:ext cx="304800" cy="228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r-TR" dirty="0"/>
            </a:p>
          </p:txBody>
        </p:sp>
        <p:sp>
          <p:nvSpPr>
            <p:cNvPr id="53270" name="Line 22"/>
            <p:cNvSpPr>
              <a:spLocks noChangeShapeType="1"/>
            </p:cNvSpPr>
            <p:nvPr/>
          </p:nvSpPr>
          <p:spPr bwMode="auto">
            <a:xfrm>
              <a:off x="6858000" y="3760788"/>
              <a:ext cx="0" cy="3810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r-TR" dirty="0"/>
            </a:p>
          </p:txBody>
        </p:sp>
        <p:sp>
          <p:nvSpPr>
            <p:cNvPr id="53271" name="Line 23"/>
            <p:cNvSpPr>
              <a:spLocks noChangeShapeType="1"/>
            </p:cNvSpPr>
            <p:nvPr/>
          </p:nvSpPr>
          <p:spPr bwMode="auto">
            <a:xfrm flipH="1">
              <a:off x="7010400" y="3836988"/>
              <a:ext cx="381000" cy="3810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r-TR" dirty="0"/>
            </a:p>
          </p:txBody>
        </p:sp>
        <p:sp>
          <p:nvSpPr>
            <p:cNvPr id="53272" name="Text Box 24"/>
            <p:cNvSpPr txBox="1">
              <a:spLocks noChangeArrowheads="1"/>
            </p:cNvSpPr>
            <p:nvPr/>
          </p:nvSpPr>
          <p:spPr bwMode="auto">
            <a:xfrm>
              <a:off x="7624438" y="3276600"/>
              <a:ext cx="1124026" cy="1015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l" eaLnBrk="1" latinLnBrk="1" hangingPunct="1"/>
              <a:r>
                <a:rPr kumimoji="1" lang="tr-TR" altLang="ko-KR" sz="2000" dirty="0">
                  <a:ea typeface="굴림" pitchFamily="34" charset="-127"/>
                </a:rPr>
                <a:t>Çevrenin</a:t>
              </a:r>
              <a:endParaRPr kumimoji="1" lang="en-US" altLang="ko-KR" sz="2000" dirty="0">
                <a:ea typeface="굴림" pitchFamily="34" charset="-127"/>
              </a:endParaRPr>
            </a:p>
            <a:p>
              <a:pPr algn="l" eaLnBrk="1" latinLnBrk="1" hangingPunct="1"/>
              <a:r>
                <a:rPr kumimoji="1" lang="en-US" altLang="ko-KR" sz="2000" dirty="0">
                  <a:ea typeface="굴림" pitchFamily="34" charset="-127"/>
                </a:rPr>
                <a:t>texture</a:t>
              </a:r>
            </a:p>
            <a:p>
              <a:pPr algn="l" eaLnBrk="1" latinLnBrk="1" hangingPunct="1"/>
              <a:r>
                <a:rPr kumimoji="1" lang="tr-TR" altLang="ko-KR" sz="2000" dirty="0">
                  <a:ea typeface="굴림" pitchFamily="34" charset="-127"/>
                </a:rPr>
                <a:t>bilgisi</a:t>
              </a:r>
              <a:endParaRPr kumimoji="1" lang="en-US" altLang="ko-KR" sz="2000" dirty="0">
                <a:ea typeface="굴림" pitchFamily="34" charset="-127"/>
              </a:endParaRPr>
            </a:p>
          </p:txBody>
        </p:sp>
        <p:sp>
          <p:nvSpPr>
            <p:cNvPr id="53273" name="Text Box 25"/>
            <p:cNvSpPr txBox="1">
              <a:spLocks noChangeArrowheads="1"/>
            </p:cNvSpPr>
            <p:nvPr/>
          </p:nvSpPr>
          <p:spPr bwMode="auto">
            <a:xfrm>
              <a:off x="899592" y="6096000"/>
              <a:ext cx="3336170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l" eaLnBrk="1" latinLnBrk="1" hangingPunct="1"/>
              <a:r>
                <a:rPr kumimoji="1" lang="tr-TR" altLang="ko-KR" b="1" dirty="0">
                  <a:solidFill>
                    <a:srgbClr val="FF0000"/>
                  </a:solidFill>
                  <a:ea typeface="굴림" pitchFamily="34" charset="-127"/>
                </a:rPr>
                <a:t>Işın izleme (</a:t>
              </a:r>
              <a:r>
                <a:rPr kumimoji="1" lang="en-US" altLang="ko-KR" b="1" dirty="0">
                  <a:solidFill>
                    <a:srgbClr val="FF0000"/>
                  </a:solidFill>
                  <a:ea typeface="굴림" pitchFamily="34" charset="-127"/>
                </a:rPr>
                <a:t>ray tracing</a:t>
              </a:r>
              <a:r>
                <a:rPr kumimoji="1" lang="tr-TR" altLang="ko-KR" b="1" dirty="0">
                  <a:solidFill>
                    <a:srgbClr val="FF0000"/>
                  </a:solidFill>
                  <a:ea typeface="굴림" pitchFamily="34" charset="-127"/>
                </a:rPr>
                <a:t>)</a:t>
              </a:r>
              <a:endParaRPr kumimoji="1" lang="en-US" altLang="ko-KR" b="1" dirty="0">
                <a:solidFill>
                  <a:srgbClr val="FF0000"/>
                </a:solidFill>
                <a:ea typeface="굴림" pitchFamily="34" charset="-127"/>
              </a:endParaRPr>
            </a:p>
          </p:txBody>
        </p:sp>
        <p:sp>
          <p:nvSpPr>
            <p:cNvPr id="53274" name="Text Box 26"/>
            <p:cNvSpPr txBox="1">
              <a:spLocks noChangeArrowheads="1"/>
            </p:cNvSpPr>
            <p:nvPr/>
          </p:nvSpPr>
          <p:spPr bwMode="auto">
            <a:xfrm>
              <a:off x="5584253" y="6096000"/>
              <a:ext cx="2444131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l" eaLnBrk="1" latinLnBrk="1" hangingPunct="1"/>
              <a:r>
                <a:rPr kumimoji="1" lang="tr-TR" altLang="ko-KR" b="1" dirty="0">
                  <a:solidFill>
                    <a:srgbClr val="FF0000"/>
                  </a:solidFill>
                  <a:ea typeface="굴림" pitchFamily="34" charset="-127"/>
                </a:rPr>
                <a:t>Çevresel görüntü</a:t>
              </a:r>
              <a:endParaRPr kumimoji="1" lang="en-US" altLang="ko-KR" b="1" dirty="0">
                <a:solidFill>
                  <a:srgbClr val="FF0000"/>
                </a:solidFill>
                <a:ea typeface="굴림" pitchFamily="34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6251878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ko-KR" dirty="0">
                <a:ea typeface="굴림" pitchFamily="34" charset="-127"/>
              </a:rPr>
              <a:t>Çevresel Görüntüler</a:t>
            </a:r>
            <a:endParaRPr lang="en-US" altLang="ko-KR" dirty="0">
              <a:ea typeface="굴림" pitchFamily="34" charset="-127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EED06-A45B-49F7-A4E7-E4A0A60926E4}" type="slidenum">
              <a:rPr lang="tr-TR" smtClean="0"/>
              <a:pPr/>
              <a:t>54</a:t>
            </a:fld>
            <a:endParaRPr lang="tr-T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024C05-B928-4B2B-B69E-E6468C16EE87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4275" name="Picture 3" descr="Fig07_25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ltGray">
          <a:xfrm>
            <a:off x="4281312" y="2649538"/>
            <a:ext cx="4625622" cy="3903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6" name="Picture 4" descr="Fig07_24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ltGray">
          <a:xfrm>
            <a:off x="237067" y="1600201"/>
            <a:ext cx="4741333" cy="40306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277" name="Oval 5"/>
          <p:cNvSpPr>
            <a:spLocks noChangeArrowheads="1"/>
          </p:cNvSpPr>
          <p:nvPr/>
        </p:nvSpPr>
        <p:spPr bwMode="auto">
          <a:xfrm>
            <a:off x="1524000" y="3429000"/>
            <a:ext cx="762000" cy="7620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tr-TR" altLang="tr-TR" dirty="0"/>
          </a:p>
        </p:txBody>
      </p:sp>
    </p:spTree>
    <p:extLst>
      <p:ext uri="{BB962C8B-B14F-4D97-AF65-F5344CB8AC3E}">
        <p14:creationId xmlns:p14="http://schemas.microsoft.com/office/powerpoint/2010/main" val="26305697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altLang="ko-KR" dirty="0">
                <a:ea typeface="굴림" pitchFamily="34" charset="-127"/>
              </a:rPr>
              <a:t>Çevresel Görüntüler - Işın izleme Farkı</a:t>
            </a:r>
            <a:endParaRPr lang="en-US" altLang="ko-KR" dirty="0">
              <a:ea typeface="굴림" pitchFamily="34" charset="-127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EED06-A45B-49F7-A4E7-E4A0A60926E4}" type="slidenum">
              <a:rPr lang="tr-TR" smtClean="0"/>
              <a:pPr/>
              <a:t>55</a:t>
            </a:fld>
            <a:endParaRPr lang="tr-TR" dirty="0"/>
          </a:p>
        </p:txBody>
      </p:sp>
      <p:pic>
        <p:nvPicPr>
          <p:cNvPr id="55299" name="Picture 3" descr="Fig07_25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ltGray">
          <a:xfrm>
            <a:off x="4656667" y="1860550"/>
            <a:ext cx="3683000" cy="309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0" name="Picture 4" descr="Fig07_25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ltGray">
          <a:xfrm>
            <a:off x="846667" y="1903414"/>
            <a:ext cx="3632200" cy="305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01" name="Text Box 5"/>
          <p:cNvSpPr txBox="1">
            <a:spLocks noChangeArrowheads="1"/>
          </p:cNvSpPr>
          <p:nvPr/>
        </p:nvSpPr>
        <p:spPr bwMode="auto">
          <a:xfrm>
            <a:off x="1331640" y="5146675"/>
            <a:ext cx="268695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eaLnBrk="1" latinLnBrk="1" hangingPunct="1"/>
            <a:r>
              <a:rPr kumimoji="1" lang="tr-TR" altLang="ko-KR" dirty="0">
                <a:ea typeface="굴림" pitchFamily="34" charset="-127"/>
              </a:rPr>
              <a:t>Çevresel Görüntüler</a:t>
            </a:r>
          </a:p>
        </p:txBody>
      </p:sp>
      <p:sp>
        <p:nvSpPr>
          <p:cNvPr id="55302" name="Text Box 6"/>
          <p:cNvSpPr txBox="1">
            <a:spLocks noChangeArrowheads="1"/>
          </p:cNvSpPr>
          <p:nvPr/>
        </p:nvSpPr>
        <p:spPr bwMode="auto">
          <a:xfrm>
            <a:off x="5796136" y="5146675"/>
            <a:ext cx="154080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eaLnBrk="1" latinLnBrk="1" hangingPunct="1"/>
            <a:r>
              <a:rPr kumimoji="1" lang="tr-TR" altLang="ko-KR" dirty="0">
                <a:ea typeface="굴림" pitchFamily="34" charset="-127"/>
              </a:rPr>
              <a:t>Işın izleme</a:t>
            </a:r>
            <a:endParaRPr kumimoji="1" lang="en-US" altLang="ko-KR" dirty="0">
              <a:ea typeface="굴림" pitchFamily="34" charset="-127"/>
            </a:endParaRPr>
          </a:p>
        </p:txBody>
      </p:sp>
      <p:sp>
        <p:nvSpPr>
          <p:cNvPr id="55303" name="Oval 7"/>
          <p:cNvSpPr>
            <a:spLocks noChangeArrowheads="1"/>
          </p:cNvSpPr>
          <p:nvPr/>
        </p:nvSpPr>
        <p:spPr bwMode="auto">
          <a:xfrm>
            <a:off x="2175933" y="2286000"/>
            <a:ext cx="1219200" cy="10668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tr-TR" altLang="tr-TR" dirty="0"/>
          </a:p>
        </p:txBody>
      </p:sp>
      <p:sp>
        <p:nvSpPr>
          <p:cNvPr id="55304" name="Oval 8"/>
          <p:cNvSpPr>
            <a:spLocks noChangeArrowheads="1"/>
          </p:cNvSpPr>
          <p:nvPr/>
        </p:nvSpPr>
        <p:spPr bwMode="auto">
          <a:xfrm>
            <a:off x="6036733" y="2209800"/>
            <a:ext cx="1219200" cy="10668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tr-TR" altLang="tr-TR" dirty="0"/>
          </a:p>
        </p:txBody>
      </p:sp>
    </p:spTree>
    <p:extLst>
      <p:ext uri="{BB962C8B-B14F-4D97-AF65-F5344CB8AC3E}">
        <p14:creationId xmlns:p14="http://schemas.microsoft.com/office/powerpoint/2010/main" val="59374528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ko-KR" dirty="0">
                <a:ea typeface="굴림" pitchFamily="34" charset="-127"/>
              </a:rPr>
              <a:t>Çevre Görüntüsü Kaplama</a:t>
            </a:r>
            <a:endParaRPr lang="en-US" altLang="ko-KR" dirty="0">
              <a:ea typeface="굴림" pitchFamily="34" charset="-127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EED06-A45B-49F7-A4E7-E4A0A60926E4}" type="slidenum">
              <a:rPr lang="tr-TR" smtClean="0"/>
              <a:pPr/>
              <a:t>56</a:t>
            </a:fld>
            <a:endParaRPr lang="tr-TR" dirty="0"/>
          </a:p>
        </p:txBody>
      </p:sp>
      <p:sp>
        <p:nvSpPr>
          <p:cNvPr id="521219" name="Rectangle 3"/>
          <p:cNvSpPr>
            <a:spLocks noGrp="1" noChangeArrowheads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altLang="ko-KR" sz="2400" dirty="0">
                <a:ea typeface="굴림" charset="-127"/>
              </a:rPr>
              <a:t>2 </a:t>
            </a:r>
            <a:r>
              <a:rPr lang="tr-TR" altLang="ko-KR" sz="2400" dirty="0">
                <a:ea typeface="굴림" charset="-127"/>
              </a:rPr>
              <a:t>aşamalı algoritmadır.</a:t>
            </a:r>
            <a:endParaRPr lang="en-US" altLang="ko-KR" sz="2400" dirty="0">
              <a:ea typeface="굴림" charset="-127"/>
            </a:endParaRPr>
          </a:p>
        </p:txBody>
      </p:sp>
      <p:sp>
        <p:nvSpPr>
          <p:cNvPr id="56324" name="Oval 4"/>
          <p:cNvSpPr>
            <a:spLocks noChangeArrowheads="1"/>
          </p:cNvSpPr>
          <p:nvPr/>
        </p:nvSpPr>
        <p:spPr bwMode="auto">
          <a:xfrm>
            <a:off x="1676400" y="3352800"/>
            <a:ext cx="838200" cy="838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tr-TR" altLang="tr-TR" dirty="0"/>
          </a:p>
        </p:txBody>
      </p:sp>
      <p:sp>
        <p:nvSpPr>
          <p:cNvPr id="56325" name="Oval 5"/>
          <p:cNvSpPr>
            <a:spLocks noChangeArrowheads="1"/>
          </p:cNvSpPr>
          <p:nvPr/>
        </p:nvSpPr>
        <p:spPr bwMode="auto">
          <a:xfrm>
            <a:off x="1143000" y="2819400"/>
            <a:ext cx="1905000" cy="1905000"/>
          </a:xfrm>
          <a:prstGeom prst="ellipse">
            <a:avLst/>
          </a:prstGeom>
          <a:noFill/>
          <a:ln w="28575">
            <a:solidFill>
              <a:schemeClr val="bg1">
                <a:lumMod val="6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tr-TR" altLang="tr-TR" dirty="0"/>
          </a:p>
        </p:txBody>
      </p:sp>
      <p:sp>
        <p:nvSpPr>
          <p:cNvPr id="56326" name="Line 6"/>
          <p:cNvSpPr>
            <a:spLocks noChangeShapeType="1"/>
          </p:cNvSpPr>
          <p:nvPr/>
        </p:nvSpPr>
        <p:spPr bwMode="auto">
          <a:xfrm flipH="1" flipV="1">
            <a:off x="2133600" y="3810000"/>
            <a:ext cx="762000" cy="16002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r-TR" dirty="0"/>
          </a:p>
        </p:txBody>
      </p:sp>
      <p:sp>
        <p:nvSpPr>
          <p:cNvPr id="56327" name="Line 7"/>
          <p:cNvSpPr>
            <a:spLocks noChangeShapeType="1"/>
          </p:cNvSpPr>
          <p:nvPr/>
        </p:nvSpPr>
        <p:spPr bwMode="auto">
          <a:xfrm flipV="1">
            <a:off x="2133600" y="2438400"/>
            <a:ext cx="0" cy="1295400"/>
          </a:xfrm>
          <a:prstGeom prst="line">
            <a:avLst/>
          </a:prstGeom>
          <a:noFill/>
          <a:ln w="19050">
            <a:solidFill>
              <a:schemeClr val="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r-TR" dirty="0"/>
          </a:p>
        </p:txBody>
      </p:sp>
      <p:sp>
        <p:nvSpPr>
          <p:cNvPr id="56328" name="Line 8"/>
          <p:cNvSpPr>
            <a:spLocks noChangeShapeType="1"/>
          </p:cNvSpPr>
          <p:nvPr/>
        </p:nvSpPr>
        <p:spPr bwMode="auto">
          <a:xfrm rot="16200000" flipV="1">
            <a:off x="1409700" y="3162300"/>
            <a:ext cx="0" cy="1295400"/>
          </a:xfrm>
          <a:prstGeom prst="line">
            <a:avLst/>
          </a:prstGeom>
          <a:noFill/>
          <a:ln w="19050">
            <a:solidFill>
              <a:schemeClr val="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r-TR" dirty="0"/>
          </a:p>
        </p:txBody>
      </p:sp>
      <p:sp>
        <p:nvSpPr>
          <p:cNvPr id="56329" name="Line 9"/>
          <p:cNvSpPr>
            <a:spLocks noChangeShapeType="1"/>
          </p:cNvSpPr>
          <p:nvPr/>
        </p:nvSpPr>
        <p:spPr bwMode="auto">
          <a:xfrm rot="10800000" flipV="1">
            <a:off x="2133600" y="3810000"/>
            <a:ext cx="0" cy="1295400"/>
          </a:xfrm>
          <a:prstGeom prst="line">
            <a:avLst/>
          </a:prstGeom>
          <a:noFill/>
          <a:ln w="19050">
            <a:solidFill>
              <a:schemeClr val="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r-TR" dirty="0"/>
          </a:p>
        </p:txBody>
      </p:sp>
      <p:sp>
        <p:nvSpPr>
          <p:cNvPr id="56330" name="Line 10"/>
          <p:cNvSpPr>
            <a:spLocks noChangeShapeType="1"/>
          </p:cNvSpPr>
          <p:nvPr/>
        </p:nvSpPr>
        <p:spPr bwMode="auto">
          <a:xfrm rot="5400000" flipH="1" flipV="1">
            <a:off x="2857500" y="3162300"/>
            <a:ext cx="0" cy="1295400"/>
          </a:xfrm>
          <a:prstGeom prst="line">
            <a:avLst/>
          </a:prstGeom>
          <a:noFill/>
          <a:ln w="19050">
            <a:solidFill>
              <a:schemeClr val="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r-TR" dirty="0"/>
          </a:p>
        </p:txBody>
      </p:sp>
      <p:sp>
        <p:nvSpPr>
          <p:cNvPr id="56331" name="Line 11"/>
          <p:cNvSpPr>
            <a:spLocks noChangeShapeType="1"/>
          </p:cNvSpPr>
          <p:nvPr/>
        </p:nvSpPr>
        <p:spPr bwMode="auto">
          <a:xfrm rot="5400000" flipH="1" flipV="1">
            <a:off x="2209800" y="2667000"/>
            <a:ext cx="1066800" cy="10668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r-TR" dirty="0"/>
          </a:p>
        </p:txBody>
      </p:sp>
      <p:sp>
        <p:nvSpPr>
          <p:cNvPr id="56332" name="Line 12"/>
          <p:cNvSpPr>
            <a:spLocks noChangeShapeType="1"/>
          </p:cNvSpPr>
          <p:nvPr/>
        </p:nvSpPr>
        <p:spPr bwMode="auto">
          <a:xfrm rot="16200000" flipV="1">
            <a:off x="990600" y="2667000"/>
            <a:ext cx="1066800" cy="1066800"/>
          </a:xfrm>
          <a:prstGeom prst="line">
            <a:avLst/>
          </a:prstGeom>
          <a:noFill/>
          <a:ln w="19050">
            <a:solidFill>
              <a:schemeClr val="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r-TR" dirty="0"/>
          </a:p>
        </p:txBody>
      </p:sp>
      <p:sp>
        <p:nvSpPr>
          <p:cNvPr id="56333" name="Line 13"/>
          <p:cNvSpPr>
            <a:spLocks noChangeShapeType="1"/>
          </p:cNvSpPr>
          <p:nvPr/>
        </p:nvSpPr>
        <p:spPr bwMode="auto">
          <a:xfrm rot="16200000" flipH="1">
            <a:off x="2209800" y="3886200"/>
            <a:ext cx="1066800" cy="1066800"/>
          </a:xfrm>
          <a:prstGeom prst="line">
            <a:avLst/>
          </a:prstGeom>
          <a:noFill/>
          <a:ln w="19050">
            <a:solidFill>
              <a:schemeClr val="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r-TR" dirty="0"/>
          </a:p>
        </p:txBody>
      </p:sp>
      <p:sp>
        <p:nvSpPr>
          <p:cNvPr id="56334" name="Line 14"/>
          <p:cNvSpPr>
            <a:spLocks noChangeShapeType="1"/>
          </p:cNvSpPr>
          <p:nvPr/>
        </p:nvSpPr>
        <p:spPr bwMode="auto">
          <a:xfrm rot="5400000">
            <a:off x="990600" y="3886200"/>
            <a:ext cx="1066800" cy="1066800"/>
          </a:xfrm>
          <a:prstGeom prst="line">
            <a:avLst/>
          </a:prstGeom>
          <a:noFill/>
          <a:ln w="19050">
            <a:solidFill>
              <a:schemeClr val="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r-TR" dirty="0"/>
          </a:p>
        </p:txBody>
      </p:sp>
      <p:sp>
        <p:nvSpPr>
          <p:cNvPr id="56335" name="Rectangle 15"/>
          <p:cNvSpPr>
            <a:spLocks noChangeArrowheads="1"/>
          </p:cNvSpPr>
          <p:nvPr/>
        </p:nvSpPr>
        <p:spPr bwMode="auto">
          <a:xfrm>
            <a:off x="3048000" y="2286000"/>
            <a:ext cx="838200" cy="914400"/>
          </a:xfrm>
          <a:prstGeom prst="rect">
            <a:avLst/>
          </a:prstGeom>
          <a:noFill/>
          <a:ln w="2857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tr-TR" altLang="tr-TR" dirty="0"/>
          </a:p>
        </p:txBody>
      </p:sp>
      <p:sp>
        <p:nvSpPr>
          <p:cNvPr id="56336" name="Arc 16"/>
          <p:cNvSpPr>
            <a:spLocks/>
          </p:cNvSpPr>
          <p:nvPr/>
        </p:nvSpPr>
        <p:spPr bwMode="auto">
          <a:xfrm>
            <a:off x="2057400" y="3000376"/>
            <a:ext cx="939800" cy="815975"/>
          </a:xfrm>
          <a:custGeom>
            <a:avLst/>
            <a:gdLst>
              <a:gd name="T0" fmla="*/ 2147483647 w 20479"/>
              <a:gd name="T1" fmla="*/ 0 h 17802"/>
              <a:gd name="T2" fmla="*/ 2147483647 w 20479"/>
              <a:gd name="T3" fmla="*/ 2147483647 h 17802"/>
              <a:gd name="T4" fmla="*/ 0 w 20479"/>
              <a:gd name="T5" fmla="*/ 2147483647 h 17802"/>
              <a:gd name="T6" fmla="*/ 0 60000 65536"/>
              <a:gd name="T7" fmla="*/ 0 60000 65536"/>
              <a:gd name="T8" fmla="*/ 0 60000 65536"/>
              <a:gd name="T9" fmla="*/ 0 w 20479"/>
              <a:gd name="T10" fmla="*/ 0 h 17802"/>
              <a:gd name="T11" fmla="*/ 20479 w 20479"/>
              <a:gd name="T12" fmla="*/ 17802 h 1780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0479" h="17802" fill="none" extrusionOk="0">
                <a:moveTo>
                  <a:pt x="12233" y="0"/>
                </a:moveTo>
                <a:cubicBezTo>
                  <a:pt x="16095" y="2653"/>
                  <a:pt x="18988" y="6491"/>
                  <a:pt x="20478" y="10933"/>
                </a:cubicBezTo>
              </a:path>
              <a:path w="20479" h="17802" stroke="0" extrusionOk="0">
                <a:moveTo>
                  <a:pt x="12233" y="0"/>
                </a:moveTo>
                <a:cubicBezTo>
                  <a:pt x="16095" y="2653"/>
                  <a:pt x="18988" y="6491"/>
                  <a:pt x="20478" y="10933"/>
                </a:cubicBezTo>
                <a:lnTo>
                  <a:pt x="0" y="17802"/>
                </a:lnTo>
                <a:lnTo>
                  <a:pt x="12233" y="0"/>
                </a:lnTo>
                <a:close/>
              </a:path>
            </a:pathLst>
          </a:custGeom>
          <a:noFill/>
          <a:ln w="76200">
            <a:solidFill>
              <a:srgbClr val="00206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tr-TR" dirty="0"/>
          </a:p>
        </p:txBody>
      </p:sp>
      <p:sp>
        <p:nvSpPr>
          <p:cNvPr id="56337" name="Line 17"/>
          <p:cNvSpPr>
            <a:spLocks noChangeShapeType="1"/>
          </p:cNvSpPr>
          <p:nvPr/>
        </p:nvSpPr>
        <p:spPr bwMode="auto">
          <a:xfrm flipH="1">
            <a:off x="2133600" y="2286000"/>
            <a:ext cx="914400" cy="1524000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r-TR" dirty="0"/>
          </a:p>
        </p:txBody>
      </p:sp>
      <p:sp>
        <p:nvSpPr>
          <p:cNvPr id="56338" name="Line 18"/>
          <p:cNvSpPr>
            <a:spLocks noChangeShapeType="1"/>
          </p:cNvSpPr>
          <p:nvPr/>
        </p:nvSpPr>
        <p:spPr bwMode="auto">
          <a:xfrm flipH="1">
            <a:off x="2209800" y="3200400"/>
            <a:ext cx="1676400" cy="609600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r-TR" dirty="0"/>
          </a:p>
        </p:txBody>
      </p:sp>
      <p:sp>
        <p:nvSpPr>
          <p:cNvPr id="56339" name="Text Box 19"/>
          <p:cNvSpPr txBox="1">
            <a:spLocks noChangeArrowheads="1"/>
          </p:cNvSpPr>
          <p:nvPr/>
        </p:nvSpPr>
        <p:spPr bwMode="auto">
          <a:xfrm>
            <a:off x="685800" y="5589589"/>
            <a:ext cx="290015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eaLnBrk="1" latinLnBrk="1" hangingPunct="1"/>
            <a:r>
              <a:rPr kumimoji="1" lang="tr-TR" altLang="ko-KR" dirty="0">
                <a:ea typeface="굴림" pitchFamily="34" charset="-127"/>
              </a:rPr>
              <a:t>Çevre görüntüsü aracı</a:t>
            </a:r>
            <a:br>
              <a:rPr kumimoji="1" lang="tr-TR" altLang="ko-KR" dirty="0">
                <a:ea typeface="굴림" pitchFamily="34" charset="-127"/>
              </a:rPr>
            </a:br>
            <a:r>
              <a:rPr kumimoji="1" lang="tr-TR" altLang="ko-KR" dirty="0">
                <a:ea typeface="굴림" pitchFamily="34" charset="-127"/>
              </a:rPr>
              <a:t>objeye alınır.</a:t>
            </a:r>
            <a:endParaRPr kumimoji="1" lang="en-US" altLang="ko-KR" dirty="0">
              <a:ea typeface="굴림" pitchFamily="34" charset="-127"/>
            </a:endParaRPr>
          </a:p>
        </p:txBody>
      </p:sp>
      <p:sp>
        <p:nvSpPr>
          <p:cNvPr id="56340" name="Oval 20"/>
          <p:cNvSpPr>
            <a:spLocks noChangeArrowheads="1"/>
          </p:cNvSpPr>
          <p:nvPr/>
        </p:nvSpPr>
        <p:spPr bwMode="auto">
          <a:xfrm>
            <a:off x="5867400" y="3352801"/>
            <a:ext cx="838200" cy="809879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tr-TR" altLang="tr-TR" dirty="0"/>
          </a:p>
        </p:txBody>
      </p:sp>
      <p:sp>
        <p:nvSpPr>
          <p:cNvPr id="56341" name="Oval 21"/>
          <p:cNvSpPr>
            <a:spLocks noChangeArrowheads="1"/>
          </p:cNvSpPr>
          <p:nvPr/>
        </p:nvSpPr>
        <p:spPr bwMode="auto">
          <a:xfrm>
            <a:off x="5334000" y="2819400"/>
            <a:ext cx="1905000" cy="1851152"/>
          </a:xfrm>
          <a:prstGeom prst="ellipse">
            <a:avLst/>
          </a:prstGeom>
          <a:noFill/>
          <a:ln w="28575">
            <a:solidFill>
              <a:schemeClr val="bg1">
                <a:lumMod val="7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tr-TR" altLang="tr-TR" dirty="0"/>
          </a:p>
        </p:txBody>
      </p:sp>
      <p:sp>
        <p:nvSpPr>
          <p:cNvPr id="56342" name="Line 22"/>
          <p:cNvSpPr>
            <a:spLocks noChangeShapeType="1"/>
          </p:cNvSpPr>
          <p:nvPr/>
        </p:nvSpPr>
        <p:spPr bwMode="auto">
          <a:xfrm flipH="1" flipV="1">
            <a:off x="6629400" y="3657600"/>
            <a:ext cx="457200" cy="17526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r-TR" dirty="0"/>
          </a:p>
        </p:txBody>
      </p:sp>
      <p:sp>
        <p:nvSpPr>
          <p:cNvPr id="56343" name="Arc 23"/>
          <p:cNvSpPr>
            <a:spLocks/>
          </p:cNvSpPr>
          <p:nvPr/>
        </p:nvSpPr>
        <p:spPr bwMode="auto">
          <a:xfrm>
            <a:off x="6248400" y="3000376"/>
            <a:ext cx="939800" cy="815975"/>
          </a:xfrm>
          <a:custGeom>
            <a:avLst/>
            <a:gdLst>
              <a:gd name="T0" fmla="*/ 2147483647 w 20479"/>
              <a:gd name="T1" fmla="*/ 0 h 17802"/>
              <a:gd name="T2" fmla="*/ 2147483647 w 20479"/>
              <a:gd name="T3" fmla="*/ 2147483647 h 17802"/>
              <a:gd name="T4" fmla="*/ 0 w 20479"/>
              <a:gd name="T5" fmla="*/ 2147483647 h 17802"/>
              <a:gd name="T6" fmla="*/ 0 60000 65536"/>
              <a:gd name="T7" fmla="*/ 0 60000 65536"/>
              <a:gd name="T8" fmla="*/ 0 60000 65536"/>
              <a:gd name="T9" fmla="*/ 0 w 20479"/>
              <a:gd name="T10" fmla="*/ 0 h 17802"/>
              <a:gd name="T11" fmla="*/ 20479 w 20479"/>
              <a:gd name="T12" fmla="*/ 17802 h 1780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0479" h="17802" fill="none" extrusionOk="0">
                <a:moveTo>
                  <a:pt x="12233" y="0"/>
                </a:moveTo>
                <a:cubicBezTo>
                  <a:pt x="16095" y="2653"/>
                  <a:pt x="18988" y="6491"/>
                  <a:pt x="20478" y="10933"/>
                </a:cubicBezTo>
              </a:path>
              <a:path w="20479" h="17802" stroke="0" extrusionOk="0">
                <a:moveTo>
                  <a:pt x="12233" y="0"/>
                </a:moveTo>
                <a:cubicBezTo>
                  <a:pt x="16095" y="2653"/>
                  <a:pt x="18988" y="6491"/>
                  <a:pt x="20478" y="10933"/>
                </a:cubicBezTo>
                <a:lnTo>
                  <a:pt x="0" y="17802"/>
                </a:lnTo>
                <a:lnTo>
                  <a:pt x="12233" y="0"/>
                </a:lnTo>
                <a:close/>
              </a:path>
            </a:pathLst>
          </a:custGeom>
          <a:noFill/>
          <a:ln w="76200">
            <a:solidFill>
              <a:srgbClr val="00206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tr-TR" dirty="0"/>
          </a:p>
        </p:txBody>
      </p:sp>
      <p:sp>
        <p:nvSpPr>
          <p:cNvPr id="56344" name="Line 24"/>
          <p:cNvSpPr>
            <a:spLocks noChangeShapeType="1"/>
          </p:cNvSpPr>
          <p:nvPr/>
        </p:nvSpPr>
        <p:spPr bwMode="auto">
          <a:xfrm flipV="1">
            <a:off x="6629400" y="3276600"/>
            <a:ext cx="457200" cy="3810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r-TR" dirty="0"/>
          </a:p>
        </p:txBody>
      </p:sp>
      <p:sp>
        <p:nvSpPr>
          <p:cNvPr id="56345" name="Text Box 25"/>
          <p:cNvSpPr txBox="1">
            <a:spLocks noChangeArrowheads="1"/>
          </p:cNvSpPr>
          <p:nvPr/>
        </p:nvSpPr>
        <p:spPr bwMode="auto">
          <a:xfrm>
            <a:off x="5029200" y="5486400"/>
            <a:ext cx="2509982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eaLnBrk="1" latinLnBrk="1" hangingPunct="1"/>
            <a:r>
              <a:rPr kumimoji="1" lang="tr-TR" altLang="ko-KR" dirty="0">
                <a:ea typeface="굴림" pitchFamily="34" charset="-127"/>
              </a:rPr>
              <a:t>Çevre Kaplaması</a:t>
            </a:r>
            <a:endParaRPr kumimoji="1" lang="en-US" altLang="ko-KR" dirty="0">
              <a:ea typeface="굴림" pitchFamily="34" charset="-127"/>
            </a:endParaRPr>
          </a:p>
          <a:p>
            <a:pPr algn="l" eaLnBrk="1" latinLnBrk="1" hangingPunct="1"/>
            <a:endParaRPr kumimoji="1" lang="tr-TR" altLang="ko-KR" dirty="0">
              <a:ea typeface="굴림" pitchFamily="34" charset="-127"/>
            </a:endParaRPr>
          </a:p>
          <a:p>
            <a:pPr algn="l" eaLnBrk="1" latinLnBrk="1" hangingPunct="1"/>
            <a:r>
              <a:rPr kumimoji="1" lang="tr-TR" altLang="ko-KR" dirty="0">
                <a:ea typeface="굴림" pitchFamily="34" charset="-127"/>
              </a:rPr>
              <a:t>T</a:t>
            </a:r>
            <a:r>
              <a:rPr kumimoji="1" lang="en-US" altLang="ko-KR" dirty="0">
                <a:ea typeface="굴림" pitchFamily="34" charset="-127"/>
              </a:rPr>
              <a:t>exture </a:t>
            </a:r>
            <a:r>
              <a:rPr kumimoji="1" lang="tr-TR" altLang="ko-KR" dirty="0">
                <a:ea typeface="굴림" pitchFamily="34" charset="-127"/>
              </a:rPr>
              <a:t>Kaplaması</a:t>
            </a:r>
            <a:endParaRPr kumimoji="1" lang="en-US" altLang="ko-KR" dirty="0">
              <a:ea typeface="굴림" pitchFamily="34" charset="-127"/>
            </a:endParaRPr>
          </a:p>
        </p:txBody>
      </p:sp>
      <p:sp>
        <p:nvSpPr>
          <p:cNvPr id="56346" name="Text Box 26"/>
          <p:cNvSpPr txBox="1">
            <a:spLocks noChangeArrowheads="1"/>
          </p:cNvSpPr>
          <p:nvPr/>
        </p:nvSpPr>
        <p:spPr bwMode="auto">
          <a:xfrm>
            <a:off x="7118144" y="2708920"/>
            <a:ext cx="148630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eaLnBrk="1" latinLnBrk="1" hangingPunct="1"/>
            <a:r>
              <a:rPr kumimoji="1" lang="en-US" altLang="ko-KR" sz="2000" b="1" dirty="0">
                <a:ea typeface="굴림" pitchFamily="34" charset="-127"/>
              </a:rPr>
              <a:t>R</a:t>
            </a:r>
            <a:r>
              <a:rPr kumimoji="1" lang="en-US" altLang="ko-KR" sz="2000" dirty="0">
                <a:ea typeface="굴림" pitchFamily="34" charset="-127"/>
              </a:rPr>
              <a:t> : </a:t>
            </a:r>
            <a:r>
              <a:rPr kumimoji="1" lang="tr-TR" altLang="ko-KR" sz="2000" dirty="0">
                <a:ea typeface="굴림" pitchFamily="34" charset="-127"/>
              </a:rPr>
              <a:t>yansıma </a:t>
            </a:r>
            <a:br>
              <a:rPr kumimoji="1" lang="tr-TR" altLang="ko-KR" sz="2000" dirty="0">
                <a:ea typeface="굴림" pitchFamily="34" charset="-127"/>
              </a:rPr>
            </a:br>
            <a:r>
              <a:rPr kumimoji="1" lang="tr-TR" altLang="ko-KR" sz="2000" dirty="0">
                <a:ea typeface="굴림" pitchFamily="34" charset="-127"/>
              </a:rPr>
              <a:t>vektörü</a:t>
            </a:r>
            <a:endParaRPr kumimoji="1" lang="en-US" altLang="ko-KR" sz="2000" dirty="0">
              <a:ea typeface="굴림" pitchFamily="34" charset="-127"/>
            </a:endParaRPr>
          </a:p>
        </p:txBody>
      </p:sp>
      <p:sp>
        <p:nvSpPr>
          <p:cNvPr id="56347" name="Line 27"/>
          <p:cNvSpPr>
            <a:spLocks noChangeShapeType="1"/>
          </p:cNvSpPr>
          <p:nvPr/>
        </p:nvSpPr>
        <p:spPr bwMode="auto">
          <a:xfrm>
            <a:off x="6156678" y="5905500"/>
            <a:ext cx="0" cy="431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00408074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ko-KR" dirty="0">
                <a:ea typeface="굴림" pitchFamily="34" charset="-127"/>
              </a:rPr>
              <a:t>Çevre Görüntüsü Kaplama</a:t>
            </a:r>
            <a:endParaRPr lang="en-US" altLang="tr-TR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EED06-A45B-49F7-A4E7-E4A0A60926E4}" type="slidenum">
              <a:rPr lang="tr-TR" smtClean="0"/>
              <a:pPr/>
              <a:t>57</a:t>
            </a:fld>
            <a:endParaRPr lang="tr-TR" dirty="0"/>
          </a:p>
        </p:txBody>
      </p:sp>
      <p:sp>
        <p:nvSpPr>
          <p:cNvPr id="522243" name="Rectangle 3"/>
          <p:cNvSpPr>
            <a:spLocks noGrp="1" noChangeArrowheads="1"/>
          </p:cNvSpPr>
          <p:nvPr>
            <p:ph sz="quarter" idx="1"/>
          </p:nvPr>
        </p:nvSpPr>
        <p:spPr/>
        <p:txBody>
          <a:bodyPr/>
          <a:lstStyle/>
          <a:p>
            <a:pPr>
              <a:lnSpc>
                <a:spcPct val="90000"/>
              </a:lnSpc>
              <a:buFont typeface="Arial" charset="0"/>
              <a:buChar char="●"/>
              <a:defRPr/>
            </a:pPr>
            <a:r>
              <a:rPr lang="tr-TR" dirty="0"/>
              <a:t>Çevre </a:t>
            </a:r>
            <a:r>
              <a:rPr lang="en-US" dirty="0"/>
              <a:t>texture</a:t>
            </a:r>
            <a:r>
              <a:rPr lang="tr-TR" dirty="0"/>
              <a:t>’ını göze yansıtan bir model obje kullanılır.</a:t>
            </a:r>
            <a:r>
              <a:rPr lang="en-US" dirty="0"/>
              <a:t> </a:t>
            </a:r>
          </a:p>
          <a:p>
            <a:pPr lvl="1">
              <a:lnSpc>
                <a:spcPct val="90000"/>
              </a:lnSpc>
              <a:defRPr/>
            </a:pPr>
            <a:r>
              <a:rPr lang="tr-TR" dirty="0"/>
              <a:t>Parlatılmış bir küre duvarların ve tavanın</a:t>
            </a:r>
            <a:r>
              <a:rPr lang="en-US" dirty="0"/>
              <a:t> </a:t>
            </a:r>
            <a:r>
              <a:rPr lang="tr-TR" dirty="0"/>
              <a:t>yansımasını verebilir.</a:t>
            </a:r>
            <a:endParaRPr lang="en-US" dirty="0"/>
          </a:p>
          <a:p>
            <a:pPr lvl="1">
              <a:lnSpc>
                <a:spcPct val="90000"/>
              </a:lnSpc>
              <a:defRPr/>
            </a:pPr>
            <a:r>
              <a:rPr lang="en-US" dirty="0"/>
              <a:t>Terminator 2</a:t>
            </a:r>
            <a:r>
              <a:rPr lang="tr-TR" dirty="0"/>
              <a:t>’deki siborgun</a:t>
            </a:r>
            <a:r>
              <a:rPr lang="en-US" dirty="0"/>
              <a:t> </a:t>
            </a:r>
            <a:r>
              <a:rPr lang="tr-TR" dirty="0"/>
              <a:t>üzerinde yangınların yansıması gibi</a:t>
            </a:r>
            <a:endParaRPr lang="en-US" dirty="0"/>
          </a:p>
          <a:p>
            <a:pPr>
              <a:lnSpc>
                <a:spcPct val="90000"/>
              </a:lnSpc>
              <a:buFont typeface="Arial" charset="0"/>
              <a:buChar char="●"/>
              <a:defRPr/>
            </a:pPr>
            <a:endParaRPr lang="tr-TR" dirty="0"/>
          </a:p>
          <a:p>
            <a:pPr>
              <a:lnSpc>
                <a:spcPct val="90000"/>
              </a:lnSpc>
              <a:buFont typeface="Arial" charset="0"/>
              <a:buChar char="●"/>
              <a:defRPr/>
            </a:pPr>
            <a:r>
              <a:rPr lang="en-US" dirty="0"/>
              <a:t>Texture </a:t>
            </a:r>
            <a:r>
              <a:rPr lang="tr-TR" dirty="0"/>
              <a:t>balık gözü kamera bozulmasına uğrayacaktır.</a:t>
            </a:r>
          </a:p>
          <a:p>
            <a:pPr>
              <a:lnSpc>
                <a:spcPct val="90000"/>
              </a:lnSpc>
              <a:buFont typeface="Arial" charset="0"/>
              <a:buChar char="●"/>
              <a:defRPr/>
            </a:pPr>
            <a:r>
              <a:rPr lang="tr-TR" dirty="0"/>
              <a:t>Yine de, küresel</a:t>
            </a:r>
            <a:r>
              <a:rPr lang="en-US" dirty="0"/>
              <a:t> texture </a:t>
            </a:r>
            <a:r>
              <a:rPr lang="tr-TR" dirty="0"/>
              <a:t>kaplama</a:t>
            </a:r>
            <a:r>
              <a:rPr lang="en-US" dirty="0"/>
              <a:t> texture </a:t>
            </a:r>
            <a:r>
              <a:rPr lang="tr-TR" dirty="0"/>
              <a:t>koordinatlarını</a:t>
            </a:r>
            <a:r>
              <a:rPr lang="en-US" dirty="0"/>
              <a:t> </a:t>
            </a:r>
            <a:r>
              <a:rPr lang="tr-TR" dirty="0"/>
              <a:t>kaplama üzerine doğru bir şekilde yansıtabilir.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152935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tr-TR" dirty="0"/>
              <a:t>Küresel Kaplama</a:t>
            </a:r>
            <a:endParaRPr lang="en-US" altLang="tr-TR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EED06-A45B-49F7-A4E7-E4A0A60926E4}" type="slidenum">
              <a:rPr lang="tr-TR" smtClean="0"/>
              <a:pPr/>
              <a:t>58</a:t>
            </a:fld>
            <a:endParaRPr lang="tr-TR" dirty="0"/>
          </a:p>
        </p:txBody>
      </p:sp>
      <p:pic>
        <p:nvPicPr>
          <p:cNvPr id="58371" name="Picture 3" descr="gl_map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799" y="2456630"/>
            <a:ext cx="36576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2" name="Picture 4" descr="gl_spec_teapot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1067" y="3048000"/>
            <a:ext cx="41148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1587918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tr-TR" dirty="0"/>
              <a:t>Blinn/Newell Lattitude </a:t>
            </a:r>
            <a:r>
              <a:rPr lang="tr-TR" altLang="tr-TR" dirty="0"/>
              <a:t>Kaplama</a:t>
            </a:r>
            <a:endParaRPr lang="en-US" altLang="tr-TR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EED06-A45B-49F7-A4E7-E4A0A60926E4}" type="slidenum">
              <a:rPr lang="tr-TR" smtClean="0"/>
              <a:pPr/>
              <a:t>59</a:t>
            </a:fld>
            <a:endParaRPr lang="tr-TR" dirty="0"/>
          </a:p>
        </p:txBody>
      </p:sp>
      <p:pic>
        <p:nvPicPr>
          <p:cNvPr id="59395" name="Picture 3" descr="latitude_ma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168" y="2103439"/>
            <a:ext cx="3890433" cy="437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6" name="Picture 4" descr="lat_spec_teapo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1323" y="2819401"/>
            <a:ext cx="4056944" cy="291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944630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72" name="Group 11"/>
          <p:cNvGrpSpPr>
            <a:grpSpLocks/>
          </p:cNvGrpSpPr>
          <p:nvPr/>
        </p:nvGrpSpPr>
        <p:grpSpPr bwMode="auto">
          <a:xfrm>
            <a:off x="3988951" y="3017838"/>
            <a:ext cx="5047545" cy="1935162"/>
            <a:chOff x="1663" y="2393"/>
            <a:chExt cx="3577" cy="1219"/>
          </a:xfrm>
        </p:grpSpPr>
        <p:pic>
          <p:nvPicPr>
            <p:cNvPr id="7173" name="Picture 4" descr="an09f0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63" y="2393"/>
              <a:ext cx="1928" cy="12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174" name="Text Box 5"/>
            <p:cNvSpPr txBox="1">
              <a:spLocks noChangeArrowheads="1"/>
            </p:cNvSpPr>
            <p:nvPr/>
          </p:nvSpPr>
          <p:spPr bwMode="auto">
            <a:xfrm>
              <a:off x="4201" y="2585"/>
              <a:ext cx="730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l" eaLnBrk="1" latinLnBrk="1" hangingPunct="1"/>
              <a:r>
                <a:rPr kumimoji="1" lang="en-US" altLang="ko-KR" dirty="0">
                  <a:ea typeface="굴림" pitchFamily="34" charset="-127"/>
                </a:rPr>
                <a:t>pixel 1</a:t>
              </a:r>
            </a:p>
          </p:txBody>
        </p:sp>
        <p:sp>
          <p:nvSpPr>
            <p:cNvPr id="7175" name="Line 6"/>
            <p:cNvSpPr>
              <a:spLocks noChangeShapeType="1"/>
            </p:cNvSpPr>
            <p:nvPr/>
          </p:nvSpPr>
          <p:spPr bwMode="auto">
            <a:xfrm>
              <a:off x="3445" y="2777"/>
              <a:ext cx="756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r-TR" dirty="0"/>
            </a:p>
          </p:txBody>
        </p:sp>
        <p:sp>
          <p:nvSpPr>
            <p:cNvPr id="7176" name="Text Box 7"/>
            <p:cNvSpPr txBox="1">
              <a:spLocks noChangeArrowheads="1"/>
            </p:cNvSpPr>
            <p:nvPr/>
          </p:nvSpPr>
          <p:spPr bwMode="auto">
            <a:xfrm>
              <a:off x="4190" y="3091"/>
              <a:ext cx="1050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l" eaLnBrk="1" latinLnBrk="1" hangingPunct="1"/>
              <a:r>
                <a:rPr kumimoji="1" lang="en-US" altLang="ko-KR" dirty="0">
                  <a:ea typeface="굴림" pitchFamily="34" charset="-127"/>
                </a:rPr>
                <a:t>bit plane 1</a:t>
              </a:r>
            </a:p>
          </p:txBody>
        </p:sp>
        <p:sp>
          <p:nvSpPr>
            <p:cNvPr id="7177" name="Rectangle 8"/>
            <p:cNvSpPr>
              <a:spLocks noChangeArrowheads="1"/>
            </p:cNvSpPr>
            <p:nvPr/>
          </p:nvSpPr>
          <p:spPr bwMode="auto">
            <a:xfrm>
              <a:off x="1987" y="2873"/>
              <a:ext cx="864" cy="576"/>
            </a:xfrm>
            <a:prstGeom prst="rect">
              <a:avLst/>
            </a:prstGeom>
            <a:solidFill>
              <a:schemeClr val="accent1"/>
            </a:solidFill>
            <a:ln w="57150">
              <a:solidFill>
                <a:srgbClr val="00008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tr-TR" altLang="tr-TR" dirty="0"/>
            </a:p>
          </p:txBody>
        </p:sp>
        <p:sp>
          <p:nvSpPr>
            <p:cNvPr id="7178" name="Line 9"/>
            <p:cNvSpPr>
              <a:spLocks noChangeShapeType="1"/>
            </p:cNvSpPr>
            <p:nvPr/>
          </p:nvSpPr>
          <p:spPr bwMode="auto">
            <a:xfrm flipV="1">
              <a:off x="2743" y="2777"/>
              <a:ext cx="702" cy="624"/>
            </a:xfrm>
            <a:prstGeom prst="line">
              <a:avLst/>
            </a:prstGeom>
            <a:noFill/>
            <a:ln w="28575">
              <a:solidFill>
                <a:srgbClr val="FF99FF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r-TR" dirty="0"/>
            </a:p>
          </p:txBody>
        </p:sp>
        <p:sp>
          <p:nvSpPr>
            <p:cNvPr id="7179" name="Line 10"/>
            <p:cNvSpPr>
              <a:spLocks noChangeShapeType="1"/>
            </p:cNvSpPr>
            <p:nvPr/>
          </p:nvSpPr>
          <p:spPr bwMode="auto">
            <a:xfrm>
              <a:off x="2851" y="3113"/>
              <a:ext cx="1350" cy="144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r-TR" dirty="0"/>
            </a:p>
          </p:txBody>
        </p:sp>
      </p:grpSp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ko-KR" dirty="0">
                <a:ea typeface="굴림" pitchFamily="34" charset="-127"/>
              </a:rPr>
              <a:t>Tampon bellekler (ing:</a:t>
            </a:r>
            <a:r>
              <a:rPr lang="tr-TR" altLang="ko-KR" i="1" dirty="0">
                <a:ea typeface="굴림" pitchFamily="34" charset="-127"/>
              </a:rPr>
              <a:t> </a:t>
            </a:r>
            <a:r>
              <a:rPr lang="en-US" altLang="ko-KR" i="1" dirty="0">
                <a:ea typeface="굴림" pitchFamily="34" charset="-127"/>
              </a:rPr>
              <a:t>Buffers</a:t>
            </a:r>
            <a:r>
              <a:rPr lang="tr-TR" altLang="ko-KR" dirty="0">
                <a:ea typeface="굴림" pitchFamily="34" charset="-127"/>
              </a:rPr>
              <a:t>)</a:t>
            </a:r>
            <a:endParaRPr lang="en-US" altLang="ko-KR" dirty="0">
              <a:ea typeface="굴림" pitchFamily="34" charset="-127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EED06-A45B-49F7-A4E7-E4A0A60926E4}" type="slidenum">
              <a:rPr lang="tr-TR" smtClean="0"/>
              <a:pPr/>
              <a:t>6</a:t>
            </a:fld>
            <a:endParaRPr lang="tr-TR" dirty="0"/>
          </a:p>
        </p:txBody>
      </p:sp>
      <p:sp>
        <p:nvSpPr>
          <p:cNvPr id="399363" name="Rectangle 3"/>
          <p:cNvSpPr>
            <a:spLocks noGrp="1" noChangeArrowheads="1"/>
          </p:cNvSpPr>
          <p:nvPr>
            <p:ph sz="quarter" idx="1"/>
          </p:nvPr>
        </p:nvSpPr>
        <p:spPr/>
        <p:txBody>
          <a:bodyPr/>
          <a:lstStyle/>
          <a:p>
            <a:pPr>
              <a:defRPr/>
            </a:pPr>
            <a:r>
              <a:rPr lang="tr-TR" altLang="ko-KR" sz="2700" dirty="0"/>
              <a:t>Şimdiye dek standart iki bellek türünü kullandık:</a:t>
            </a:r>
          </a:p>
          <a:p>
            <a:pPr lvl="1">
              <a:defRPr/>
            </a:pPr>
            <a:r>
              <a:rPr lang="tr-TR" altLang="ko-KR" sz="2200" dirty="0"/>
              <a:t>Renk belleği ve derinlik belleği. </a:t>
            </a:r>
          </a:p>
          <a:p>
            <a:pPr>
              <a:defRPr/>
            </a:pPr>
            <a:r>
              <a:rPr lang="tr-TR" altLang="ko-KR" sz="2700" dirty="0"/>
              <a:t>3 Boyutlu bellek</a:t>
            </a:r>
            <a:endParaRPr lang="en-US" altLang="ko-KR" sz="2700" dirty="0">
              <a:ea typeface="굴림" charset="-127"/>
            </a:endParaRPr>
          </a:p>
          <a:p>
            <a:pPr lvl="1">
              <a:defRPr/>
            </a:pPr>
            <a:r>
              <a:rPr lang="en-US" altLang="ko-KR" sz="2200" i="1" dirty="0">
                <a:ea typeface="굴림" charset="-127"/>
              </a:rPr>
              <a:t>n</a:t>
            </a:r>
            <a:r>
              <a:rPr lang="en-US" altLang="ko-KR" sz="2200" dirty="0">
                <a:ea typeface="굴림" charset="-127"/>
              </a:rPr>
              <a:t> </a:t>
            </a:r>
            <a:r>
              <a:rPr lang="en-US" altLang="ko-KR" sz="2200" dirty="0">
                <a:ea typeface="굴림" charset="-127"/>
                <a:cs typeface="Times New Roman" pitchFamily="18" charset="0"/>
              </a:rPr>
              <a:t>×</a:t>
            </a:r>
            <a:r>
              <a:rPr lang="en-US" altLang="ko-KR" sz="2200" dirty="0">
                <a:ea typeface="굴림" charset="-127"/>
              </a:rPr>
              <a:t> </a:t>
            </a:r>
            <a:r>
              <a:rPr lang="en-US" altLang="ko-KR" sz="2200" i="1" dirty="0">
                <a:ea typeface="굴림" charset="-127"/>
              </a:rPr>
              <a:t>m </a:t>
            </a:r>
            <a:r>
              <a:rPr lang="en-US" altLang="ko-KR" sz="2200" dirty="0">
                <a:ea typeface="굴림" charset="-127"/>
              </a:rPr>
              <a:t>×</a:t>
            </a:r>
            <a:r>
              <a:rPr lang="en-US" altLang="ko-KR" sz="2200" i="1" dirty="0">
                <a:ea typeface="굴림" charset="-127"/>
              </a:rPr>
              <a:t> k</a:t>
            </a:r>
            <a:r>
              <a:rPr lang="en-US" altLang="ko-KR" sz="2200" dirty="0">
                <a:ea typeface="굴림" charset="-127"/>
              </a:rPr>
              <a:t> bit</a:t>
            </a:r>
            <a:r>
              <a:rPr lang="tr-TR" altLang="ko-KR" sz="2200" dirty="0">
                <a:ea typeface="굴림" charset="-127"/>
              </a:rPr>
              <a:t> eleman</a:t>
            </a:r>
            <a:endParaRPr lang="en-US" altLang="ko-KR" sz="2200" dirty="0">
              <a:ea typeface="굴림" charset="-127"/>
            </a:endParaRPr>
          </a:p>
          <a:p>
            <a:pPr>
              <a:defRPr/>
            </a:pPr>
            <a:r>
              <a:rPr lang="tr-TR" altLang="ko-KR" sz="2700" dirty="0"/>
              <a:t>B</a:t>
            </a:r>
            <a:r>
              <a:rPr lang="en-US" altLang="ko-KR" sz="2700" dirty="0">
                <a:ea typeface="굴림" charset="-127"/>
              </a:rPr>
              <a:t>it </a:t>
            </a:r>
            <a:r>
              <a:rPr lang="tr-TR" altLang="ko-KR" sz="2700" dirty="0">
                <a:ea typeface="굴림" charset="-127"/>
              </a:rPr>
              <a:t>düzlemi</a:t>
            </a:r>
            <a:endParaRPr lang="en-US" altLang="ko-KR" sz="2700" dirty="0">
              <a:ea typeface="굴림" charset="-127"/>
            </a:endParaRPr>
          </a:p>
          <a:p>
            <a:pPr lvl="1">
              <a:defRPr/>
            </a:pPr>
            <a:r>
              <a:rPr lang="tr-TR" altLang="ko-KR" sz="2200" dirty="0"/>
              <a:t>Herhangi bir (k.inci)</a:t>
            </a:r>
            <a:br>
              <a:rPr lang="tr-TR" altLang="ko-KR" sz="2200" dirty="0"/>
            </a:br>
            <a:r>
              <a:rPr lang="en-US" altLang="ko-KR" sz="2200" i="1" dirty="0">
                <a:ea typeface="굴림" charset="-127"/>
              </a:rPr>
              <a:t>n</a:t>
            </a:r>
            <a:r>
              <a:rPr lang="en-US" altLang="ko-KR" sz="2200" dirty="0">
                <a:ea typeface="굴림" charset="-127"/>
              </a:rPr>
              <a:t> × </a:t>
            </a:r>
            <a:r>
              <a:rPr lang="en-US" altLang="ko-KR" sz="2200" i="1" dirty="0">
                <a:ea typeface="굴림" charset="-127"/>
              </a:rPr>
              <a:t>m</a:t>
            </a:r>
            <a:r>
              <a:rPr lang="en-US" altLang="ko-KR" sz="2200" dirty="0">
                <a:ea typeface="굴림" charset="-127"/>
              </a:rPr>
              <a:t> </a:t>
            </a:r>
            <a:r>
              <a:rPr lang="tr-TR" altLang="ko-KR" sz="2200" dirty="0">
                <a:ea typeface="굴림" charset="-127"/>
              </a:rPr>
              <a:t>bellek</a:t>
            </a:r>
            <a:r>
              <a:rPr lang="en-US" altLang="ko-KR" sz="2200" dirty="0">
                <a:ea typeface="굴림" charset="-127"/>
              </a:rPr>
              <a:t> </a:t>
            </a:r>
            <a:br>
              <a:rPr lang="tr-TR" altLang="ko-KR" sz="2200" dirty="0"/>
            </a:br>
            <a:r>
              <a:rPr lang="tr-TR" altLang="ko-KR" sz="2200" dirty="0">
                <a:ea typeface="굴림" charset="-127"/>
              </a:rPr>
              <a:t>parçasıdır.</a:t>
            </a:r>
            <a:endParaRPr lang="tr-TR" altLang="ko-KR" sz="2200" dirty="0">
              <a:solidFill>
                <a:schemeClr val="accent2"/>
              </a:solidFill>
            </a:endParaRPr>
          </a:p>
          <a:p>
            <a:pPr>
              <a:defRPr/>
            </a:pPr>
            <a:r>
              <a:rPr lang="tr-TR" altLang="ko-KR" sz="2700" dirty="0"/>
              <a:t>P</a:t>
            </a:r>
            <a:r>
              <a:rPr lang="en-US" altLang="ko-KR" sz="2700" dirty="0">
                <a:ea typeface="굴림" charset="-127"/>
              </a:rPr>
              <a:t>i</a:t>
            </a:r>
            <a:r>
              <a:rPr lang="tr-TR" altLang="ko-KR" sz="2700" dirty="0">
                <a:ea typeface="굴림" charset="-127"/>
              </a:rPr>
              <a:t>ks</a:t>
            </a:r>
            <a:r>
              <a:rPr lang="en-US" altLang="ko-KR" sz="2700" dirty="0">
                <a:ea typeface="굴림" charset="-127"/>
              </a:rPr>
              <a:t>el</a:t>
            </a:r>
          </a:p>
          <a:p>
            <a:pPr lvl="1">
              <a:defRPr/>
            </a:pPr>
            <a:r>
              <a:rPr lang="tr-TR" altLang="ko-KR" sz="2200" dirty="0"/>
              <a:t>A</a:t>
            </a:r>
            <a:r>
              <a:rPr lang="tr-TR" altLang="ko-KR" sz="2200" dirty="0">
                <a:ea typeface="굴림" charset="-127"/>
              </a:rPr>
              <a:t>ynı pozisyondaki</a:t>
            </a:r>
            <a:r>
              <a:rPr lang="en-US" altLang="ko-KR" sz="2200" dirty="0">
                <a:ea typeface="굴림" charset="-127"/>
              </a:rPr>
              <a:t> </a:t>
            </a:r>
            <a:r>
              <a:rPr lang="en-US" altLang="ko-KR" sz="2200" i="1" dirty="0">
                <a:ea typeface="굴림" charset="-127"/>
              </a:rPr>
              <a:t>k</a:t>
            </a:r>
            <a:r>
              <a:rPr lang="en-US" altLang="ko-KR" sz="2200" dirty="0">
                <a:ea typeface="굴림" charset="-127"/>
              </a:rPr>
              <a:t> </a:t>
            </a:r>
            <a:r>
              <a:rPr lang="tr-TR" altLang="ko-KR" sz="2200" dirty="0">
                <a:ea typeface="굴림" charset="-127"/>
              </a:rPr>
              <a:t>elemandır.</a:t>
            </a:r>
            <a:endParaRPr lang="en-US" altLang="ko-KR" sz="2200" dirty="0">
              <a:ea typeface="굴림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14056486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tr-TR" dirty="0"/>
              <a:t>Küp Kaplama</a:t>
            </a:r>
            <a:endParaRPr lang="en-US" altLang="tr-TR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EED06-A45B-49F7-A4E7-E4A0A60926E4}" type="slidenum">
              <a:rPr lang="tr-TR" smtClean="0"/>
              <a:pPr/>
              <a:t>60</a:t>
            </a:fld>
            <a:endParaRPr lang="tr-TR" dirty="0"/>
          </a:p>
        </p:txBody>
      </p:sp>
      <p:pic>
        <p:nvPicPr>
          <p:cNvPr id="60419" name="Picture 3" descr="copper_teapot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4267" y="3124200"/>
            <a:ext cx="4360333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0" name="Picture 4" descr="unfolded_cub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00" y="3133725"/>
            <a:ext cx="4167012" cy="3132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0210250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altLang="ko-KR" dirty="0">
                <a:ea typeface="굴림" pitchFamily="34" charset="-127"/>
              </a:rPr>
              <a:t>Bump Map</a:t>
            </a:r>
            <a:r>
              <a:rPr lang="tr-TR" altLang="ko-KR" dirty="0">
                <a:ea typeface="굴림" pitchFamily="34" charset="-127"/>
              </a:rPr>
              <a:t> </a:t>
            </a:r>
            <a:r>
              <a:rPr lang="tr-TR" altLang="ko-KR" dirty="0"/>
              <a:t>veya</a:t>
            </a:r>
            <a:br>
              <a:rPr lang="tr-TR" altLang="ko-KR" dirty="0"/>
            </a:br>
            <a:r>
              <a:rPr lang="tr-TR" altLang="ko-KR" dirty="0"/>
              <a:t>Normal Map’ler</a:t>
            </a:r>
            <a:endParaRPr lang="en-US" altLang="ko-KR" dirty="0">
              <a:ea typeface="굴림" pitchFamily="34" charset="-127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466F097-852D-4BEC-8C9D-2222341EA84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EED06-A45B-49F7-A4E7-E4A0A60926E4}" type="slidenum">
              <a:rPr lang="tr-TR" smtClean="0"/>
              <a:pPr/>
              <a:t>61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82070117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tr-TR" dirty="0"/>
              <a:t>Bump Mapping</a:t>
            </a:r>
          </a:p>
        </p:txBody>
      </p:sp>
      <p:sp>
        <p:nvSpPr>
          <p:cNvPr id="527363" name="Rectangle 3"/>
          <p:cNvSpPr>
            <a:spLocks noGrp="1" noChangeArrowheads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sz="2400" dirty="0"/>
              <a:t>Texture</a:t>
            </a:r>
            <a:r>
              <a:rPr lang="tr-TR" sz="2400" dirty="0"/>
              <a:t>’ların</a:t>
            </a:r>
            <a:r>
              <a:rPr lang="en-US" sz="2400" dirty="0"/>
              <a:t> </a:t>
            </a:r>
            <a:r>
              <a:rPr lang="tr-TR" sz="2400" dirty="0"/>
              <a:t>yüzey geometrisi ile oynamak için kullanılmasıdır.</a:t>
            </a:r>
            <a:endParaRPr lang="en-US" sz="2400" dirty="0"/>
          </a:p>
          <a:p>
            <a:pPr>
              <a:defRPr/>
            </a:pPr>
            <a:r>
              <a:rPr lang="en-US" sz="2400" dirty="0"/>
              <a:t>Texel</a:t>
            </a:r>
            <a:r>
              <a:rPr lang="tr-TR" sz="2400" dirty="0"/>
              <a:t> değeri</a:t>
            </a:r>
            <a:r>
              <a:rPr lang="en-US" sz="2400" dirty="0"/>
              <a:t> </a:t>
            </a:r>
            <a:r>
              <a:rPr lang="tr-TR" sz="2400" dirty="0"/>
              <a:t>poligonun</a:t>
            </a:r>
            <a:r>
              <a:rPr lang="en-US" sz="2400" dirty="0"/>
              <a:t> </a:t>
            </a:r>
            <a:r>
              <a:rPr lang="tr-TR" sz="2400" dirty="0"/>
              <a:t>yüzey normalinin yönünü etkiler.</a:t>
            </a:r>
          </a:p>
          <a:p>
            <a:pPr>
              <a:defRPr/>
            </a:pPr>
            <a:r>
              <a:rPr lang="tr-TR" sz="2400" dirty="0"/>
              <a:t>Burada </a:t>
            </a:r>
            <a:r>
              <a:rPr lang="en-US" sz="2400" dirty="0"/>
              <a:t>Texel </a:t>
            </a:r>
            <a:r>
              <a:rPr lang="tr-TR" sz="2400" dirty="0"/>
              <a:t>değerleri yükseklik bilgisidir.</a:t>
            </a:r>
            <a:endParaRPr lang="en-US" sz="2400" dirty="0">
              <a:solidFill>
                <a:schemeClr val="tx2"/>
              </a:solidFill>
            </a:endParaRPr>
          </a:p>
          <a:p>
            <a:pPr lvl="1">
              <a:defRPr/>
            </a:pPr>
            <a:r>
              <a:rPr lang="tr-TR" sz="2000" dirty="0"/>
              <a:t>Yükseklik bilgisi</a:t>
            </a:r>
            <a:r>
              <a:rPr lang="en-US" sz="2000" dirty="0"/>
              <a:t> </a:t>
            </a:r>
            <a:r>
              <a:rPr lang="tr-TR" sz="2000" dirty="0"/>
              <a:t>girintili/çıkıntılı bir yüzey modeller.</a:t>
            </a:r>
            <a:endParaRPr lang="en-US" sz="2000" dirty="0"/>
          </a:p>
          <a:p>
            <a:pPr>
              <a:defRPr/>
            </a:pPr>
            <a:r>
              <a:rPr lang="tr-TR" sz="2400" dirty="0"/>
              <a:t>Bump map görüntüsünün parçalı türevleri</a:t>
            </a:r>
            <a:r>
              <a:rPr lang="en-US" sz="2400" dirty="0"/>
              <a:t> </a:t>
            </a:r>
            <a:r>
              <a:rPr lang="tr-TR" sz="2400" dirty="0"/>
              <a:t>yüzey normalinin nasıl değişeceğini belirler.</a:t>
            </a:r>
          </a:p>
          <a:p>
            <a:pPr lvl="1">
              <a:defRPr/>
            </a:pPr>
            <a:r>
              <a:rPr lang="en-US" altLang="ko-KR" sz="2400" dirty="0">
                <a:ea typeface="굴림" charset="-127"/>
              </a:rPr>
              <a:t>Blinn, “</a:t>
            </a:r>
            <a:r>
              <a:rPr lang="en-US" altLang="ko-KR" sz="2400" dirty="0">
                <a:solidFill>
                  <a:srgbClr val="FF0000"/>
                </a:solidFill>
                <a:ea typeface="굴림" charset="-127"/>
              </a:rPr>
              <a:t>Simulation of wrinkled surfaces</a:t>
            </a:r>
            <a:r>
              <a:rPr lang="en-US" altLang="ko-KR" sz="2400" dirty="0">
                <a:ea typeface="굴림" charset="-127"/>
              </a:rPr>
              <a:t>”, </a:t>
            </a:r>
            <a:r>
              <a:rPr lang="en-US" altLang="ko-KR" sz="2400" i="0" dirty="0">
                <a:ea typeface="굴림" charset="-127"/>
              </a:rPr>
              <a:t>Computer Graphics</a:t>
            </a:r>
            <a:r>
              <a:rPr lang="en-US" altLang="ko-KR" sz="2400" dirty="0">
                <a:ea typeface="굴림" charset="-127"/>
              </a:rPr>
              <a:t>, 1978.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2346738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tr-TR" dirty="0"/>
              <a:t>Bump Mapping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E6FEED06-A45B-49F7-A4E7-E4A0A60926E4}" type="slidenum">
              <a:rPr lang="tr-TR" smtClean="0"/>
              <a:pPr algn="r"/>
              <a:t>63</a:t>
            </a:fld>
            <a:endParaRPr lang="tr-TR" dirty="0"/>
          </a:p>
        </p:txBody>
      </p:sp>
      <p:pic>
        <p:nvPicPr>
          <p:cNvPr id="63491" name="Picture 3" descr="Fig07_11a"/>
          <p:cNvPicPr>
            <a:picLocks noGrp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249362"/>
            <a:ext cx="6502400" cy="4876800"/>
          </a:xfrm>
          <a:ln w="12700">
            <a:solidFill>
              <a:srgbClr val="FF0000"/>
            </a:solidFill>
            <a:miter lim="800000"/>
            <a:headEnd/>
            <a:tailEnd/>
          </a:ln>
          <a:effectLst>
            <a:outerShdw dist="45791" dir="2021404" algn="ctr" rotWithShape="0">
              <a:srgbClr val="808080"/>
            </a:outerShdw>
          </a:effectLst>
        </p:spPr>
      </p:pic>
      <p:pic>
        <p:nvPicPr>
          <p:cNvPr id="63492" name="Picture 4" descr="Fig07_11c"/>
          <p:cNvPicPr>
            <a:picLocks noGrp="1" noChangeArrowheads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ltGray">
          <a:xfrm>
            <a:off x="5567809" y="260648"/>
            <a:ext cx="3468687" cy="2925762"/>
          </a:xfrm>
          <a:ln w="12700">
            <a:solidFill>
              <a:schemeClr val="folHlink"/>
            </a:solidFill>
            <a:miter lim="800000"/>
            <a:headEnd/>
            <a:tailEnd/>
          </a:ln>
          <a:effectLst>
            <a:outerShdw dist="45791" dir="2021404" algn="ctr" rotWithShape="0">
              <a:srgbClr val="808080"/>
            </a:outerShdw>
          </a:effectLst>
        </p:spPr>
      </p:pic>
      <p:pic>
        <p:nvPicPr>
          <p:cNvPr id="63493" name="Picture 5" descr="scm2.jpg (57728 bytes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284984"/>
            <a:ext cx="4572000" cy="342900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951573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ea typeface="굴림" pitchFamily="34" charset="-127"/>
              </a:rPr>
              <a:t>Bump Mapping </a:t>
            </a:r>
            <a:r>
              <a:rPr lang="tr-TR" altLang="ko-KR" dirty="0">
                <a:ea typeface="굴림" pitchFamily="34" charset="-127"/>
              </a:rPr>
              <a:t>Süreci</a:t>
            </a:r>
            <a:endParaRPr lang="en-US" altLang="ko-KR" dirty="0">
              <a:ea typeface="굴림" pitchFamily="34" charset="-127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EED06-A45B-49F7-A4E7-E4A0A60926E4}" type="slidenum">
              <a:rPr lang="tr-TR" smtClean="0"/>
              <a:pPr/>
              <a:t>64</a:t>
            </a:fld>
            <a:endParaRPr lang="tr-TR" dirty="0"/>
          </a:p>
        </p:txBody>
      </p:sp>
      <p:sp>
        <p:nvSpPr>
          <p:cNvPr id="64515" name="Line 3"/>
          <p:cNvSpPr>
            <a:spLocks noChangeShapeType="1"/>
          </p:cNvSpPr>
          <p:nvPr/>
        </p:nvSpPr>
        <p:spPr bwMode="auto">
          <a:xfrm>
            <a:off x="1143000" y="2514600"/>
            <a:ext cx="1600200" cy="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r-TR" dirty="0">
              <a:solidFill>
                <a:srgbClr val="FF0000"/>
              </a:solidFill>
            </a:endParaRPr>
          </a:p>
        </p:txBody>
      </p:sp>
      <p:sp>
        <p:nvSpPr>
          <p:cNvPr id="64516" name="Line 4"/>
          <p:cNvSpPr>
            <a:spLocks noChangeShapeType="1"/>
          </p:cNvSpPr>
          <p:nvPr/>
        </p:nvSpPr>
        <p:spPr bwMode="auto">
          <a:xfrm flipV="1">
            <a:off x="2057400" y="2057400"/>
            <a:ext cx="0" cy="457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r-TR" dirty="0">
              <a:solidFill>
                <a:srgbClr val="FF0000"/>
              </a:solidFill>
            </a:endParaRPr>
          </a:p>
        </p:txBody>
      </p:sp>
      <p:sp>
        <p:nvSpPr>
          <p:cNvPr id="64517" name="Line 5"/>
          <p:cNvSpPr>
            <a:spLocks noChangeShapeType="1"/>
          </p:cNvSpPr>
          <p:nvPr/>
        </p:nvSpPr>
        <p:spPr bwMode="auto">
          <a:xfrm flipV="1">
            <a:off x="2209800" y="2057400"/>
            <a:ext cx="0" cy="457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r-TR" dirty="0">
              <a:solidFill>
                <a:srgbClr val="FF0000"/>
              </a:solidFill>
            </a:endParaRPr>
          </a:p>
        </p:txBody>
      </p:sp>
      <p:sp>
        <p:nvSpPr>
          <p:cNvPr id="64518" name="Line 6"/>
          <p:cNvSpPr>
            <a:spLocks noChangeShapeType="1"/>
          </p:cNvSpPr>
          <p:nvPr/>
        </p:nvSpPr>
        <p:spPr bwMode="auto">
          <a:xfrm flipV="1">
            <a:off x="2362200" y="2057400"/>
            <a:ext cx="0" cy="457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r-TR" dirty="0">
              <a:solidFill>
                <a:srgbClr val="FF0000"/>
              </a:solidFill>
            </a:endParaRPr>
          </a:p>
        </p:txBody>
      </p:sp>
      <p:sp>
        <p:nvSpPr>
          <p:cNvPr id="64519" name="Line 7"/>
          <p:cNvSpPr>
            <a:spLocks noChangeShapeType="1"/>
          </p:cNvSpPr>
          <p:nvPr/>
        </p:nvSpPr>
        <p:spPr bwMode="auto">
          <a:xfrm flipV="1">
            <a:off x="2514600" y="2057400"/>
            <a:ext cx="0" cy="457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r-TR" dirty="0">
              <a:solidFill>
                <a:srgbClr val="FF0000"/>
              </a:solidFill>
            </a:endParaRPr>
          </a:p>
        </p:txBody>
      </p:sp>
      <p:sp>
        <p:nvSpPr>
          <p:cNvPr id="64520" name="Line 8"/>
          <p:cNvSpPr>
            <a:spLocks noChangeShapeType="1"/>
          </p:cNvSpPr>
          <p:nvPr/>
        </p:nvSpPr>
        <p:spPr bwMode="auto">
          <a:xfrm flipV="1">
            <a:off x="1447800" y="2057400"/>
            <a:ext cx="0" cy="457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r-TR" dirty="0">
              <a:solidFill>
                <a:srgbClr val="FF0000"/>
              </a:solidFill>
            </a:endParaRPr>
          </a:p>
        </p:txBody>
      </p:sp>
      <p:sp>
        <p:nvSpPr>
          <p:cNvPr id="64521" name="Line 9"/>
          <p:cNvSpPr>
            <a:spLocks noChangeShapeType="1"/>
          </p:cNvSpPr>
          <p:nvPr/>
        </p:nvSpPr>
        <p:spPr bwMode="auto">
          <a:xfrm flipV="1">
            <a:off x="1600200" y="2057400"/>
            <a:ext cx="0" cy="457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r-TR" dirty="0">
              <a:solidFill>
                <a:srgbClr val="FF0000"/>
              </a:solidFill>
            </a:endParaRPr>
          </a:p>
        </p:txBody>
      </p:sp>
      <p:sp>
        <p:nvSpPr>
          <p:cNvPr id="64522" name="Line 10"/>
          <p:cNvSpPr>
            <a:spLocks noChangeShapeType="1"/>
          </p:cNvSpPr>
          <p:nvPr/>
        </p:nvSpPr>
        <p:spPr bwMode="auto">
          <a:xfrm flipV="1">
            <a:off x="1752600" y="2057400"/>
            <a:ext cx="0" cy="457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r-TR" dirty="0">
              <a:solidFill>
                <a:srgbClr val="FF0000"/>
              </a:solidFill>
            </a:endParaRPr>
          </a:p>
        </p:txBody>
      </p:sp>
      <p:sp>
        <p:nvSpPr>
          <p:cNvPr id="64523" name="Line 11"/>
          <p:cNvSpPr>
            <a:spLocks noChangeShapeType="1"/>
          </p:cNvSpPr>
          <p:nvPr/>
        </p:nvSpPr>
        <p:spPr bwMode="auto">
          <a:xfrm flipV="1">
            <a:off x="1905000" y="2057400"/>
            <a:ext cx="0" cy="457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r-TR" dirty="0">
              <a:solidFill>
                <a:srgbClr val="FF0000"/>
              </a:solidFill>
            </a:endParaRPr>
          </a:p>
        </p:txBody>
      </p:sp>
      <p:graphicFrame>
        <p:nvGraphicFramePr>
          <p:cNvPr id="64524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04632822"/>
              </p:ext>
            </p:extLst>
          </p:nvPr>
        </p:nvGraphicFramePr>
        <p:xfrm>
          <a:off x="3778250" y="1552575"/>
          <a:ext cx="1544638" cy="76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enklem" r:id="rId2" imgW="825480" imgH="393480" progId="Equation.3">
                  <p:embed/>
                </p:oleObj>
              </mc:Choice>
              <mc:Fallback>
                <p:oleObj name="Denklem" r:id="rId2" imgW="82548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black">
                      <a:xfrm>
                        <a:off x="3778250" y="1552575"/>
                        <a:ext cx="1544638" cy="762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4525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31951838"/>
              </p:ext>
            </p:extLst>
          </p:nvPr>
        </p:nvGraphicFramePr>
        <p:xfrm>
          <a:off x="4164013" y="2484438"/>
          <a:ext cx="3287712" cy="4270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enklem" r:id="rId4" imgW="1790640" imgH="203040" progId="Equation.3">
                  <p:embed/>
                </p:oleObj>
              </mc:Choice>
              <mc:Fallback>
                <p:oleObj name="Denklem" r:id="rId4" imgW="179064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black">
                      <a:xfrm>
                        <a:off x="4164013" y="2484438"/>
                        <a:ext cx="3287712" cy="4270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4526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59103650"/>
              </p:ext>
            </p:extLst>
          </p:nvPr>
        </p:nvGraphicFramePr>
        <p:xfrm>
          <a:off x="3783013" y="4527550"/>
          <a:ext cx="5006975" cy="1560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enklem" r:id="rId6" imgW="2755800" imgH="838080" progId="Equation.3">
                  <p:embed/>
                </p:oleObj>
              </mc:Choice>
              <mc:Fallback>
                <p:oleObj name="Denklem" r:id="rId6" imgW="2755800" imgH="8380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black">
                      <a:xfrm>
                        <a:off x="3783013" y="4527550"/>
                        <a:ext cx="5006975" cy="15605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4527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31074943"/>
              </p:ext>
            </p:extLst>
          </p:nvPr>
        </p:nvGraphicFramePr>
        <p:xfrm>
          <a:off x="4478338" y="2873375"/>
          <a:ext cx="3827462" cy="636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enklem" r:id="rId8" imgW="2527200" imgH="393480" progId="Equation.3">
                  <p:embed/>
                </p:oleObj>
              </mc:Choice>
              <mc:Fallback>
                <p:oleObj name="Denklem" r:id="rId8" imgW="252720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black">
                      <a:xfrm>
                        <a:off x="4478338" y="2873375"/>
                        <a:ext cx="3827462" cy="636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4528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13157695"/>
              </p:ext>
            </p:extLst>
          </p:nvPr>
        </p:nvGraphicFramePr>
        <p:xfrm>
          <a:off x="4478338" y="3503613"/>
          <a:ext cx="3806825" cy="635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enklem" r:id="rId10" imgW="2514600" imgH="393480" progId="Equation.3">
                  <p:embed/>
                </p:oleObj>
              </mc:Choice>
              <mc:Fallback>
                <p:oleObj name="Denklem" r:id="rId10" imgW="251460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black">
                      <a:xfrm>
                        <a:off x="4478338" y="3503613"/>
                        <a:ext cx="3806825" cy="635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4529" name="Line 17"/>
          <p:cNvSpPr>
            <a:spLocks noChangeShapeType="1"/>
          </p:cNvSpPr>
          <p:nvPr/>
        </p:nvSpPr>
        <p:spPr bwMode="auto">
          <a:xfrm>
            <a:off x="1219200" y="29718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r-TR" dirty="0">
              <a:solidFill>
                <a:srgbClr val="FF0000"/>
              </a:solidFill>
            </a:endParaRPr>
          </a:p>
        </p:txBody>
      </p:sp>
      <p:sp>
        <p:nvSpPr>
          <p:cNvPr id="64530" name="Line 18"/>
          <p:cNvSpPr>
            <a:spLocks noChangeShapeType="1"/>
          </p:cNvSpPr>
          <p:nvPr/>
        </p:nvSpPr>
        <p:spPr bwMode="auto">
          <a:xfrm>
            <a:off x="1219200" y="3581400"/>
            <a:ext cx="1676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r-TR" dirty="0">
              <a:solidFill>
                <a:srgbClr val="FF0000"/>
              </a:solidFill>
            </a:endParaRPr>
          </a:p>
        </p:txBody>
      </p:sp>
      <p:sp>
        <p:nvSpPr>
          <p:cNvPr id="64531" name="Freeform 19"/>
          <p:cNvSpPr>
            <a:spLocks/>
          </p:cNvSpPr>
          <p:nvPr/>
        </p:nvSpPr>
        <p:spPr bwMode="auto">
          <a:xfrm>
            <a:off x="1219200" y="3048000"/>
            <a:ext cx="1447800" cy="228600"/>
          </a:xfrm>
          <a:custGeom>
            <a:avLst/>
            <a:gdLst>
              <a:gd name="T0" fmla="*/ 0 w 912"/>
              <a:gd name="T1" fmla="*/ 2147483647 h 144"/>
              <a:gd name="T2" fmla="*/ 2147483647 w 912"/>
              <a:gd name="T3" fmla="*/ 0 h 144"/>
              <a:gd name="T4" fmla="*/ 2147483647 w 912"/>
              <a:gd name="T5" fmla="*/ 2147483647 h 144"/>
              <a:gd name="T6" fmla="*/ 2147483647 w 912"/>
              <a:gd name="T7" fmla="*/ 0 h 144"/>
              <a:gd name="T8" fmla="*/ 2147483647 w 912"/>
              <a:gd name="T9" fmla="*/ 2147483647 h 144"/>
              <a:gd name="T10" fmla="*/ 2147483647 w 912"/>
              <a:gd name="T11" fmla="*/ 0 h 144"/>
              <a:gd name="T12" fmla="*/ 2147483647 w 912"/>
              <a:gd name="T13" fmla="*/ 2147483647 h 14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912"/>
              <a:gd name="T22" fmla="*/ 0 h 144"/>
              <a:gd name="T23" fmla="*/ 912 w 912"/>
              <a:gd name="T24" fmla="*/ 144 h 14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912" h="144">
                <a:moveTo>
                  <a:pt x="0" y="144"/>
                </a:moveTo>
                <a:cubicBezTo>
                  <a:pt x="48" y="72"/>
                  <a:pt x="96" y="0"/>
                  <a:pt x="144" y="0"/>
                </a:cubicBezTo>
                <a:cubicBezTo>
                  <a:pt x="192" y="0"/>
                  <a:pt x="240" y="144"/>
                  <a:pt x="288" y="144"/>
                </a:cubicBezTo>
                <a:cubicBezTo>
                  <a:pt x="336" y="144"/>
                  <a:pt x="376" y="0"/>
                  <a:pt x="432" y="0"/>
                </a:cubicBezTo>
                <a:cubicBezTo>
                  <a:pt x="488" y="0"/>
                  <a:pt x="568" y="144"/>
                  <a:pt x="624" y="144"/>
                </a:cubicBezTo>
                <a:cubicBezTo>
                  <a:pt x="680" y="144"/>
                  <a:pt x="720" y="0"/>
                  <a:pt x="768" y="0"/>
                </a:cubicBezTo>
                <a:cubicBezTo>
                  <a:pt x="816" y="0"/>
                  <a:pt x="864" y="144"/>
                  <a:pt x="912" y="144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tr-TR" dirty="0">
              <a:solidFill>
                <a:srgbClr val="FF0000"/>
              </a:solidFill>
            </a:endParaRPr>
          </a:p>
        </p:txBody>
      </p:sp>
      <p:sp>
        <p:nvSpPr>
          <p:cNvPr id="64532" name="Line 20"/>
          <p:cNvSpPr>
            <a:spLocks noChangeShapeType="1"/>
          </p:cNvSpPr>
          <p:nvPr/>
        </p:nvSpPr>
        <p:spPr bwMode="auto">
          <a:xfrm>
            <a:off x="1143000" y="4800600"/>
            <a:ext cx="1600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r-TR" dirty="0">
              <a:solidFill>
                <a:srgbClr val="FF0000"/>
              </a:solidFill>
            </a:endParaRPr>
          </a:p>
        </p:txBody>
      </p:sp>
      <p:sp>
        <p:nvSpPr>
          <p:cNvPr id="64533" name="Freeform 21"/>
          <p:cNvSpPr>
            <a:spLocks/>
          </p:cNvSpPr>
          <p:nvPr/>
        </p:nvSpPr>
        <p:spPr bwMode="auto">
          <a:xfrm>
            <a:off x="1219200" y="4419600"/>
            <a:ext cx="1447800" cy="228600"/>
          </a:xfrm>
          <a:custGeom>
            <a:avLst/>
            <a:gdLst>
              <a:gd name="T0" fmla="*/ 0 w 912"/>
              <a:gd name="T1" fmla="*/ 2147483647 h 144"/>
              <a:gd name="T2" fmla="*/ 2147483647 w 912"/>
              <a:gd name="T3" fmla="*/ 0 h 144"/>
              <a:gd name="T4" fmla="*/ 2147483647 w 912"/>
              <a:gd name="T5" fmla="*/ 2147483647 h 144"/>
              <a:gd name="T6" fmla="*/ 2147483647 w 912"/>
              <a:gd name="T7" fmla="*/ 0 h 144"/>
              <a:gd name="T8" fmla="*/ 2147483647 w 912"/>
              <a:gd name="T9" fmla="*/ 2147483647 h 144"/>
              <a:gd name="T10" fmla="*/ 2147483647 w 912"/>
              <a:gd name="T11" fmla="*/ 0 h 144"/>
              <a:gd name="T12" fmla="*/ 2147483647 w 912"/>
              <a:gd name="T13" fmla="*/ 2147483647 h 14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912"/>
              <a:gd name="T22" fmla="*/ 0 h 144"/>
              <a:gd name="T23" fmla="*/ 912 w 912"/>
              <a:gd name="T24" fmla="*/ 144 h 14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912" h="144">
                <a:moveTo>
                  <a:pt x="0" y="144"/>
                </a:moveTo>
                <a:cubicBezTo>
                  <a:pt x="48" y="72"/>
                  <a:pt x="96" y="0"/>
                  <a:pt x="144" y="0"/>
                </a:cubicBezTo>
                <a:cubicBezTo>
                  <a:pt x="192" y="0"/>
                  <a:pt x="240" y="144"/>
                  <a:pt x="288" y="144"/>
                </a:cubicBezTo>
                <a:cubicBezTo>
                  <a:pt x="336" y="144"/>
                  <a:pt x="376" y="0"/>
                  <a:pt x="432" y="0"/>
                </a:cubicBezTo>
                <a:cubicBezTo>
                  <a:pt x="488" y="0"/>
                  <a:pt x="568" y="144"/>
                  <a:pt x="624" y="144"/>
                </a:cubicBezTo>
                <a:cubicBezTo>
                  <a:pt x="680" y="144"/>
                  <a:pt x="720" y="0"/>
                  <a:pt x="768" y="0"/>
                </a:cubicBezTo>
                <a:cubicBezTo>
                  <a:pt x="816" y="0"/>
                  <a:pt x="864" y="144"/>
                  <a:pt x="912" y="144"/>
                </a:cubicBezTo>
              </a:path>
            </a:pathLst>
          </a:cu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tr-TR" dirty="0">
              <a:solidFill>
                <a:srgbClr val="FF0000"/>
              </a:solidFill>
            </a:endParaRPr>
          </a:p>
        </p:txBody>
      </p:sp>
      <p:sp>
        <p:nvSpPr>
          <p:cNvPr id="64534" name="Line 22"/>
          <p:cNvSpPr>
            <a:spLocks noChangeShapeType="1"/>
          </p:cNvSpPr>
          <p:nvPr/>
        </p:nvSpPr>
        <p:spPr bwMode="auto">
          <a:xfrm>
            <a:off x="1164168" y="6248400"/>
            <a:ext cx="1600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r-TR" dirty="0">
              <a:solidFill>
                <a:srgbClr val="FF0000"/>
              </a:solidFill>
            </a:endParaRPr>
          </a:p>
        </p:txBody>
      </p:sp>
      <p:sp>
        <p:nvSpPr>
          <p:cNvPr id="64535" name="Freeform 23"/>
          <p:cNvSpPr>
            <a:spLocks/>
          </p:cNvSpPr>
          <p:nvPr/>
        </p:nvSpPr>
        <p:spPr bwMode="auto">
          <a:xfrm>
            <a:off x="1240368" y="5867400"/>
            <a:ext cx="1447800" cy="228600"/>
          </a:xfrm>
          <a:custGeom>
            <a:avLst/>
            <a:gdLst>
              <a:gd name="T0" fmla="*/ 0 w 912"/>
              <a:gd name="T1" fmla="*/ 2147483647 h 144"/>
              <a:gd name="T2" fmla="*/ 2147483647 w 912"/>
              <a:gd name="T3" fmla="*/ 0 h 144"/>
              <a:gd name="T4" fmla="*/ 2147483647 w 912"/>
              <a:gd name="T5" fmla="*/ 2147483647 h 144"/>
              <a:gd name="T6" fmla="*/ 2147483647 w 912"/>
              <a:gd name="T7" fmla="*/ 0 h 144"/>
              <a:gd name="T8" fmla="*/ 2147483647 w 912"/>
              <a:gd name="T9" fmla="*/ 2147483647 h 144"/>
              <a:gd name="T10" fmla="*/ 2147483647 w 912"/>
              <a:gd name="T11" fmla="*/ 0 h 144"/>
              <a:gd name="T12" fmla="*/ 2147483647 w 912"/>
              <a:gd name="T13" fmla="*/ 2147483647 h 14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912"/>
              <a:gd name="T22" fmla="*/ 0 h 144"/>
              <a:gd name="T23" fmla="*/ 912 w 912"/>
              <a:gd name="T24" fmla="*/ 144 h 14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912" h="144">
                <a:moveTo>
                  <a:pt x="0" y="144"/>
                </a:moveTo>
                <a:cubicBezTo>
                  <a:pt x="48" y="72"/>
                  <a:pt x="96" y="0"/>
                  <a:pt x="144" y="0"/>
                </a:cubicBezTo>
                <a:cubicBezTo>
                  <a:pt x="192" y="0"/>
                  <a:pt x="240" y="144"/>
                  <a:pt x="288" y="144"/>
                </a:cubicBezTo>
                <a:cubicBezTo>
                  <a:pt x="336" y="144"/>
                  <a:pt x="376" y="0"/>
                  <a:pt x="432" y="0"/>
                </a:cubicBezTo>
                <a:cubicBezTo>
                  <a:pt x="488" y="0"/>
                  <a:pt x="568" y="144"/>
                  <a:pt x="624" y="144"/>
                </a:cubicBezTo>
                <a:cubicBezTo>
                  <a:pt x="680" y="144"/>
                  <a:pt x="720" y="0"/>
                  <a:pt x="768" y="0"/>
                </a:cubicBezTo>
                <a:cubicBezTo>
                  <a:pt x="816" y="0"/>
                  <a:pt x="864" y="144"/>
                  <a:pt x="912" y="144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tr-TR" dirty="0">
              <a:solidFill>
                <a:srgbClr val="FF0000"/>
              </a:solidFill>
            </a:endParaRPr>
          </a:p>
        </p:txBody>
      </p:sp>
      <p:sp>
        <p:nvSpPr>
          <p:cNvPr id="64536" name="Line 24"/>
          <p:cNvSpPr>
            <a:spLocks noChangeShapeType="1"/>
          </p:cNvSpPr>
          <p:nvPr/>
        </p:nvSpPr>
        <p:spPr bwMode="auto">
          <a:xfrm flipV="1">
            <a:off x="1926167" y="5562600"/>
            <a:ext cx="0" cy="304800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r-TR" dirty="0">
              <a:solidFill>
                <a:srgbClr val="FF0000"/>
              </a:solidFill>
            </a:endParaRPr>
          </a:p>
        </p:txBody>
      </p:sp>
      <p:sp>
        <p:nvSpPr>
          <p:cNvPr id="64537" name="Line 25"/>
          <p:cNvSpPr>
            <a:spLocks noChangeShapeType="1"/>
          </p:cNvSpPr>
          <p:nvPr/>
        </p:nvSpPr>
        <p:spPr bwMode="auto">
          <a:xfrm flipV="1">
            <a:off x="2002367" y="5638800"/>
            <a:ext cx="152400" cy="304800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r-TR" dirty="0">
              <a:solidFill>
                <a:srgbClr val="FF0000"/>
              </a:solidFill>
            </a:endParaRPr>
          </a:p>
        </p:txBody>
      </p:sp>
      <p:sp>
        <p:nvSpPr>
          <p:cNvPr id="64538" name="Line 26"/>
          <p:cNvSpPr>
            <a:spLocks noChangeShapeType="1"/>
          </p:cNvSpPr>
          <p:nvPr/>
        </p:nvSpPr>
        <p:spPr bwMode="auto">
          <a:xfrm flipH="1" flipV="1">
            <a:off x="1697567" y="5638800"/>
            <a:ext cx="152400" cy="304800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r-TR" dirty="0">
              <a:solidFill>
                <a:srgbClr val="FF0000"/>
              </a:solidFill>
            </a:endParaRPr>
          </a:p>
        </p:txBody>
      </p:sp>
      <p:sp>
        <p:nvSpPr>
          <p:cNvPr id="64539" name="Text Box 27"/>
          <p:cNvSpPr txBox="1">
            <a:spLocks noChangeArrowheads="1"/>
          </p:cNvSpPr>
          <p:nvPr/>
        </p:nvSpPr>
        <p:spPr bwMode="auto">
          <a:xfrm>
            <a:off x="304801" y="2362201"/>
            <a:ext cx="81785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eaLnBrk="1" latinLnBrk="1" hangingPunct="1"/>
            <a:r>
              <a:rPr kumimoji="1" lang="en-US" altLang="ko-KR" sz="2000" b="1" dirty="0">
                <a:solidFill>
                  <a:srgbClr val="FF0000"/>
                </a:solidFill>
                <a:ea typeface="굴림" pitchFamily="34" charset="-127"/>
              </a:rPr>
              <a:t>P</a:t>
            </a:r>
            <a:r>
              <a:rPr kumimoji="1" lang="en-US" altLang="ko-KR" sz="2000" dirty="0">
                <a:solidFill>
                  <a:srgbClr val="FF0000"/>
                </a:solidFill>
                <a:ea typeface="굴림" pitchFamily="34" charset="-127"/>
              </a:rPr>
              <a:t>(</a:t>
            </a:r>
            <a:r>
              <a:rPr kumimoji="1" lang="en-US" altLang="ko-KR" sz="2000" i="1" dirty="0">
                <a:solidFill>
                  <a:srgbClr val="FF0000"/>
                </a:solidFill>
                <a:ea typeface="굴림" pitchFamily="34" charset="-127"/>
              </a:rPr>
              <a:t>u</a:t>
            </a:r>
            <a:r>
              <a:rPr kumimoji="1" lang="en-US" altLang="ko-KR" sz="2000" dirty="0">
                <a:solidFill>
                  <a:srgbClr val="FF0000"/>
                </a:solidFill>
                <a:ea typeface="굴림" pitchFamily="34" charset="-127"/>
              </a:rPr>
              <a:t>,</a:t>
            </a:r>
            <a:r>
              <a:rPr kumimoji="1" lang="en-US" altLang="ko-KR" sz="2000" i="1" dirty="0">
                <a:solidFill>
                  <a:srgbClr val="FF0000"/>
                </a:solidFill>
                <a:ea typeface="굴림" pitchFamily="34" charset="-127"/>
              </a:rPr>
              <a:t>v</a:t>
            </a:r>
            <a:r>
              <a:rPr kumimoji="1" lang="en-US" altLang="ko-KR" sz="2000" dirty="0">
                <a:solidFill>
                  <a:srgbClr val="FF0000"/>
                </a:solidFill>
                <a:ea typeface="굴림" pitchFamily="34" charset="-127"/>
              </a:rPr>
              <a:t>)</a:t>
            </a:r>
          </a:p>
        </p:txBody>
      </p:sp>
      <p:sp>
        <p:nvSpPr>
          <p:cNvPr id="64540" name="Text Box 28"/>
          <p:cNvSpPr txBox="1">
            <a:spLocks noChangeArrowheads="1"/>
          </p:cNvSpPr>
          <p:nvPr/>
        </p:nvSpPr>
        <p:spPr bwMode="auto">
          <a:xfrm>
            <a:off x="684390" y="1752601"/>
            <a:ext cx="84670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eaLnBrk="1" latinLnBrk="1" hangingPunct="1"/>
            <a:r>
              <a:rPr kumimoji="1" lang="en-US" altLang="ko-KR" sz="2000" b="1" dirty="0">
                <a:solidFill>
                  <a:srgbClr val="FF0000"/>
                </a:solidFill>
                <a:ea typeface="굴림" pitchFamily="34" charset="-127"/>
              </a:rPr>
              <a:t>N</a:t>
            </a:r>
            <a:r>
              <a:rPr kumimoji="1" lang="en-US" altLang="ko-KR" sz="2000" dirty="0">
                <a:solidFill>
                  <a:srgbClr val="FF0000"/>
                </a:solidFill>
                <a:ea typeface="굴림" pitchFamily="34" charset="-127"/>
              </a:rPr>
              <a:t>(</a:t>
            </a:r>
            <a:r>
              <a:rPr kumimoji="1" lang="en-US" altLang="ko-KR" sz="2000" i="1" dirty="0">
                <a:solidFill>
                  <a:srgbClr val="FF0000"/>
                </a:solidFill>
                <a:ea typeface="굴림" pitchFamily="34" charset="-127"/>
              </a:rPr>
              <a:t>u</a:t>
            </a:r>
            <a:r>
              <a:rPr kumimoji="1" lang="en-US" altLang="ko-KR" sz="2000" dirty="0">
                <a:solidFill>
                  <a:srgbClr val="FF0000"/>
                </a:solidFill>
                <a:ea typeface="굴림" pitchFamily="34" charset="-127"/>
              </a:rPr>
              <a:t>,</a:t>
            </a:r>
            <a:r>
              <a:rPr kumimoji="1" lang="en-US" altLang="ko-KR" sz="2000" i="1" dirty="0">
                <a:solidFill>
                  <a:srgbClr val="FF0000"/>
                </a:solidFill>
                <a:ea typeface="굴림" pitchFamily="34" charset="-127"/>
              </a:rPr>
              <a:t>v</a:t>
            </a:r>
            <a:r>
              <a:rPr kumimoji="1" lang="en-US" altLang="ko-KR" sz="2000" dirty="0">
                <a:solidFill>
                  <a:srgbClr val="FF0000"/>
                </a:solidFill>
                <a:ea typeface="굴림" pitchFamily="34" charset="-127"/>
              </a:rPr>
              <a:t>)</a:t>
            </a:r>
          </a:p>
        </p:txBody>
      </p:sp>
      <p:sp>
        <p:nvSpPr>
          <p:cNvPr id="64541" name="Text Box 29"/>
          <p:cNvSpPr txBox="1">
            <a:spLocks noChangeArrowheads="1"/>
          </p:cNvSpPr>
          <p:nvPr/>
        </p:nvSpPr>
        <p:spPr bwMode="auto">
          <a:xfrm>
            <a:off x="381001" y="3124201"/>
            <a:ext cx="81785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eaLnBrk="1" latinLnBrk="1" hangingPunct="1"/>
            <a:r>
              <a:rPr kumimoji="1" lang="en-US" altLang="ko-KR" sz="2000" i="1" dirty="0">
                <a:solidFill>
                  <a:srgbClr val="FF0000"/>
                </a:solidFill>
                <a:ea typeface="굴림" pitchFamily="34" charset="-127"/>
              </a:rPr>
              <a:t>B</a:t>
            </a:r>
            <a:r>
              <a:rPr kumimoji="1" lang="en-US" altLang="ko-KR" sz="2000" dirty="0">
                <a:solidFill>
                  <a:srgbClr val="FF0000"/>
                </a:solidFill>
                <a:ea typeface="굴림" pitchFamily="34" charset="-127"/>
              </a:rPr>
              <a:t>(</a:t>
            </a:r>
            <a:r>
              <a:rPr kumimoji="1" lang="en-US" altLang="ko-KR" sz="2000" i="1" dirty="0">
                <a:solidFill>
                  <a:srgbClr val="FF0000"/>
                </a:solidFill>
                <a:ea typeface="굴림" pitchFamily="34" charset="-127"/>
              </a:rPr>
              <a:t>u</a:t>
            </a:r>
            <a:r>
              <a:rPr kumimoji="1" lang="en-US" altLang="ko-KR" sz="2000" dirty="0">
                <a:solidFill>
                  <a:srgbClr val="FF0000"/>
                </a:solidFill>
                <a:ea typeface="굴림" pitchFamily="34" charset="-127"/>
              </a:rPr>
              <a:t>,</a:t>
            </a:r>
            <a:r>
              <a:rPr kumimoji="1" lang="en-US" altLang="ko-KR" sz="2000" i="1" dirty="0">
                <a:solidFill>
                  <a:srgbClr val="FF0000"/>
                </a:solidFill>
                <a:ea typeface="굴림" pitchFamily="34" charset="-127"/>
              </a:rPr>
              <a:t>v</a:t>
            </a:r>
            <a:r>
              <a:rPr kumimoji="1" lang="en-US" altLang="ko-KR" sz="2000" dirty="0">
                <a:solidFill>
                  <a:srgbClr val="FF0000"/>
                </a:solidFill>
                <a:ea typeface="굴림" pitchFamily="34" charset="-127"/>
              </a:rPr>
              <a:t>)</a:t>
            </a:r>
          </a:p>
        </p:txBody>
      </p:sp>
      <p:sp>
        <p:nvSpPr>
          <p:cNvPr id="64542" name="Text Box 30"/>
          <p:cNvSpPr txBox="1">
            <a:spLocks noChangeArrowheads="1"/>
          </p:cNvSpPr>
          <p:nvPr/>
        </p:nvSpPr>
        <p:spPr bwMode="auto">
          <a:xfrm>
            <a:off x="533401" y="4114801"/>
            <a:ext cx="88838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eaLnBrk="1" latinLnBrk="1" hangingPunct="1"/>
            <a:r>
              <a:rPr kumimoji="1" lang="en-US" altLang="ko-KR" sz="2000" b="1" dirty="0">
                <a:solidFill>
                  <a:srgbClr val="FF0000"/>
                </a:solidFill>
                <a:ea typeface="굴림" pitchFamily="34" charset="-127"/>
              </a:rPr>
              <a:t>P</a:t>
            </a:r>
            <a:r>
              <a:rPr kumimoji="1" lang="en-US" altLang="ko-KR" sz="2000" dirty="0">
                <a:solidFill>
                  <a:srgbClr val="FF0000"/>
                </a:solidFill>
                <a:latin typeface="Book Antiqua" pitchFamily="18" charset="0"/>
                <a:ea typeface="굴림" pitchFamily="34" charset="-127"/>
              </a:rPr>
              <a:t>’</a:t>
            </a:r>
            <a:r>
              <a:rPr kumimoji="1" lang="en-US" altLang="ko-KR" sz="2000" dirty="0">
                <a:solidFill>
                  <a:srgbClr val="FF0000"/>
                </a:solidFill>
                <a:ea typeface="굴림" pitchFamily="34" charset="-127"/>
              </a:rPr>
              <a:t>(</a:t>
            </a:r>
            <a:r>
              <a:rPr kumimoji="1" lang="en-US" altLang="ko-KR" sz="2000" i="1" dirty="0">
                <a:solidFill>
                  <a:srgbClr val="FF0000"/>
                </a:solidFill>
                <a:ea typeface="굴림" pitchFamily="34" charset="-127"/>
              </a:rPr>
              <a:t>u</a:t>
            </a:r>
            <a:r>
              <a:rPr kumimoji="1" lang="en-US" altLang="ko-KR" sz="2000" dirty="0">
                <a:solidFill>
                  <a:srgbClr val="FF0000"/>
                </a:solidFill>
                <a:ea typeface="굴림" pitchFamily="34" charset="-127"/>
              </a:rPr>
              <a:t>,</a:t>
            </a:r>
            <a:r>
              <a:rPr kumimoji="1" lang="en-US" altLang="ko-KR" sz="2000" i="1" dirty="0">
                <a:solidFill>
                  <a:srgbClr val="FF0000"/>
                </a:solidFill>
                <a:ea typeface="굴림" pitchFamily="34" charset="-127"/>
              </a:rPr>
              <a:t>v</a:t>
            </a:r>
            <a:r>
              <a:rPr kumimoji="1" lang="en-US" altLang="ko-KR" sz="2000" dirty="0">
                <a:solidFill>
                  <a:srgbClr val="FF0000"/>
                </a:solidFill>
                <a:ea typeface="굴림" pitchFamily="34" charset="-127"/>
              </a:rPr>
              <a:t>)</a:t>
            </a:r>
          </a:p>
        </p:txBody>
      </p:sp>
      <p:sp>
        <p:nvSpPr>
          <p:cNvPr id="64543" name="Text Box 31"/>
          <p:cNvSpPr txBox="1">
            <a:spLocks noChangeArrowheads="1"/>
          </p:cNvSpPr>
          <p:nvPr/>
        </p:nvSpPr>
        <p:spPr bwMode="auto">
          <a:xfrm>
            <a:off x="914400" y="5257801"/>
            <a:ext cx="91723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eaLnBrk="1" latinLnBrk="1" hangingPunct="1"/>
            <a:r>
              <a:rPr kumimoji="1" lang="en-US" altLang="ko-KR" sz="2000" b="1" dirty="0">
                <a:solidFill>
                  <a:srgbClr val="FF0000"/>
                </a:solidFill>
                <a:ea typeface="굴림" pitchFamily="34" charset="-127"/>
              </a:rPr>
              <a:t>N</a:t>
            </a:r>
            <a:r>
              <a:rPr kumimoji="1" lang="en-US" altLang="ko-KR" sz="2000" dirty="0">
                <a:solidFill>
                  <a:srgbClr val="FF0000"/>
                </a:solidFill>
                <a:latin typeface="Book Antiqua" pitchFamily="18" charset="0"/>
                <a:ea typeface="굴림" pitchFamily="34" charset="-127"/>
              </a:rPr>
              <a:t>’</a:t>
            </a:r>
            <a:r>
              <a:rPr kumimoji="1" lang="en-US" altLang="ko-KR" sz="2000" dirty="0">
                <a:solidFill>
                  <a:srgbClr val="FF0000"/>
                </a:solidFill>
                <a:ea typeface="굴림" pitchFamily="34" charset="-127"/>
              </a:rPr>
              <a:t>(</a:t>
            </a:r>
            <a:r>
              <a:rPr kumimoji="1" lang="en-US" altLang="ko-KR" sz="2000" i="1" dirty="0">
                <a:solidFill>
                  <a:srgbClr val="FF0000"/>
                </a:solidFill>
                <a:ea typeface="굴림" pitchFamily="34" charset="-127"/>
              </a:rPr>
              <a:t>u</a:t>
            </a:r>
            <a:r>
              <a:rPr kumimoji="1" lang="en-US" altLang="ko-KR" sz="2000" dirty="0">
                <a:solidFill>
                  <a:srgbClr val="FF0000"/>
                </a:solidFill>
                <a:ea typeface="굴림" pitchFamily="34" charset="-127"/>
              </a:rPr>
              <a:t>,</a:t>
            </a:r>
            <a:r>
              <a:rPr kumimoji="1" lang="en-US" altLang="ko-KR" sz="2000" i="1" dirty="0">
                <a:solidFill>
                  <a:srgbClr val="FF0000"/>
                </a:solidFill>
                <a:ea typeface="굴림" pitchFamily="34" charset="-127"/>
              </a:rPr>
              <a:t>v</a:t>
            </a:r>
            <a:r>
              <a:rPr kumimoji="1" lang="en-US" altLang="ko-KR" sz="2000" dirty="0">
                <a:solidFill>
                  <a:srgbClr val="FF0000"/>
                </a:solidFill>
                <a:ea typeface="굴림" pitchFamily="34" charset="-127"/>
              </a:rPr>
              <a:t>)</a:t>
            </a:r>
          </a:p>
        </p:txBody>
      </p:sp>
      <p:sp>
        <p:nvSpPr>
          <p:cNvPr id="64544" name="Line 32"/>
          <p:cNvSpPr>
            <a:spLocks noChangeShapeType="1"/>
          </p:cNvSpPr>
          <p:nvPr/>
        </p:nvSpPr>
        <p:spPr bwMode="auto">
          <a:xfrm flipH="1">
            <a:off x="2667001" y="1981200"/>
            <a:ext cx="956733" cy="152400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r-TR" dirty="0">
              <a:solidFill>
                <a:srgbClr val="FF0000"/>
              </a:solidFill>
            </a:endParaRPr>
          </a:p>
        </p:txBody>
      </p:sp>
      <p:sp>
        <p:nvSpPr>
          <p:cNvPr id="64545" name="Line 33"/>
          <p:cNvSpPr>
            <a:spLocks noChangeShapeType="1"/>
          </p:cNvSpPr>
          <p:nvPr/>
        </p:nvSpPr>
        <p:spPr bwMode="auto">
          <a:xfrm flipH="1">
            <a:off x="2667000" y="2743200"/>
            <a:ext cx="1447800" cy="1752600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r-TR" dirty="0">
              <a:solidFill>
                <a:srgbClr val="FF0000"/>
              </a:solidFill>
            </a:endParaRPr>
          </a:p>
        </p:txBody>
      </p:sp>
      <p:sp>
        <p:nvSpPr>
          <p:cNvPr id="64546" name="Line 34"/>
          <p:cNvSpPr>
            <a:spLocks noChangeShapeType="1"/>
          </p:cNvSpPr>
          <p:nvPr/>
        </p:nvSpPr>
        <p:spPr bwMode="auto">
          <a:xfrm flipH="1">
            <a:off x="2286000" y="4953000"/>
            <a:ext cx="1447800" cy="762000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r-TR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285302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01C62E7-A28B-4D53-A0A1-040557F9AA68}"/>
              </a:ext>
            </a:extLst>
          </p:cNvPr>
          <p:cNvPicPr>
            <a:picLocks noChangeAspect="1"/>
          </p:cNvPicPr>
          <p:nvPr/>
        </p:nvPicPr>
        <p:blipFill>
          <a:blip r:embed="rId2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9826" y="3645464"/>
            <a:ext cx="8876670" cy="316791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2A28254-7257-4759-85A5-F0F09FB34B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196752"/>
            <a:ext cx="9144000" cy="231881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763AE43-755A-4F20-8F7E-2CD65A5CAD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Bir silindir yüzeyinde örnek vektörler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657E8CD2-831A-4883-A4EB-C999E01F168B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457200" y="980728"/>
            <a:ext cx="8229600" cy="4937760"/>
          </a:xfrm>
        </p:spPr>
        <p:txBody>
          <a:bodyPr>
            <a:normAutofit/>
          </a:bodyPr>
          <a:lstStyle/>
          <a:p>
            <a:r>
              <a:rPr lang="tr-TR" sz="2400" dirty="0" err="1"/>
              <a:t>Smooth</a:t>
            </a:r>
            <a:r>
              <a:rPr lang="tr-TR" sz="2400" dirty="0"/>
              <a:t> </a:t>
            </a:r>
            <a:r>
              <a:rPr lang="tr-TR" sz="2400" dirty="0" err="1"/>
              <a:t>shading</a:t>
            </a:r>
            <a:r>
              <a:rPr lang="tr-TR" sz="2400" dirty="0"/>
              <a:t> </a:t>
            </a:r>
            <a:br>
              <a:rPr lang="tr-TR" sz="2400" dirty="0"/>
            </a:br>
            <a:r>
              <a:rPr lang="tr-TR" sz="2400" dirty="0"/>
              <a:t>vektörleri</a:t>
            </a:r>
          </a:p>
          <a:p>
            <a:endParaRPr lang="tr-TR" sz="2400" dirty="0"/>
          </a:p>
          <a:p>
            <a:endParaRPr lang="tr-TR" sz="2400" dirty="0"/>
          </a:p>
          <a:p>
            <a:endParaRPr lang="tr-TR" sz="2400" dirty="0"/>
          </a:p>
          <a:p>
            <a:endParaRPr lang="tr-TR" sz="2400" dirty="0"/>
          </a:p>
          <a:p>
            <a:r>
              <a:rPr lang="tr-TR" sz="2400" dirty="0" err="1"/>
              <a:t>Bump</a:t>
            </a:r>
            <a:r>
              <a:rPr lang="tr-TR" sz="2400" dirty="0"/>
              <a:t> </a:t>
            </a:r>
            <a:r>
              <a:rPr lang="tr-TR" sz="2400" dirty="0" err="1"/>
              <a:t>mapping</a:t>
            </a:r>
            <a:br>
              <a:rPr lang="tr-TR" sz="2400" dirty="0"/>
            </a:br>
            <a:r>
              <a:rPr lang="tr-TR" sz="2400" dirty="0"/>
              <a:t>vektörleri</a:t>
            </a:r>
          </a:p>
        </p:txBody>
      </p:sp>
      <p:sp>
        <p:nvSpPr>
          <p:cNvPr id="6" name="AutoShape 4" descr="Normal mapping across three polygons, viewed as a 2D diagram">
            <a:extLst>
              <a:ext uri="{FF2B5EF4-FFF2-40B4-BE49-F238E27FC236}">
                <a16:creationId xmlns:a16="http://schemas.microsoft.com/office/drawing/2014/main" id="{FB484BFF-AB0C-4E4B-9D58-C477B76379F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F5DB495-8614-4E48-AE82-B879CC78E3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99279" y="1988840"/>
            <a:ext cx="1880833" cy="140513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AD283FA-CDB8-4BCF-B4BB-5F142EA84D3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79912" y="4581128"/>
            <a:ext cx="1521718" cy="1621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46143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ea typeface="굴림" pitchFamily="34" charset="-127"/>
              </a:rPr>
              <a:t>Bump Mapping </a:t>
            </a:r>
            <a:r>
              <a:rPr lang="tr-TR" altLang="ko-KR" dirty="0">
                <a:ea typeface="굴림" pitchFamily="34" charset="-127"/>
              </a:rPr>
              <a:t>Süreci</a:t>
            </a:r>
            <a:endParaRPr lang="en-US" altLang="ko-KR" dirty="0">
              <a:ea typeface="굴림" pitchFamily="34" charset="-127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EED06-A45B-49F7-A4E7-E4A0A60926E4}" type="slidenum">
              <a:rPr lang="tr-TR" smtClean="0"/>
              <a:pPr/>
              <a:t>66</a:t>
            </a:fld>
            <a:endParaRPr lang="tr-T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FB1023-597D-4EFA-B91C-A8007AAAEA9E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tr-TR" sz="2400" dirty="0"/>
              <a:t>Bir noktadaki normal vektörü Bump Map’in değerleri ile yön değiştirir.	</a:t>
            </a:r>
          </a:p>
        </p:txBody>
      </p:sp>
      <p:graphicFrame>
        <p:nvGraphicFramePr>
          <p:cNvPr id="65539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88316345"/>
              </p:ext>
            </p:extLst>
          </p:nvPr>
        </p:nvGraphicFramePr>
        <p:xfrm>
          <a:off x="2051720" y="2132856"/>
          <a:ext cx="3636962" cy="1990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enklem" r:id="rId2" imgW="1993680" imgH="1079280" progId="Equation.3">
                  <p:embed/>
                </p:oleObj>
              </mc:Choice>
              <mc:Fallback>
                <p:oleObj name="Denklem" r:id="rId2" imgW="1993680" imgH="10792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black">
                      <a:xfrm>
                        <a:off x="2051720" y="2132856"/>
                        <a:ext cx="3636962" cy="1990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5540" name="Line 4"/>
          <p:cNvSpPr>
            <a:spLocks noChangeShapeType="1"/>
          </p:cNvSpPr>
          <p:nvPr/>
        </p:nvSpPr>
        <p:spPr bwMode="auto">
          <a:xfrm>
            <a:off x="1524000" y="5410200"/>
            <a:ext cx="1066800" cy="457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r-TR" dirty="0"/>
          </a:p>
        </p:txBody>
      </p:sp>
      <p:sp>
        <p:nvSpPr>
          <p:cNvPr id="65541" name="Line 5"/>
          <p:cNvSpPr>
            <a:spLocks noChangeShapeType="1"/>
          </p:cNvSpPr>
          <p:nvPr/>
        </p:nvSpPr>
        <p:spPr bwMode="auto">
          <a:xfrm flipV="1">
            <a:off x="1524000" y="4876800"/>
            <a:ext cx="1066800" cy="533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r-TR" dirty="0"/>
          </a:p>
        </p:txBody>
      </p:sp>
      <p:sp>
        <p:nvSpPr>
          <p:cNvPr id="65542" name="Line 6"/>
          <p:cNvSpPr>
            <a:spLocks noChangeShapeType="1"/>
          </p:cNvSpPr>
          <p:nvPr/>
        </p:nvSpPr>
        <p:spPr bwMode="auto">
          <a:xfrm flipV="1">
            <a:off x="1524000" y="4267200"/>
            <a:ext cx="0" cy="1143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r-TR" dirty="0"/>
          </a:p>
        </p:txBody>
      </p:sp>
      <p:sp>
        <p:nvSpPr>
          <p:cNvPr id="65543" name="Text Box 7"/>
          <p:cNvSpPr txBox="1">
            <a:spLocks noChangeArrowheads="1"/>
          </p:cNvSpPr>
          <p:nvPr/>
        </p:nvSpPr>
        <p:spPr bwMode="auto">
          <a:xfrm>
            <a:off x="1356078" y="3824289"/>
            <a:ext cx="3683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eaLnBrk="1" latinLnBrk="1" hangingPunct="1"/>
            <a:r>
              <a:rPr kumimoji="1" lang="en-US" altLang="ko-KR" sz="2000" b="1" dirty="0">
                <a:solidFill>
                  <a:schemeClr val="tx2"/>
                </a:solidFill>
                <a:ea typeface="굴림" pitchFamily="34" charset="-127"/>
              </a:rPr>
              <a:t>N</a:t>
            </a:r>
          </a:p>
        </p:txBody>
      </p:sp>
      <p:graphicFrame>
        <p:nvGraphicFramePr>
          <p:cNvPr id="65544" name="Object 8"/>
          <p:cNvGraphicFramePr>
            <a:graphicFrameLocks noChangeAspect="1"/>
          </p:cNvGraphicFramePr>
          <p:nvPr/>
        </p:nvGraphicFramePr>
        <p:xfrm>
          <a:off x="2667000" y="5562600"/>
          <a:ext cx="431800" cy="704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213297" imgH="365688" progId="Equation.3">
                  <p:embed/>
                </p:oleObj>
              </mc:Choice>
              <mc:Fallback>
                <p:oleObj name="Equation" r:id="rId4" imgW="213297" imgH="365688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black">
                      <a:xfrm>
                        <a:off x="2667000" y="5562600"/>
                        <a:ext cx="431800" cy="704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5545" name="Object 9"/>
          <p:cNvGraphicFramePr>
            <a:graphicFrameLocks noChangeAspect="1"/>
          </p:cNvGraphicFramePr>
          <p:nvPr/>
        </p:nvGraphicFramePr>
        <p:xfrm>
          <a:off x="2743200" y="4343400"/>
          <a:ext cx="431800" cy="704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213297" imgH="365688" progId="Equation.3">
                  <p:embed/>
                </p:oleObj>
              </mc:Choice>
              <mc:Fallback>
                <p:oleObj name="Equation" r:id="rId6" imgW="213297" imgH="365688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black">
                      <a:xfrm>
                        <a:off x="2743200" y="4343400"/>
                        <a:ext cx="431800" cy="704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5546" name="Text Box 10"/>
          <p:cNvSpPr txBox="1">
            <a:spLocks noChangeArrowheads="1"/>
          </p:cNvSpPr>
          <p:nvPr/>
        </p:nvSpPr>
        <p:spPr bwMode="auto">
          <a:xfrm>
            <a:off x="1066800" y="5383214"/>
            <a:ext cx="34007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eaLnBrk="1" latinLnBrk="1" hangingPunct="1"/>
            <a:r>
              <a:rPr kumimoji="1" lang="en-US" altLang="ko-KR" sz="2000" b="1" dirty="0">
                <a:solidFill>
                  <a:schemeClr val="tx2"/>
                </a:solidFill>
                <a:ea typeface="굴림" pitchFamily="34" charset="-127"/>
              </a:rPr>
              <a:t>P</a:t>
            </a:r>
          </a:p>
        </p:txBody>
      </p:sp>
      <p:sp>
        <p:nvSpPr>
          <p:cNvPr id="65547" name="Line 11"/>
          <p:cNvSpPr>
            <a:spLocks noChangeShapeType="1"/>
          </p:cNvSpPr>
          <p:nvPr/>
        </p:nvSpPr>
        <p:spPr bwMode="auto">
          <a:xfrm>
            <a:off x="6096000" y="5140325"/>
            <a:ext cx="1066800" cy="457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r-TR" dirty="0"/>
          </a:p>
        </p:txBody>
      </p:sp>
      <p:sp>
        <p:nvSpPr>
          <p:cNvPr id="65548" name="Line 12"/>
          <p:cNvSpPr>
            <a:spLocks noChangeShapeType="1"/>
          </p:cNvSpPr>
          <p:nvPr/>
        </p:nvSpPr>
        <p:spPr bwMode="auto">
          <a:xfrm flipH="1">
            <a:off x="5080000" y="5140326"/>
            <a:ext cx="1016000" cy="57467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r-TR" dirty="0"/>
          </a:p>
        </p:txBody>
      </p:sp>
      <p:sp>
        <p:nvSpPr>
          <p:cNvPr id="65549" name="Line 13"/>
          <p:cNvSpPr>
            <a:spLocks noChangeShapeType="1"/>
          </p:cNvSpPr>
          <p:nvPr/>
        </p:nvSpPr>
        <p:spPr bwMode="auto">
          <a:xfrm flipV="1">
            <a:off x="6096000" y="3997325"/>
            <a:ext cx="0" cy="1143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r-TR" dirty="0"/>
          </a:p>
        </p:txBody>
      </p:sp>
      <p:sp>
        <p:nvSpPr>
          <p:cNvPr id="65550" name="Text Box 14"/>
          <p:cNvSpPr txBox="1">
            <a:spLocks noChangeArrowheads="1"/>
          </p:cNvSpPr>
          <p:nvPr/>
        </p:nvSpPr>
        <p:spPr bwMode="auto">
          <a:xfrm>
            <a:off x="5928078" y="3554414"/>
            <a:ext cx="3683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eaLnBrk="1" latinLnBrk="1" hangingPunct="1"/>
            <a:r>
              <a:rPr kumimoji="1" lang="en-US" altLang="ko-KR" sz="2000" b="1" dirty="0">
                <a:solidFill>
                  <a:schemeClr val="tx2"/>
                </a:solidFill>
                <a:ea typeface="굴림" pitchFamily="34" charset="-127"/>
              </a:rPr>
              <a:t>N</a:t>
            </a:r>
          </a:p>
        </p:txBody>
      </p:sp>
      <p:graphicFrame>
        <p:nvGraphicFramePr>
          <p:cNvPr id="65551" name="Object 15"/>
          <p:cNvGraphicFramePr>
            <a:graphicFrameLocks noChangeAspect="1"/>
          </p:cNvGraphicFramePr>
          <p:nvPr/>
        </p:nvGraphicFramePr>
        <p:xfrm>
          <a:off x="7188200" y="5334001"/>
          <a:ext cx="1346200" cy="708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716176" imgH="365688" progId="Equation.3">
                  <p:embed/>
                </p:oleObj>
              </mc:Choice>
              <mc:Fallback>
                <p:oleObj name="Equation" r:id="rId8" imgW="716176" imgH="365688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black">
                      <a:xfrm>
                        <a:off x="7188200" y="5334001"/>
                        <a:ext cx="1346200" cy="708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5552" name="Object 16"/>
          <p:cNvGraphicFramePr>
            <a:graphicFrameLocks noChangeAspect="1"/>
          </p:cNvGraphicFramePr>
          <p:nvPr/>
        </p:nvGraphicFramePr>
        <p:xfrm>
          <a:off x="4114800" y="5715000"/>
          <a:ext cx="1298222" cy="706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693485" imgH="365688" progId="Equation.3">
                  <p:embed/>
                </p:oleObj>
              </mc:Choice>
              <mc:Fallback>
                <p:oleObj name="Equation" r:id="rId10" imgW="693485" imgH="365688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black">
                      <a:xfrm>
                        <a:off x="4114800" y="5715000"/>
                        <a:ext cx="1298222" cy="7064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5553" name="Line 17"/>
          <p:cNvSpPr>
            <a:spLocks noChangeShapeType="1"/>
          </p:cNvSpPr>
          <p:nvPr/>
        </p:nvSpPr>
        <p:spPr bwMode="auto">
          <a:xfrm flipH="1">
            <a:off x="5562600" y="5105400"/>
            <a:ext cx="533400" cy="53340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r-TR" dirty="0"/>
          </a:p>
        </p:txBody>
      </p:sp>
      <p:sp>
        <p:nvSpPr>
          <p:cNvPr id="65554" name="Line 18"/>
          <p:cNvSpPr>
            <a:spLocks noChangeShapeType="1"/>
          </p:cNvSpPr>
          <p:nvPr/>
        </p:nvSpPr>
        <p:spPr bwMode="auto">
          <a:xfrm flipH="1" flipV="1">
            <a:off x="5562600" y="4572000"/>
            <a:ext cx="533400" cy="533400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r-TR" dirty="0"/>
          </a:p>
        </p:txBody>
      </p:sp>
      <p:sp>
        <p:nvSpPr>
          <p:cNvPr id="65555" name="Line 19"/>
          <p:cNvSpPr>
            <a:spLocks noChangeShapeType="1"/>
          </p:cNvSpPr>
          <p:nvPr/>
        </p:nvSpPr>
        <p:spPr bwMode="auto">
          <a:xfrm flipH="1">
            <a:off x="5562600" y="4038600"/>
            <a:ext cx="533400" cy="533400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r-TR" dirty="0"/>
          </a:p>
        </p:txBody>
      </p:sp>
      <p:sp>
        <p:nvSpPr>
          <p:cNvPr id="65556" name="Line 20"/>
          <p:cNvSpPr>
            <a:spLocks noChangeShapeType="1"/>
          </p:cNvSpPr>
          <p:nvPr/>
        </p:nvSpPr>
        <p:spPr bwMode="auto">
          <a:xfrm>
            <a:off x="5562600" y="4572000"/>
            <a:ext cx="0" cy="1066800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r-TR" dirty="0"/>
          </a:p>
        </p:txBody>
      </p:sp>
      <p:sp>
        <p:nvSpPr>
          <p:cNvPr id="65557" name="Text Box 21"/>
          <p:cNvSpPr txBox="1">
            <a:spLocks noChangeArrowheads="1"/>
          </p:cNvSpPr>
          <p:nvPr/>
        </p:nvSpPr>
        <p:spPr bwMode="auto">
          <a:xfrm>
            <a:off x="5775678" y="5424489"/>
            <a:ext cx="3683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eaLnBrk="1" latinLnBrk="1" hangingPunct="1"/>
            <a:r>
              <a:rPr kumimoji="1" lang="en-US" altLang="ko-KR" sz="2000" b="1" dirty="0">
                <a:solidFill>
                  <a:schemeClr val="tx2"/>
                </a:solidFill>
                <a:ea typeface="굴림" pitchFamily="34" charset="-127"/>
              </a:rPr>
              <a:t>D</a:t>
            </a:r>
          </a:p>
        </p:txBody>
      </p:sp>
      <p:sp>
        <p:nvSpPr>
          <p:cNvPr id="65558" name="Oval 22"/>
          <p:cNvSpPr>
            <a:spLocks noChangeArrowheads="1"/>
          </p:cNvSpPr>
          <p:nvPr/>
        </p:nvSpPr>
        <p:spPr bwMode="auto">
          <a:xfrm>
            <a:off x="1447800" y="53340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tr-TR" altLang="tr-TR" dirty="0"/>
          </a:p>
        </p:txBody>
      </p:sp>
    </p:spTree>
    <p:extLst>
      <p:ext uri="{BB962C8B-B14F-4D97-AF65-F5344CB8AC3E}">
        <p14:creationId xmlns:p14="http://schemas.microsoft.com/office/powerpoint/2010/main" val="97138403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ko-KR" dirty="0">
                <a:ea typeface="굴림" pitchFamily="34" charset="-127"/>
              </a:rPr>
              <a:t>İki Geçişli</a:t>
            </a:r>
            <a:r>
              <a:rPr lang="en-US" altLang="ko-KR" dirty="0">
                <a:ea typeface="굴림" pitchFamily="34" charset="-127"/>
              </a:rPr>
              <a:t> Bump Mapping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EED06-A45B-49F7-A4E7-E4A0A60926E4}" type="slidenum">
              <a:rPr lang="tr-TR" smtClean="0"/>
              <a:pPr/>
              <a:t>67</a:t>
            </a:fld>
            <a:endParaRPr lang="tr-TR" dirty="0"/>
          </a:p>
        </p:txBody>
      </p:sp>
      <p:sp>
        <p:nvSpPr>
          <p:cNvPr id="531459" name="Rectangle 3"/>
          <p:cNvSpPr>
            <a:spLocks noGrp="1" noChangeArrowheads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marL="0" indent="0">
              <a:buNone/>
              <a:defRPr/>
            </a:pPr>
            <a:r>
              <a:rPr lang="tr-TR" altLang="ko-KR" dirty="0">
                <a:ea typeface="굴림" charset="-127"/>
              </a:rPr>
              <a:t>Temel fikir</a:t>
            </a:r>
            <a:r>
              <a:rPr lang="en-US" altLang="ko-KR" dirty="0">
                <a:ea typeface="굴림" charset="-127"/>
              </a:rPr>
              <a:t> :</a:t>
            </a:r>
            <a:r>
              <a:rPr lang="tr-TR" altLang="ko-KR" dirty="0">
                <a:ea typeface="굴림" charset="-127"/>
              </a:rPr>
              <a:t>	</a:t>
            </a:r>
            <a:r>
              <a:rPr lang="en-US" altLang="ko-KR" b="1" dirty="0">
                <a:solidFill>
                  <a:srgbClr val="FF0000"/>
                </a:solidFill>
                <a:ea typeface="굴림" charset="-127"/>
              </a:rPr>
              <a:t>N</a:t>
            </a:r>
            <a:r>
              <a:rPr lang="en-US" altLang="ko-KR" b="1" dirty="0">
                <a:solidFill>
                  <a:srgbClr val="FF0000"/>
                </a:solidFill>
                <a:latin typeface="Book Antiqua" pitchFamily="18" charset="0"/>
                <a:ea typeface="굴림" charset="-127"/>
              </a:rPr>
              <a:t>’</a:t>
            </a:r>
            <a:r>
              <a:rPr lang="en-US" altLang="ko-KR" b="1" dirty="0">
                <a:solidFill>
                  <a:srgbClr val="FF0000"/>
                </a:solidFill>
                <a:ea typeface="굴림" charset="-127"/>
                <a:cs typeface="Times New Roman" pitchFamily="18" charset="0"/>
              </a:rPr>
              <a:t>·L = N·L + D·L</a:t>
            </a:r>
            <a:endParaRPr lang="tr-TR" altLang="ko-KR" b="1" dirty="0">
              <a:solidFill>
                <a:srgbClr val="FF0000"/>
              </a:solidFill>
              <a:ea typeface="굴림" charset="-127"/>
              <a:cs typeface="Times New Roman" pitchFamily="18" charset="0"/>
            </a:endParaRPr>
          </a:p>
          <a:p>
            <a:pPr>
              <a:defRPr/>
            </a:pPr>
            <a:r>
              <a:rPr lang="tr-TR" altLang="ko-KR" dirty="0">
                <a:solidFill>
                  <a:srgbClr val="FF0000"/>
                </a:solidFill>
                <a:ea typeface="굴림" charset="-127"/>
                <a:cs typeface="Times New Roman" pitchFamily="18" charset="0"/>
              </a:rPr>
              <a:t>Işığın piksele etkisi </a:t>
            </a:r>
            <a:r>
              <a:rPr lang="en-US" altLang="ko-KR" b="1" dirty="0">
                <a:solidFill>
                  <a:srgbClr val="FF0000"/>
                </a:solidFill>
                <a:ea typeface="굴림" charset="-127"/>
                <a:cs typeface="Times New Roman" pitchFamily="18" charset="0"/>
              </a:rPr>
              <a:t>D·L</a:t>
            </a:r>
            <a:r>
              <a:rPr lang="tr-TR" altLang="ko-KR" dirty="0">
                <a:solidFill>
                  <a:srgbClr val="FF0000"/>
                </a:solidFill>
                <a:ea typeface="굴림" charset="-127"/>
                <a:cs typeface="Times New Roman" pitchFamily="18" charset="0"/>
              </a:rPr>
              <a:t> kadar değişir.</a:t>
            </a:r>
          </a:p>
          <a:p>
            <a:pPr marL="0" indent="0">
              <a:buNone/>
              <a:defRPr/>
            </a:pPr>
            <a:r>
              <a:rPr lang="tr-TR" altLang="ko-KR" b="1" dirty="0">
                <a:solidFill>
                  <a:srgbClr val="FF0000"/>
                </a:solidFill>
                <a:ea typeface="굴림" charset="-127"/>
                <a:cs typeface="Times New Roman" pitchFamily="18" charset="0"/>
              </a:rPr>
              <a:t> </a:t>
            </a:r>
            <a:endParaRPr lang="en-US" altLang="ko-KR" dirty="0">
              <a:solidFill>
                <a:srgbClr val="FF0000"/>
              </a:solidFill>
              <a:ea typeface="굴림" charset="-127"/>
              <a:cs typeface="Times New Roman" pitchFamily="18" charset="0"/>
            </a:endParaRPr>
          </a:p>
          <a:p>
            <a:pPr marL="0" indent="0">
              <a:buNone/>
              <a:defRPr/>
            </a:pPr>
            <a:r>
              <a:rPr lang="en-US" altLang="ko-KR" b="0" dirty="0">
                <a:ea typeface="굴림" charset="-127"/>
              </a:rPr>
              <a:t>N</a:t>
            </a:r>
            <a:r>
              <a:rPr lang="en-US" altLang="ko-KR" dirty="0">
                <a:ea typeface="굴림" charset="-127"/>
              </a:rPr>
              <a:t>·</a:t>
            </a:r>
            <a:r>
              <a:rPr lang="en-US" altLang="ko-KR" b="0" dirty="0">
                <a:ea typeface="굴림" charset="-127"/>
              </a:rPr>
              <a:t>L</a:t>
            </a:r>
            <a:r>
              <a:rPr lang="en-US" altLang="ko-KR" dirty="0">
                <a:ea typeface="굴림" charset="-127"/>
              </a:rPr>
              <a:t> :</a:t>
            </a:r>
            <a:r>
              <a:rPr lang="tr-TR" altLang="ko-KR" dirty="0"/>
              <a:t>	</a:t>
            </a:r>
            <a:r>
              <a:rPr lang="en-US" altLang="ko-KR" dirty="0">
                <a:ea typeface="굴림" charset="-127"/>
              </a:rPr>
              <a:t>Gouraud Shading</a:t>
            </a:r>
            <a:r>
              <a:rPr lang="tr-TR" altLang="ko-KR" dirty="0">
                <a:ea typeface="굴림" charset="-127"/>
              </a:rPr>
              <a:t> yöntemidir.</a:t>
            </a:r>
            <a:endParaRPr lang="en-US" altLang="ko-KR" b="0" dirty="0">
              <a:ea typeface="굴림" charset="-127"/>
            </a:endParaRPr>
          </a:p>
          <a:p>
            <a:pPr marL="0" indent="0">
              <a:buNone/>
              <a:defRPr/>
            </a:pPr>
            <a:r>
              <a:rPr lang="en-US" altLang="ko-KR" b="0" dirty="0">
                <a:ea typeface="굴림" charset="-127"/>
              </a:rPr>
              <a:t>D</a:t>
            </a:r>
            <a:r>
              <a:rPr lang="en-US" altLang="ko-KR" dirty="0">
                <a:ea typeface="굴림" charset="-127"/>
              </a:rPr>
              <a:t>·</a:t>
            </a:r>
            <a:r>
              <a:rPr lang="en-US" altLang="ko-KR" b="0" dirty="0">
                <a:ea typeface="굴림" charset="-127"/>
              </a:rPr>
              <a:t>L</a:t>
            </a:r>
            <a:r>
              <a:rPr lang="en-US" altLang="ko-KR" dirty="0">
                <a:ea typeface="굴림" charset="-127"/>
              </a:rPr>
              <a:t> :</a:t>
            </a:r>
            <a:r>
              <a:rPr lang="tr-TR" altLang="ko-KR" dirty="0"/>
              <a:t>	</a:t>
            </a:r>
            <a:r>
              <a:rPr lang="tr-TR" altLang="ko-KR" dirty="0">
                <a:ea typeface="굴림" charset="-127"/>
              </a:rPr>
              <a:t>Yüzey detayı yaklaşımıdır.</a:t>
            </a:r>
            <a:endParaRPr lang="en-US" altLang="ko-KR" dirty="0">
              <a:ea typeface="굴림" charset="-127"/>
            </a:endParaRPr>
          </a:p>
          <a:p>
            <a:pPr marL="274320" lvl="1" indent="0">
              <a:buNone/>
              <a:defRPr/>
            </a:pPr>
            <a:endParaRPr lang="tr-TR" altLang="ko-KR" dirty="0">
              <a:ea typeface="굴림" charset="-127"/>
            </a:endParaRPr>
          </a:p>
          <a:p>
            <a:pPr marL="274320" lvl="1" indent="0">
              <a:buNone/>
              <a:defRPr/>
            </a:pPr>
            <a:endParaRPr lang="tr-TR" altLang="ko-KR" dirty="0">
              <a:ea typeface="굴림" charset="-127"/>
            </a:endParaRPr>
          </a:p>
          <a:p>
            <a:pPr marL="274320" lvl="1" indent="0">
              <a:buNone/>
              <a:defRPr/>
            </a:pPr>
            <a:endParaRPr lang="tr-TR" altLang="ko-KR" dirty="0">
              <a:ea typeface="굴림" charset="-127"/>
            </a:endParaRPr>
          </a:p>
          <a:p>
            <a:pPr marL="274320" lvl="1" indent="0">
              <a:buNone/>
              <a:defRPr/>
            </a:pPr>
            <a:endParaRPr lang="tr-TR" altLang="ko-KR" dirty="0">
              <a:ea typeface="굴림" charset="-127"/>
            </a:endParaRPr>
          </a:p>
          <a:p>
            <a:pPr>
              <a:defRPr/>
            </a:pPr>
            <a:r>
              <a:rPr lang="en-US" altLang="ko-KR" sz="2000" dirty="0">
                <a:ea typeface="굴림" charset="-127"/>
              </a:rPr>
              <a:t>McReynolds and Blythe, “</a:t>
            </a:r>
            <a:r>
              <a:rPr lang="en-US" altLang="ko-KR" sz="2000" dirty="0">
                <a:solidFill>
                  <a:srgbClr val="FF0000"/>
                </a:solidFill>
                <a:ea typeface="굴림" charset="-127"/>
              </a:rPr>
              <a:t>Programming with OpenGL: Advanced Rendering</a:t>
            </a:r>
            <a:r>
              <a:rPr lang="en-US" altLang="ko-KR" sz="2000" dirty="0">
                <a:ea typeface="굴림" charset="-127"/>
              </a:rPr>
              <a:t>”, </a:t>
            </a:r>
            <a:r>
              <a:rPr lang="en-US" altLang="ko-KR" sz="2000" i="0" dirty="0">
                <a:ea typeface="굴림" charset="-127"/>
              </a:rPr>
              <a:t>SIGGRAPH’97 Lecture Notes</a:t>
            </a:r>
            <a:r>
              <a:rPr lang="en-US" altLang="ko-KR" sz="2000" dirty="0">
                <a:ea typeface="굴림" charset="-127"/>
              </a:rPr>
              <a:t>.</a:t>
            </a:r>
          </a:p>
          <a:p>
            <a:pPr lvl="1">
              <a:defRPr/>
            </a:pPr>
            <a:endParaRPr lang="en-US" altLang="ko-KR" dirty="0">
              <a:ea typeface="굴림" charset="-127"/>
            </a:endParaRPr>
          </a:p>
          <a:p>
            <a:pPr lvl="1">
              <a:defRPr/>
            </a:pPr>
            <a:endParaRPr lang="en-US" altLang="ko-KR" dirty="0">
              <a:ea typeface="굴림" charset="-127"/>
            </a:endParaRPr>
          </a:p>
        </p:txBody>
      </p:sp>
      <p:graphicFrame>
        <p:nvGraphicFramePr>
          <p:cNvPr id="66564" name="Object 4"/>
          <p:cNvGraphicFramePr>
            <a:graphicFrameLocks noChangeAspect="1"/>
          </p:cNvGraphicFramePr>
          <p:nvPr/>
        </p:nvGraphicFramePr>
        <p:xfrm>
          <a:off x="2878667" y="5638801"/>
          <a:ext cx="3105856" cy="708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699244" imgH="365688" progId="Equation.3">
                  <p:embed/>
                </p:oleObj>
              </mc:Choice>
              <mc:Fallback>
                <p:oleObj name="Equation" r:id="rId2" imgW="1699244" imgH="365688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black">
                      <a:xfrm>
                        <a:off x="2878667" y="5638801"/>
                        <a:ext cx="3105856" cy="708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9274711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EED06-A45B-49F7-A4E7-E4A0A60926E4}" type="slidenum">
              <a:rPr lang="tr-TR" smtClean="0"/>
              <a:pPr/>
              <a:t>68</a:t>
            </a:fld>
            <a:endParaRPr lang="tr-TR" dirty="0"/>
          </a:p>
        </p:txBody>
      </p:sp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tr-TR" altLang="tr-TR" dirty="0"/>
          </a:p>
        </p:txBody>
      </p:sp>
      <p:sp>
        <p:nvSpPr>
          <p:cNvPr id="557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tr-TR" dirty="0"/>
          </a:p>
        </p:txBody>
      </p:sp>
      <p:pic>
        <p:nvPicPr>
          <p:cNvPr id="67588" name="Picture 4" descr="image1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134" y="381001"/>
            <a:ext cx="7179733" cy="6291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7312286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EED06-A45B-49F7-A4E7-E4A0A60926E4}" type="slidenum">
              <a:rPr lang="tr-TR" smtClean="0"/>
              <a:pPr/>
              <a:t>69</a:t>
            </a:fld>
            <a:endParaRPr lang="tr-TR" dirty="0"/>
          </a:p>
        </p:txBody>
      </p:sp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tr-TR" dirty="0"/>
              <a:t>Örnek</a:t>
            </a:r>
          </a:p>
        </p:txBody>
      </p:sp>
      <p:sp>
        <p:nvSpPr>
          <p:cNvPr id="5560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tr-TR" dirty="0"/>
          </a:p>
        </p:txBody>
      </p:sp>
      <p:pic>
        <p:nvPicPr>
          <p:cNvPr id="68612" name="Picture 4" descr="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445" y="1268760"/>
            <a:ext cx="5748867" cy="4991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796692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tr-TR" dirty="0"/>
              <a:t>OpenGL Bellekleri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EED06-A45B-49F7-A4E7-E4A0A60926E4}" type="slidenum">
              <a:rPr lang="tr-TR" smtClean="0"/>
              <a:pPr/>
              <a:t>7</a:t>
            </a:fld>
            <a:endParaRPr lang="tr-TR" dirty="0"/>
          </a:p>
        </p:txBody>
      </p:sp>
      <p:pic>
        <p:nvPicPr>
          <p:cNvPr id="8195" name="Picture 3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0155" y="1428087"/>
            <a:ext cx="6280197" cy="4449185"/>
          </a:xfrm>
        </p:spPr>
      </p:pic>
    </p:spTree>
    <p:extLst>
      <p:ext uri="{BB962C8B-B14F-4D97-AF65-F5344CB8AC3E}">
        <p14:creationId xmlns:p14="http://schemas.microsoft.com/office/powerpoint/2010/main" val="278572534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EED06-A45B-49F7-A4E7-E4A0A60926E4}" type="slidenum">
              <a:rPr lang="tr-TR" smtClean="0"/>
              <a:pPr/>
              <a:t>70</a:t>
            </a:fld>
            <a:endParaRPr lang="tr-TR" dirty="0"/>
          </a:p>
        </p:txBody>
      </p:sp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tr-TR" dirty="0"/>
              <a:t>Örnek</a:t>
            </a:r>
          </a:p>
        </p:txBody>
      </p:sp>
      <p:sp>
        <p:nvSpPr>
          <p:cNvPr id="558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tr-TR" dirty="0"/>
          </a:p>
        </p:txBody>
      </p:sp>
      <p:pic>
        <p:nvPicPr>
          <p:cNvPr id="69636" name="Picture 4" descr="nma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181724"/>
            <a:ext cx="5952067" cy="5415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7382651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19178B-A269-43E6-8ECD-379EAFB483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/>
              <a:t>Bump</a:t>
            </a:r>
            <a:r>
              <a:rPr lang="tr-TR" dirty="0"/>
              <a:t> </a:t>
            </a:r>
            <a:r>
              <a:rPr lang="tr-TR" dirty="0" err="1"/>
              <a:t>mapping’in</a:t>
            </a:r>
            <a:r>
              <a:rPr lang="tr-TR" dirty="0"/>
              <a:t> ışıkla etkileşimi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01117E1-EBF7-4B82-A91D-324EDE352E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EED06-A45B-49F7-A4E7-E4A0A60926E4}" type="slidenum">
              <a:rPr lang="tr-TR" smtClean="0"/>
              <a:pPr/>
              <a:t>71</a:t>
            </a:fld>
            <a:endParaRPr lang="tr-TR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77F23F-EA6D-499A-8F49-63577FE7E570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1422107" cy="4937760"/>
          </a:xfrm>
        </p:spPr>
        <p:txBody>
          <a:bodyPr>
            <a:normAutofit/>
          </a:bodyPr>
          <a:lstStyle/>
          <a:p>
            <a:r>
              <a:rPr lang="tr-TR" sz="2000" dirty="0"/>
              <a:t>Sol üstte </a:t>
            </a:r>
            <a:r>
              <a:rPr lang="tr-TR" sz="2000" dirty="0" err="1"/>
              <a:t>bump</a:t>
            </a:r>
            <a:r>
              <a:rPr lang="tr-TR" sz="2000" dirty="0"/>
              <a:t> </a:t>
            </a:r>
            <a:r>
              <a:rPr lang="tr-TR" sz="2000" dirty="0" err="1"/>
              <a:t>map’in</a:t>
            </a:r>
            <a:r>
              <a:rPr lang="tr-TR" sz="2000" dirty="0"/>
              <a:t> etkisi görü-</a:t>
            </a:r>
            <a:r>
              <a:rPr lang="tr-TR" sz="2000" dirty="0" err="1"/>
              <a:t>lüyor</a:t>
            </a:r>
            <a:r>
              <a:rPr lang="tr-TR" sz="2000" dirty="0"/>
              <a:t>.</a:t>
            </a:r>
          </a:p>
        </p:txBody>
      </p:sp>
      <p:pic>
        <p:nvPicPr>
          <p:cNvPr id="1026" name="Picture 2" descr="Cobble stones seamless generated texture (with diffuse, bump and normal map) Stock Photo - 32553031">
            <a:extLst>
              <a:ext uri="{FF2B5EF4-FFF2-40B4-BE49-F238E27FC236}">
                <a16:creationId xmlns:a16="http://schemas.microsoft.com/office/drawing/2014/main" id="{5F5848E5-50D6-43AB-B868-FD3C34E749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9307" y="1196752"/>
            <a:ext cx="5501005" cy="5501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D882B30-E5D2-4A27-87EC-B167B038BEE1}"/>
              </a:ext>
            </a:extLst>
          </p:cNvPr>
          <p:cNvSpPr txBox="1"/>
          <p:nvPr/>
        </p:nvSpPr>
        <p:spPr>
          <a:xfrm>
            <a:off x="7380312" y="4293096"/>
            <a:ext cx="151216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/>
              <a:t>Etkisiz renk </a:t>
            </a:r>
            <a:br>
              <a:rPr lang="tr-TR" dirty="0"/>
            </a:br>
            <a:r>
              <a:rPr lang="tr-TR" dirty="0"/>
              <a:t>(0.5, 0.5, 1.0)</a:t>
            </a:r>
            <a:br>
              <a:rPr lang="tr-TR" dirty="0"/>
            </a:br>
            <a:r>
              <a:rPr lang="tr-TR" dirty="0"/>
              <a:t>veya #8080FF</a:t>
            </a:r>
            <a:br>
              <a:rPr lang="tr-TR" dirty="0"/>
            </a:br>
            <a:r>
              <a:rPr lang="tr-TR" dirty="0"/>
              <a:t>normalin bozulmadığı durumdur.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044560D-86F4-48B6-8F49-7D8CF48D2D3C}"/>
              </a:ext>
            </a:extLst>
          </p:cNvPr>
          <p:cNvSpPr txBox="1"/>
          <p:nvPr/>
        </p:nvSpPr>
        <p:spPr>
          <a:xfrm>
            <a:off x="7380312" y="1458650"/>
            <a:ext cx="151216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/>
              <a:t>Sağ üst ve sol alt görüntüler-den birisi yükseklik haritası, diğer texture.</a:t>
            </a:r>
          </a:p>
        </p:txBody>
      </p:sp>
    </p:spTree>
    <p:extLst>
      <p:ext uri="{BB962C8B-B14F-4D97-AF65-F5344CB8AC3E}">
        <p14:creationId xmlns:p14="http://schemas.microsoft.com/office/powerpoint/2010/main" val="308912021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625418DF-387A-4E3B-A0B2-0A3212756C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33475"/>
            <a:ext cx="9144000" cy="297990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A3F7B2E-C4F5-4851-B43C-FAC4B4790B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96752"/>
            <a:ext cx="9144000" cy="30220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A41C246-5099-4EEA-9CDE-7F91AA5C62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  Ne kadar etkili? 	             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D405CA-55D0-4882-9229-719CE792C6E9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5148064" y="1219200"/>
            <a:ext cx="3538736" cy="4937760"/>
          </a:xfrm>
        </p:spPr>
        <p:txBody>
          <a:bodyPr>
            <a:normAutofit/>
          </a:bodyPr>
          <a:lstStyle/>
          <a:p>
            <a:r>
              <a:rPr lang="tr-TR" sz="2400" dirty="0"/>
              <a:t>Sadece texture</a:t>
            </a:r>
          </a:p>
          <a:p>
            <a:endParaRPr lang="tr-TR" sz="2400" dirty="0"/>
          </a:p>
          <a:p>
            <a:endParaRPr lang="tr-TR" sz="2400" dirty="0"/>
          </a:p>
          <a:p>
            <a:endParaRPr lang="tr-TR" sz="2400" dirty="0"/>
          </a:p>
          <a:p>
            <a:endParaRPr lang="tr-TR" sz="2400" dirty="0"/>
          </a:p>
          <a:p>
            <a:endParaRPr lang="tr-TR" sz="2400" dirty="0"/>
          </a:p>
          <a:p>
            <a:pPr marL="0" indent="0">
              <a:buNone/>
            </a:pPr>
            <a:endParaRPr lang="tr-TR" sz="2400" dirty="0"/>
          </a:p>
          <a:p>
            <a:r>
              <a:rPr lang="tr-TR" sz="2400" dirty="0" err="1"/>
              <a:t>Bump</a:t>
            </a:r>
            <a:r>
              <a:rPr lang="tr-TR" sz="2400" dirty="0"/>
              <a:t> </a:t>
            </a:r>
            <a:r>
              <a:rPr lang="tr-TR" sz="2400" dirty="0" err="1"/>
              <a:t>mapping</a:t>
            </a:r>
            <a:r>
              <a:rPr lang="tr-TR" sz="2400" dirty="0"/>
              <a:t> ve texture etkisi</a:t>
            </a:r>
          </a:p>
        </p:txBody>
      </p:sp>
    </p:spTree>
    <p:extLst>
      <p:ext uri="{BB962C8B-B14F-4D97-AF65-F5344CB8AC3E}">
        <p14:creationId xmlns:p14="http://schemas.microsoft.com/office/powerpoint/2010/main" val="178737496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altLang="tr-TR" dirty="0"/>
              <a:t>Normal mapping LOD Konusunda da Yardımcıdır</a:t>
            </a:r>
            <a:endParaRPr lang="en-US" altLang="tr-TR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EED06-A45B-49F7-A4E7-E4A0A60926E4}" type="slidenum">
              <a:rPr lang="tr-TR" smtClean="0"/>
              <a:pPr/>
              <a:t>73</a:t>
            </a:fld>
            <a:endParaRPr lang="tr-TR" dirty="0"/>
          </a:p>
        </p:txBody>
      </p:sp>
      <p:sp>
        <p:nvSpPr>
          <p:cNvPr id="1932291" name="Rectangle 3"/>
          <p:cNvSpPr>
            <a:spLocks noGrp="1" noChangeArrowheads="1"/>
          </p:cNvSpPr>
          <p:nvPr>
            <p:ph sz="quarter" idx="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LOD</a:t>
            </a:r>
            <a:r>
              <a:rPr lang="tr-TR" dirty="0"/>
              <a:t>’ların</a:t>
            </a:r>
            <a:r>
              <a:rPr lang="en-US" dirty="0"/>
              <a:t> </a:t>
            </a:r>
            <a:r>
              <a:rPr lang="tr-TR" dirty="0"/>
              <a:t>N</a:t>
            </a:r>
            <a:r>
              <a:rPr lang="en-US" dirty="0"/>
              <a:t>ormal mapping</a:t>
            </a:r>
            <a:r>
              <a:rPr lang="tr-TR" dirty="0"/>
              <a:t> kullanan (üstte), kullanmayan halleri (altta)</a:t>
            </a:r>
            <a:r>
              <a:rPr lang="en-US" dirty="0"/>
              <a:t>:</a:t>
            </a:r>
          </a:p>
        </p:txBody>
      </p:sp>
      <p:pic>
        <p:nvPicPr>
          <p:cNvPr id="70660" name="Picture 5" descr="http://www.cs.unc.edu/~geom/APS/Figure12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589" y="2133600"/>
            <a:ext cx="6681611" cy="407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61" name="Text Box 4"/>
          <p:cNvSpPr txBox="1">
            <a:spLocks noChangeArrowheads="1"/>
          </p:cNvSpPr>
          <p:nvPr/>
        </p:nvSpPr>
        <p:spPr bwMode="auto">
          <a:xfrm>
            <a:off x="1049867" y="6172200"/>
            <a:ext cx="192873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en-US" altLang="tr-TR" dirty="0"/>
              <a:t>249,924 polys</a:t>
            </a:r>
          </a:p>
        </p:txBody>
      </p:sp>
      <p:sp>
        <p:nvSpPr>
          <p:cNvPr id="70662" name="Text Box 5"/>
          <p:cNvSpPr txBox="1">
            <a:spLocks noChangeArrowheads="1"/>
          </p:cNvSpPr>
          <p:nvPr/>
        </p:nvSpPr>
        <p:spPr bwMode="auto">
          <a:xfrm>
            <a:off x="2810933" y="6172200"/>
            <a:ext cx="177484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en-US" altLang="tr-TR" dirty="0"/>
              <a:t>62,480 polys</a:t>
            </a:r>
          </a:p>
        </p:txBody>
      </p:sp>
      <p:sp>
        <p:nvSpPr>
          <p:cNvPr id="70663" name="Text Box 6"/>
          <p:cNvSpPr txBox="1">
            <a:spLocks noChangeArrowheads="1"/>
          </p:cNvSpPr>
          <p:nvPr/>
        </p:nvSpPr>
        <p:spPr bwMode="auto">
          <a:xfrm>
            <a:off x="4504267" y="6172200"/>
            <a:ext cx="162095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en-US" altLang="tr-TR" dirty="0"/>
              <a:t>7,809 polys</a:t>
            </a:r>
          </a:p>
        </p:txBody>
      </p:sp>
      <p:sp>
        <p:nvSpPr>
          <p:cNvPr id="70664" name="Text Box 7"/>
          <p:cNvSpPr txBox="1">
            <a:spLocks noChangeArrowheads="1"/>
          </p:cNvSpPr>
          <p:nvPr/>
        </p:nvSpPr>
        <p:spPr bwMode="auto">
          <a:xfrm>
            <a:off x="6265334" y="6172200"/>
            <a:ext cx="139012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en-US" altLang="tr-TR" dirty="0"/>
              <a:t>975 polys</a:t>
            </a:r>
          </a:p>
        </p:txBody>
      </p:sp>
    </p:spTree>
    <p:extLst>
      <p:ext uri="{BB962C8B-B14F-4D97-AF65-F5344CB8AC3E}">
        <p14:creationId xmlns:p14="http://schemas.microsoft.com/office/powerpoint/2010/main" val="293871521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219200" y="3789040"/>
            <a:ext cx="6858000" cy="990600"/>
          </a:xfrm>
        </p:spPr>
        <p:txBody>
          <a:bodyPr>
            <a:noAutofit/>
          </a:bodyPr>
          <a:lstStyle/>
          <a:p>
            <a:pPr algn="ctr"/>
            <a:r>
              <a:rPr lang="tr-TR" altLang="ko-KR" dirty="0"/>
              <a:t>Çoklu-rendering ve </a:t>
            </a:r>
            <a:br>
              <a:rPr lang="tr-TR" altLang="ko-KR" dirty="0"/>
            </a:br>
            <a:r>
              <a:rPr lang="en-US" altLang="ko-KR" dirty="0">
                <a:ea typeface="굴림" pitchFamily="34" charset="-127"/>
              </a:rPr>
              <a:t>Accumulation Buffer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9E682E4-B3AC-44E9-A73C-1D041CBF79D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EED06-A45B-49F7-A4E7-E4A0A60926E4}" type="slidenum">
              <a:rPr lang="tr-TR" smtClean="0"/>
              <a:pPr/>
              <a:t>74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489556860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altLang="ko-KR" dirty="0">
                <a:ea typeface="굴림" pitchFamily="34" charset="-127"/>
              </a:rPr>
              <a:t>Toplamalı Tampon (</a:t>
            </a:r>
            <a:r>
              <a:rPr lang="en-US" altLang="ko-KR" dirty="0">
                <a:ea typeface="굴림" pitchFamily="34" charset="-127"/>
              </a:rPr>
              <a:t>Accumulation Buffer</a:t>
            </a:r>
            <a:r>
              <a:rPr lang="tr-TR" altLang="ko-KR" dirty="0">
                <a:ea typeface="굴림" pitchFamily="34" charset="-127"/>
              </a:rPr>
              <a:t>)</a:t>
            </a:r>
            <a:endParaRPr lang="en-US" altLang="ko-KR" dirty="0">
              <a:ea typeface="굴림" pitchFamily="34" charset="-127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EED06-A45B-49F7-A4E7-E4A0A60926E4}" type="slidenum">
              <a:rPr lang="tr-TR" smtClean="0"/>
              <a:pPr/>
              <a:t>75</a:t>
            </a:fld>
            <a:endParaRPr lang="tr-TR" dirty="0"/>
          </a:p>
        </p:txBody>
      </p:sp>
      <p:sp>
        <p:nvSpPr>
          <p:cNvPr id="533507" name="Rectangle 3"/>
          <p:cNvSpPr>
            <a:spLocks noGrp="1" noChangeArrowheads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marL="342900" indent="-342900">
              <a:lnSpc>
                <a:spcPct val="75000"/>
              </a:lnSpc>
              <a:tabLst>
                <a:tab pos="2238375" algn="l"/>
              </a:tabLst>
              <a:defRPr/>
            </a:pPr>
            <a:r>
              <a:rPr lang="tr-TR" altLang="ko-KR" sz="2400" dirty="0"/>
              <a:t>Çoklu görüntüler (multirendering) için bir alandır.</a:t>
            </a:r>
            <a:endParaRPr lang="en-US" altLang="ko-KR" sz="2400" dirty="0">
              <a:ea typeface="굴림" charset="-127"/>
            </a:endParaRPr>
          </a:p>
          <a:p>
            <a:pPr marL="742950" lvl="1" indent="-285750">
              <a:lnSpc>
                <a:spcPct val="75000"/>
              </a:lnSpc>
              <a:tabLst>
                <a:tab pos="2238375" algn="l"/>
              </a:tabLst>
              <a:defRPr/>
            </a:pPr>
            <a:r>
              <a:rPr lang="en-US" altLang="ko-KR" sz="2000" dirty="0">
                <a:ea typeface="굴림" charset="-127"/>
              </a:rPr>
              <a:t>Frame</a:t>
            </a:r>
            <a:r>
              <a:rPr lang="tr-TR" altLang="ko-KR" sz="2000" dirty="0">
                <a:ea typeface="굴림" charset="-127"/>
              </a:rPr>
              <a:t> </a:t>
            </a:r>
            <a:r>
              <a:rPr lang="en-US" altLang="ko-KR" sz="2000" dirty="0">
                <a:ea typeface="굴림" charset="-127"/>
              </a:rPr>
              <a:t>buffer </a:t>
            </a:r>
            <a:r>
              <a:rPr lang="tr-TR" altLang="ko-KR" sz="2000" dirty="0">
                <a:ea typeface="굴림" charset="-127"/>
              </a:rPr>
              <a:t>alanı çözünürlüğü neyse burada da aynıdır.</a:t>
            </a:r>
            <a:endParaRPr lang="en-US" altLang="ko-KR" sz="2000" dirty="0">
              <a:ea typeface="굴림" charset="-127"/>
            </a:endParaRPr>
          </a:p>
          <a:p>
            <a:pPr marL="342900" indent="-342900">
              <a:lnSpc>
                <a:spcPct val="75000"/>
              </a:lnSpc>
              <a:tabLst>
                <a:tab pos="2238375" algn="l"/>
              </a:tabLst>
              <a:defRPr/>
            </a:pPr>
            <a:endParaRPr lang="tr-TR" altLang="ko-KR" sz="2400" dirty="0"/>
          </a:p>
          <a:p>
            <a:pPr marL="342900" indent="-342900">
              <a:lnSpc>
                <a:spcPct val="75000"/>
              </a:lnSpc>
              <a:tabLst>
                <a:tab pos="2238375" algn="l"/>
              </a:tabLst>
              <a:defRPr/>
            </a:pPr>
            <a:r>
              <a:rPr lang="tr-TR" altLang="ko-KR" sz="2400" dirty="0"/>
              <a:t>Operasyon öncesi hazırlık:</a:t>
            </a:r>
            <a:endParaRPr lang="en-US" altLang="ko-KR" sz="2400" dirty="0">
              <a:ea typeface="굴림" charset="-127"/>
            </a:endParaRPr>
          </a:p>
          <a:p>
            <a:pPr marL="742950" lvl="1" indent="-285750">
              <a:lnSpc>
                <a:spcPct val="75000"/>
              </a:lnSpc>
              <a:buFontTx/>
              <a:buNone/>
              <a:tabLst>
                <a:tab pos="2238375" algn="l"/>
              </a:tabLst>
              <a:defRPr/>
            </a:pPr>
            <a:r>
              <a:rPr lang="tr-TR" altLang="ko-KR" sz="2400" b="1" dirty="0">
                <a:solidFill>
                  <a:srgbClr val="FF0000"/>
                </a:solidFill>
                <a:latin typeface="Consolas" panose="020B0609020204030204" pitchFamily="49" charset="0"/>
                <a:ea typeface="굴림" charset="-127"/>
              </a:rPr>
              <a:t>Gl.</a:t>
            </a:r>
            <a:r>
              <a:rPr lang="en-US" altLang="ko-KR" sz="2400" b="1" dirty="0">
                <a:solidFill>
                  <a:srgbClr val="FF0000"/>
                </a:solidFill>
                <a:latin typeface="Consolas" panose="020B0609020204030204" pitchFamily="49" charset="0"/>
                <a:ea typeface="굴림" charset="-127"/>
              </a:rPr>
              <a:t>glClear(</a:t>
            </a:r>
            <a:r>
              <a:rPr lang="tr-TR" altLang="ko-KR" sz="2400" b="1" dirty="0">
                <a:solidFill>
                  <a:srgbClr val="FF0000"/>
                </a:solidFill>
                <a:latin typeface="Consolas" panose="020B0609020204030204" pitchFamily="49" charset="0"/>
                <a:ea typeface="굴림" charset="-127"/>
              </a:rPr>
              <a:t>Gl.</a:t>
            </a:r>
            <a:r>
              <a:rPr lang="en-US" altLang="ko-KR" sz="2400" b="1" dirty="0">
                <a:solidFill>
                  <a:srgbClr val="FF0000"/>
                </a:solidFill>
                <a:latin typeface="Consolas" panose="020B0609020204030204" pitchFamily="49" charset="0"/>
                <a:ea typeface="굴림" charset="-127"/>
              </a:rPr>
              <a:t>GL_ACCUM_BUFFER_BIT);</a:t>
            </a:r>
            <a:endParaRPr lang="en-US" altLang="ko-KR" sz="2000" b="1" dirty="0">
              <a:solidFill>
                <a:srgbClr val="FF0000"/>
              </a:solidFill>
              <a:latin typeface="Consolas" panose="020B0609020204030204" pitchFamily="49" charset="0"/>
              <a:ea typeface="굴림" charset="-127"/>
            </a:endParaRPr>
          </a:p>
          <a:p>
            <a:pPr marL="742950" lvl="1" indent="-285750">
              <a:lnSpc>
                <a:spcPct val="75000"/>
              </a:lnSpc>
              <a:tabLst>
                <a:tab pos="2238375" algn="l"/>
              </a:tabLst>
              <a:defRPr/>
            </a:pPr>
            <a:r>
              <a:rPr lang="en-US" altLang="ko-KR" sz="2000" dirty="0">
                <a:ea typeface="굴림" charset="-127"/>
              </a:rPr>
              <a:t>AccumBuffer </a:t>
            </a:r>
            <a:r>
              <a:rPr lang="en-US" altLang="ko-KR" sz="2000" dirty="0">
                <a:ea typeface="굴림" charset="-127"/>
                <a:sym typeface="Symbol" pitchFamily="18" charset="2"/>
              </a:rPr>
              <a:t> 0</a:t>
            </a:r>
            <a:endParaRPr lang="tr-TR" altLang="ko-KR" sz="2000" dirty="0">
              <a:ea typeface="굴림" charset="-127"/>
              <a:sym typeface="Symbol" pitchFamily="18" charset="2"/>
            </a:endParaRPr>
          </a:p>
          <a:p>
            <a:pPr marL="742950" lvl="1" indent="-285750">
              <a:lnSpc>
                <a:spcPct val="75000"/>
              </a:lnSpc>
              <a:tabLst>
                <a:tab pos="2238375" algn="l"/>
              </a:tabLst>
              <a:defRPr/>
            </a:pPr>
            <a:endParaRPr lang="tr-TR" altLang="ko-KR" sz="2000" dirty="0">
              <a:ea typeface="굴림" charset="-127"/>
              <a:sym typeface="Symbol" pitchFamily="18" charset="2"/>
            </a:endParaRPr>
          </a:p>
          <a:p>
            <a:pPr marL="355600" indent="-355600">
              <a:lnSpc>
                <a:spcPct val="75000"/>
              </a:lnSpc>
              <a:tabLst>
                <a:tab pos="2238375" algn="l"/>
              </a:tabLst>
              <a:defRPr/>
            </a:pPr>
            <a:r>
              <a:rPr lang="tr-TR" altLang="ko-KR" dirty="0">
                <a:latin typeface="Arial Unicode MS" pitchFamily="34" charset="-128"/>
                <a:ea typeface="굴림" charset="-127"/>
                <a:sym typeface="Symbol" pitchFamily="18" charset="2"/>
              </a:rPr>
              <a:t>Buffer işlem komutu:</a:t>
            </a:r>
            <a:endParaRPr lang="tr-TR" altLang="ko-KR" dirty="0">
              <a:latin typeface="Arial Unicode MS" pitchFamily="34" charset="-128"/>
            </a:endParaRPr>
          </a:p>
          <a:p>
            <a:pPr marL="742950" lvl="1" indent="-285750">
              <a:lnSpc>
                <a:spcPct val="75000"/>
              </a:lnSpc>
              <a:buFontTx/>
              <a:buNone/>
              <a:tabLst>
                <a:tab pos="2238375" algn="l"/>
              </a:tabLst>
              <a:defRPr/>
            </a:pPr>
            <a:r>
              <a:rPr lang="tr-TR" altLang="ko-KR" sz="2400" b="1" dirty="0">
                <a:latin typeface="Consolas" panose="020B0609020204030204" pitchFamily="49" charset="0"/>
                <a:ea typeface="굴림" charset="-127"/>
              </a:rPr>
              <a:t>Gl.</a:t>
            </a:r>
            <a:r>
              <a:rPr lang="en-US" altLang="ko-KR" sz="2400" b="1" dirty="0">
                <a:solidFill>
                  <a:srgbClr val="FF0000"/>
                </a:solidFill>
                <a:latin typeface="Consolas" panose="020B0609020204030204" pitchFamily="49" charset="0"/>
                <a:ea typeface="굴림" charset="-127"/>
              </a:rPr>
              <a:t>glAccum</a:t>
            </a:r>
            <a:r>
              <a:rPr lang="en-US" altLang="ko-KR" sz="2400" b="1" dirty="0">
                <a:latin typeface="Consolas" panose="020B0609020204030204" pitchFamily="49" charset="0"/>
                <a:ea typeface="굴림" charset="-127"/>
              </a:rPr>
              <a:t>( GLenum</a:t>
            </a:r>
            <a:r>
              <a:rPr lang="en-US" altLang="ko-KR" sz="2400" i="1" dirty="0">
                <a:latin typeface="Consolas" panose="020B0609020204030204" pitchFamily="49" charset="0"/>
                <a:ea typeface="굴림" charset="-127"/>
              </a:rPr>
              <a:t> </a:t>
            </a:r>
            <a:r>
              <a:rPr lang="en-US" altLang="ko-KR" sz="2400" i="1" dirty="0">
                <a:solidFill>
                  <a:srgbClr val="FF0000"/>
                </a:solidFill>
                <a:latin typeface="Consolas" panose="020B0609020204030204" pitchFamily="49" charset="0"/>
                <a:ea typeface="굴림" charset="-127"/>
              </a:rPr>
              <a:t>op</a:t>
            </a:r>
            <a:r>
              <a:rPr lang="en-US" altLang="ko-KR" sz="2400" b="1" dirty="0">
                <a:latin typeface="Consolas" panose="020B0609020204030204" pitchFamily="49" charset="0"/>
                <a:ea typeface="굴림" charset="-127"/>
              </a:rPr>
              <a:t>,</a:t>
            </a:r>
            <a:r>
              <a:rPr lang="en-US" altLang="ko-KR" sz="2400" dirty="0">
                <a:latin typeface="Consolas" panose="020B0609020204030204" pitchFamily="49" charset="0"/>
                <a:ea typeface="굴림" charset="-127"/>
              </a:rPr>
              <a:t> </a:t>
            </a:r>
            <a:r>
              <a:rPr lang="en-US" altLang="ko-KR" sz="2400" b="1" dirty="0">
                <a:latin typeface="Consolas" panose="020B0609020204030204" pitchFamily="49" charset="0"/>
                <a:ea typeface="굴림" charset="-127"/>
              </a:rPr>
              <a:t>GLfloat</a:t>
            </a:r>
            <a:r>
              <a:rPr lang="en-US" altLang="ko-KR" sz="2400" i="1" dirty="0">
                <a:latin typeface="Consolas" panose="020B0609020204030204" pitchFamily="49" charset="0"/>
                <a:ea typeface="굴림" charset="-127"/>
              </a:rPr>
              <a:t> </a:t>
            </a:r>
            <a:r>
              <a:rPr lang="en-US" altLang="ko-KR" sz="2400" i="1" dirty="0">
                <a:solidFill>
                  <a:srgbClr val="FF0000"/>
                </a:solidFill>
                <a:latin typeface="Consolas" panose="020B0609020204030204" pitchFamily="49" charset="0"/>
                <a:ea typeface="굴림" charset="-127"/>
              </a:rPr>
              <a:t>value</a:t>
            </a:r>
            <a:r>
              <a:rPr lang="en-US" altLang="ko-KR" sz="2400" dirty="0">
                <a:latin typeface="Consolas" panose="020B0609020204030204" pitchFamily="49" charset="0"/>
                <a:ea typeface="굴림" charset="-127"/>
              </a:rPr>
              <a:t> </a:t>
            </a:r>
            <a:r>
              <a:rPr lang="en-US" altLang="ko-KR" sz="2400" b="1" dirty="0">
                <a:latin typeface="Consolas" panose="020B0609020204030204" pitchFamily="49" charset="0"/>
                <a:ea typeface="굴림" charset="-127"/>
              </a:rPr>
              <a:t>);</a:t>
            </a:r>
            <a:r>
              <a:rPr lang="en-US" altLang="ko-KR" sz="2000" dirty="0">
                <a:latin typeface="Arial Unicode MS" pitchFamily="34" charset="-128"/>
                <a:ea typeface="굴림" charset="-127"/>
              </a:rPr>
              <a:t> </a:t>
            </a:r>
            <a:endParaRPr lang="en-US" altLang="ko-KR" sz="2000" dirty="0">
              <a:ea typeface="굴림" charset="-127"/>
            </a:endParaRPr>
          </a:p>
          <a:p>
            <a:pPr marL="742950" lvl="1" indent="-285750">
              <a:lnSpc>
                <a:spcPct val="75000"/>
              </a:lnSpc>
              <a:tabLst>
                <a:tab pos="2238375" algn="l"/>
              </a:tabLst>
              <a:defRPr/>
            </a:pPr>
            <a:r>
              <a:rPr lang="en-US" altLang="ko-KR" sz="2400" b="1" dirty="0">
                <a:solidFill>
                  <a:srgbClr val="0070C0"/>
                </a:solidFill>
                <a:latin typeface="Consolas" panose="020B0609020204030204" pitchFamily="49" charset="0"/>
                <a:ea typeface="굴림" charset="-127"/>
              </a:rPr>
              <a:t>GL_LOAD</a:t>
            </a:r>
            <a:r>
              <a:rPr lang="en-US" altLang="ko-KR" sz="1800" dirty="0">
                <a:ea typeface="굴림" charset="-127"/>
              </a:rPr>
              <a:t> :</a:t>
            </a:r>
            <a:r>
              <a:rPr lang="tr-TR" altLang="ko-KR" sz="1800" dirty="0"/>
              <a:t>  	</a:t>
            </a:r>
            <a:r>
              <a:rPr lang="en-US" altLang="ko-KR" sz="1800" dirty="0">
                <a:ea typeface="굴림" charset="-127"/>
              </a:rPr>
              <a:t>AccumBuffer </a:t>
            </a:r>
            <a:r>
              <a:rPr lang="en-US" altLang="ko-KR" sz="1800" dirty="0">
                <a:ea typeface="굴림" charset="-127"/>
                <a:sym typeface="Symbol" pitchFamily="18" charset="2"/>
              </a:rPr>
              <a:t> FrameBuffer</a:t>
            </a:r>
          </a:p>
          <a:p>
            <a:pPr marL="742950" lvl="1" indent="-285750">
              <a:lnSpc>
                <a:spcPct val="75000"/>
              </a:lnSpc>
              <a:tabLst>
                <a:tab pos="2238375" algn="l"/>
              </a:tabLst>
              <a:defRPr/>
            </a:pPr>
            <a:r>
              <a:rPr lang="en-US" altLang="ko-KR" sz="2400" b="1" dirty="0">
                <a:solidFill>
                  <a:srgbClr val="0070C0"/>
                </a:solidFill>
                <a:latin typeface="Consolas" panose="020B0609020204030204" pitchFamily="49" charset="0"/>
                <a:ea typeface="굴림" charset="-127"/>
              </a:rPr>
              <a:t>GL_ACCUM</a:t>
            </a:r>
            <a:r>
              <a:rPr lang="en-US" altLang="ko-KR" sz="1800" dirty="0">
                <a:ea typeface="굴림" charset="-127"/>
              </a:rPr>
              <a:t> :</a:t>
            </a:r>
            <a:r>
              <a:rPr lang="tr-TR" altLang="ko-KR" sz="1800" dirty="0"/>
              <a:t>	</a:t>
            </a:r>
            <a:r>
              <a:rPr lang="en-US" altLang="ko-KR" sz="1800" dirty="0">
                <a:ea typeface="굴림" charset="-127"/>
              </a:rPr>
              <a:t>AccumBuffer </a:t>
            </a:r>
            <a:r>
              <a:rPr lang="en-US" altLang="ko-KR" sz="1800" dirty="0">
                <a:ea typeface="굴림" charset="-127"/>
                <a:sym typeface="Symbol" pitchFamily="18" charset="2"/>
              </a:rPr>
              <a:t> AccumBuffer + </a:t>
            </a:r>
            <a:br>
              <a:rPr lang="tr-TR" altLang="ko-KR" sz="1800" dirty="0">
                <a:ea typeface="굴림" charset="-127"/>
                <a:sym typeface="Symbol" pitchFamily="18" charset="2"/>
              </a:rPr>
            </a:br>
            <a:r>
              <a:rPr lang="tr-TR" altLang="ko-KR" sz="1800" dirty="0">
                <a:ea typeface="굴림" charset="-127"/>
                <a:sym typeface="Symbol" pitchFamily="18" charset="2"/>
              </a:rPr>
              <a:t>				</a:t>
            </a:r>
            <a:r>
              <a:rPr lang="en-US" altLang="ko-KR" sz="1800" dirty="0">
                <a:ea typeface="굴림" charset="-127"/>
                <a:sym typeface="Symbol" pitchFamily="18" charset="2"/>
              </a:rPr>
              <a:t>value * FrameBuffer</a:t>
            </a:r>
          </a:p>
          <a:p>
            <a:pPr marL="742950" lvl="1" indent="-285750">
              <a:lnSpc>
                <a:spcPct val="75000"/>
              </a:lnSpc>
              <a:tabLst>
                <a:tab pos="2238375" algn="l"/>
              </a:tabLst>
              <a:defRPr/>
            </a:pPr>
            <a:r>
              <a:rPr lang="en-US" altLang="ko-KR" sz="2400" b="1" dirty="0">
                <a:solidFill>
                  <a:srgbClr val="0070C0"/>
                </a:solidFill>
                <a:latin typeface="Consolas" panose="020B0609020204030204" pitchFamily="49" charset="0"/>
                <a:ea typeface="굴림" charset="-127"/>
              </a:rPr>
              <a:t>GL_MULT</a:t>
            </a:r>
            <a:r>
              <a:rPr lang="en-US" altLang="ko-KR" sz="1800" dirty="0">
                <a:ea typeface="굴림" charset="-127"/>
              </a:rPr>
              <a:t> :</a:t>
            </a:r>
            <a:r>
              <a:rPr lang="tr-TR" altLang="ko-KR" sz="1800" dirty="0"/>
              <a:t>		</a:t>
            </a:r>
            <a:r>
              <a:rPr lang="en-US" altLang="ko-KR" sz="1800" dirty="0">
                <a:ea typeface="굴림" charset="-127"/>
              </a:rPr>
              <a:t>AccumBuffer </a:t>
            </a:r>
            <a:r>
              <a:rPr lang="en-US" altLang="ko-KR" sz="1800" dirty="0">
                <a:ea typeface="굴림" charset="-127"/>
                <a:sym typeface="Symbol" pitchFamily="18" charset="2"/>
              </a:rPr>
              <a:t> AccumBuffer * value</a:t>
            </a:r>
          </a:p>
          <a:p>
            <a:pPr marL="742950" lvl="1" indent="-285750">
              <a:lnSpc>
                <a:spcPct val="75000"/>
              </a:lnSpc>
              <a:tabLst>
                <a:tab pos="2238375" algn="l"/>
              </a:tabLst>
              <a:defRPr/>
            </a:pPr>
            <a:r>
              <a:rPr lang="en-US" altLang="ko-KR" sz="2400" b="1" dirty="0">
                <a:solidFill>
                  <a:srgbClr val="0070C0"/>
                </a:solidFill>
                <a:latin typeface="Consolas" panose="020B0609020204030204" pitchFamily="49" charset="0"/>
                <a:ea typeface="굴림" charset="-127"/>
                <a:sym typeface="Symbol" pitchFamily="18" charset="2"/>
              </a:rPr>
              <a:t>GL_RETURN</a:t>
            </a:r>
            <a:r>
              <a:rPr lang="en-US" altLang="ko-KR" sz="1800" dirty="0">
                <a:ea typeface="굴림" charset="-127"/>
                <a:sym typeface="Symbol" pitchFamily="18" charset="2"/>
              </a:rPr>
              <a:t>:	FrameBuffer  </a:t>
            </a:r>
            <a:r>
              <a:rPr lang="en-US" altLang="ko-KR" sz="1800" dirty="0">
                <a:ea typeface="굴림" charset="-127"/>
              </a:rPr>
              <a:t>AccumBuffer</a:t>
            </a:r>
          </a:p>
        </p:txBody>
      </p:sp>
    </p:spTree>
    <p:extLst>
      <p:ext uri="{BB962C8B-B14F-4D97-AF65-F5344CB8AC3E}">
        <p14:creationId xmlns:p14="http://schemas.microsoft.com/office/powerpoint/2010/main" val="4212264479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ea typeface="굴림" pitchFamily="34" charset="-127"/>
              </a:rPr>
              <a:t>Accumulation Buffer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EED06-A45B-49F7-A4E7-E4A0A60926E4}" type="slidenum">
              <a:rPr lang="tr-TR" smtClean="0"/>
              <a:pPr/>
              <a:t>76</a:t>
            </a:fld>
            <a:endParaRPr lang="tr-TR" dirty="0"/>
          </a:p>
        </p:txBody>
      </p:sp>
      <p:sp>
        <p:nvSpPr>
          <p:cNvPr id="534531" name="Rectangle 3"/>
          <p:cNvSpPr>
            <a:spLocks noGrp="1" noChangeArrowheads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>
              <a:lnSpc>
                <a:spcPct val="75000"/>
              </a:lnSpc>
              <a:spcBef>
                <a:spcPts val="400"/>
              </a:spcBef>
              <a:spcAft>
                <a:spcPts val="400"/>
              </a:spcAft>
              <a:defRPr/>
            </a:pPr>
            <a:r>
              <a:rPr lang="tr-TR" altLang="ko-KR" sz="2400" dirty="0">
                <a:ea typeface="굴림" charset="-127"/>
              </a:rPr>
              <a:t>Buffer silinir</a:t>
            </a:r>
            <a:endParaRPr lang="en-US" altLang="ko-KR" sz="2400" dirty="0">
              <a:ea typeface="굴림" charset="-127"/>
            </a:endParaRPr>
          </a:p>
          <a:p>
            <a:pPr>
              <a:lnSpc>
                <a:spcPct val="75000"/>
              </a:lnSpc>
              <a:spcBef>
                <a:spcPts val="400"/>
              </a:spcBef>
              <a:spcAft>
                <a:spcPts val="400"/>
              </a:spcAft>
              <a:defRPr/>
            </a:pPr>
            <a:r>
              <a:rPr lang="tr-TR" altLang="ko-KR" sz="2400" dirty="0">
                <a:ea typeface="굴림" charset="-127"/>
              </a:rPr>
              <a:t>Kamera</a:t>
            </a:r>
            <a:r>
              <a:rPr lang="en-US" altLang="ko-KR" sz="2400" dirty="0">
                <a:ea typeface="굴림" charset="-127"/>
              </a:rPr>
              <a:t> (x, y)</a:t>
            </a:r>
            <a:r>
              <a:rPr lang="tr-TR" altLang="ko-KR" sz="2400" dirty="0">
                <a:ea typeface="굴림" charset="-127"/>
              </a:rPr>
              <a:t>’de bakarken </a:t>
            </a:r>
            <a:r>
              <a:rPr lang="en-US" altLang="ko-KR" sz="2400" dirty="0">
                <a:ea typeface="굴림" charset="-127"/>
              </a:rPr>
              <a:t>FrameBuffer</a:t>
            </a:r>
            <a:r>
              <a:rPr lang="tr-TR" altLang="ko-KR" sz="2400" dirty="0">
                <a:ea typeface="굴림" charset="-127"/>
              </a:rPr>
              <a:t>’dan bir kopya (1) alınır</a:t>
            </a:r>
            <a:endParaRPr lang="en-US" altLang="ko-KR" sz="2400" dirty="0">
              <a:ea typeface="굴림" charset="-127"/>
            </a:endParaRPr>
          </a:p>
          <a:p>
            <a:pPr>
              <a:lnSpc>
                <a:spcPct val="75000"/>
              </a:lnSpc>
              <a:spcBef>
                <a:spcPts val="400"/>
              </a:spcBef>
              <a:spcAft>
                <a:spcPts val="400"/>
              </a:spcAft>
              <a:defRPr/>
            </a:pPr>
            <a:r>
              <a:rPr lang="tr-TR" altLang="ko-KR" sz="2400" dirty="0">
                <a:ea typeface="굴림" charset="-127"/>
              </a:rPr>
              <a:t>Kamera</a:t>
            </a:r>
            <a:r>
              <a:rPr lang="en-US" altLang="ko-KR" sz="2400" dirty="0">
                <a:ea typeface="굴림" charset="-127"/>
              </a:rPr>
              <a:t> (x</a:t>
            </a:r>
            <a:r>
              <a:rPr lang="tr-TR" altLang="ko-KR" sz="2400" dirty="0">
                <a:ea typeface="굴림" charset="-127"/>
              </a:rPr>
              <a:t>+1</a:t>
            </a:r>
            <a:r>
              <a:rPr lang="en-US" altLang="ko-KR" sz="2400" dirty="0">
                <a:ea typeface="굴림" charset="-127"/>
              </a:rPr>
              <a:t>, y)</a:t>
            </a:r>
            <a:r>
              <a:rPr lang="tr-TR" altLang="ko-KR" sz="2400" dirty="0">
                <a:ea typeface="굴림" charset="-127"/>
              </a:rPr>
              <a:t>’de bakarken </a:t>
            </a:r>
            <a:r>
              <a:rPr lang="en-US" altLang="ko-KR" sz="2400" dirty="0">
                <a:ea typeface="굴림" charset="-127"/>
              </a:rPr>
              <a:t>FrameBuffer</a:t>
            </a:r>
            <a:r>
              <a:rPr lang="tr-TR" altLang="ko-KR" sz="2400" dirty="0">
                <a:ea typeface="굴림" charset="-127"/>
              </a:rPr>
              <a:t>’dan bir kopya daha alınır (2) ve eklenir</a:t>
            </a:r>
            <a:endParaRPr lang="en-US" altLang="ko-KR" sz="2400" dirty="0">
              <a:ea typeface="굴림" charset="-127"/>
              <a:sym typeface="Symbol" pitchFamily="18" charset="2"/>
            </a:endParaRPr>
          </a:p>
          <a:p>
            <a:pPr>
              <a:lnSpc>
                <a:spcPct val="75000"/>
              </a:lnSpc>
              <a:spcBef>
                <a:spcPts val="400"/>
              </a:spcBef>
              <a:spcAft>
                <a:spcPts val="400"/>
              </a:spcAft>
              <a:defRPr/>
            </a:pPr>
            <a:r>
              <a:rPr lang="tr-TR" altLang="ko-KR" sz="2400" dirty="0">
                <a:ea typeface="굴림" charset="-127"/>
              </a:rPr>
              <a:t>Kamera</a:t>
            </a:r>
            <a:r>
              <a:rPr lang="en-US" altLang="ko-KR" sz="2400" dirty="0">
                <a:ea typeface="굴림" charset="-127"/>
              </a:rPr>
              <a:t> (x</a:t>
            </a:r>
            <a:r>
              <a:rPr lang="tr-TR" altLang="ko-KR" sz="2400" dirty="0">
                <a:ea typeface="굴림" charset="-127"/>
              </a:rPr>
              <a:t>-1</a:t>
            </a:r>
            <a:r>
              <a:rPr lang="en-US" altLang="ko-KR" sz="2400" dirty="0">
                <a:ea typeface="굴림" charset="-127"/>
              </a:rPr>
              <a:t>, y)</a:t>
            </a:r>
            <a:r>
              <a:rPr lang="tr-TR" altLang="ko-KR" sz="2400" dirty="0">
                <a:ea typeface="굴림" charset="-127"/>
              </a:rPr>
              <a:t>’de bakarken </a:t>
            </a:r>
            <a:r>
              <a:rPr lang="en-US" altLang="ko-KR" sz="2400" dirty="0">
                <a:ea typeface="굴림" charset="-127"/>
              </a:rPr>
              <a:t>FrameBuffer</a:t>
            </a:r>
            <a:r>
              <a:rPr lang="tr-TR" altLang="ko-KR" sz="2400" dirty="0">
                <a:ea typeface="굴림" charset="-127"/>
              </a:rPr>
              <a:t>’dan bir kopya daha alınır (3) ve eklenir</a:t>
            </a:r>
            <a:endParaRPr lang="tr-TR" altLang="ko-KR" sz="2000" dirty="0">
              <a:ea typeface="굴림" charset="-127"/>
            </a:endParaRPr>
          </a:p>
          <a:p>
            <a:pPr lvl="1">
              <a:lnSpc>
                <a:spcPct val="75000"/>
              </a:lnSpc>
              <a:spcBef>
                <a:spcPts val="400"/>
              </a:spcBef>
              <a:spcAft>
                <a:spcPts val="400"/>
              </a:spcAft>
              <a:defRPr/>
            </a:pPr>
            <a:r>
              <a:rPr lang="en-US" altLang="ko-KR" sz="2000" dirty="0">
                <a:ea typeface="굴림" charset="-127"/>
              </a:rPr>
              <a:t>AccumBuffer </a:t>
            </a:r>
            <a:r>
              <a:rPr lang="en-US" altLang="ko-KR" sz="2000" dirty="0">
                <a:ea typeface="굴림" charset="-127"/>
                <a:sym typeface="Symbol" pitchFamily="18" charset="2"/>
              </a:rPr>
              <a:t> AccumBuffer + FrameBuffer</a:t>
            </a:r>
            <a:r>
              <a:rPr lang="tr-TR" altLang="ko-KR" sz="2000" dirty="0">
                <a:ea typeface="굴림" charset="-127"/>
                <a:sym typeface="Symbol" pitchFamily="18" charset="2"/>
              </a:rPr>
              <a:t>1</a:t>
            </a:r>
            <a:endParaRPr lang="en-US" altLang="ko-KR" sz="2000" dirty="0">
              <a:ea typeface="굴림" charset="-127"/>
              <a:sym typeface="Symbol" pitchFamily="18" charset="2"/>
            </a:endParaRPr>
          </a:p>
          <a:p>
            <a:pPr lvl="1">
              <a:lnSpc>
                <a:spcPct val="75000"/>
              </a:lnSpc>
              <a:spcBef>
                <a:spcPts val="400"/>
              </a:spcBef>
              <a:spcAft>
                <a:spcPts val="400"/>
              </a:spcAft>
              <a:defRPr/>
            </a:pPr>
            <a:r>
              <a:rPr lang="en-US" altLang="ko-KR" sz="2000" dirty="0">
                <a:ea typeface="굴림" charset="-127"/>
              </a:rPr>
              <a:t>AccumBuffer </a:t>
            </a:r>
            <a:r>
              <a:rPr lang="en-US" altLang="ko-KR" sz="2000" dirty="0">
                <a:ea typeface="굴림" charset="-127"/>
                <a:sym typeface="Symbol" pitchFamily="18" charset="2"/>
              </a:rPr>
              <a:t> AccumBuffer + FrameBuffer</a:t>
            </a:r>
            <a:r>
              <a:rPr lang="tr-TR" altLang="ko-KR" sz="2000" dirty="0">
                <a:ea typeface="굴림" charset="-127"/>
                <a:sym typeface="Symbol" pitchFamily="18" charset="2"/>
              </a:rPr>
              <a:t>2</a:t>
            </a:r>
            <a:endParaRPr lang="en-US" altLang="ko-KR" sz="2000" dirty="0">
              <a:ea typeface="굴림" charset="-127"/>
              <a:sym typeface="Symbol" pitchFamily="18" charset="2"/>
            </a:endParaRPr>
          </a:p>
          <a:p>
            <a:pPr lvl="1">
              <a:lnSpc>
                <a:spcPct val="75000"/>
              </a:lnSpc>
              <a:spcBef>
                <a:spcPts val="400"/>
              </a:spcBef>
              <a:spcAft>
                <a:spcPts val="400"/>
              </a:spcAft>
              <a:defRPr/>
            </a:pPr>
            <a:r>
              <a:rPr lang="en-US" altLang="ko-KR" sz="2000" dirty="0">
                <a:ea typeface="굴림" charset="-127"/>
              </a:rPr>
              <a:t>AccumBuffer </a:t>
            </a:r>
            <a:r>
              <a:rPr lang="en-US" altLang="ko-KR" sz="2000" dirty="0">
                <a:ea typeface="굴림" charset="-127"/>
                <a:sym typeface="Symbol" pitchFamily="18" charset="2"/>
              </a:rPr>
              <a:t> AccumBuffer + FrameBuffer</a:t>
            </a:r>
            <a:r>
              <a:rPr lang="tr-TR" altLang="ko-KR" sz="2000" dirty="0">
                <a:ea typeface="굴림" charset="-127"/>
                <a:sym typeface="Symbol" pitchFamily="18" charset="2"/>
              </a:rPr>
              <a:t>3</a:t>
            </a:r>
            <a:endParaRPr lang="en-US" altLang="ko-KR" sz="2000" dirty="0">
              <a:ea typeface="굴림" charset="-127"/>
              <a:sym typeface="Symbol" pitchFamily="18" charset="2"/>
            </a:endParaRPr>
          </a:p>
          <a:p>
            <a:pPr lvl="1">
              <a:lnSpc>
                <a:spcPct val="75000"/>
              </a:lnSpc>
              <a:spcBef>
                <a:spcPts val="400"/>
              </a:spcBef>
              <a:spcAft>
                <a:spcPts val="400"/>
              </a:spcAft>
              <a:defRPr/>
            </a:pPr>
            <a:r>
              <a:rPr lang="en-US" altLang="ko-KR" sz="2000" dirty="0">
                <a:ea typeface="굴림" charset="-127"/>
              </a:rPr>
              <a:t>AccumBuffer </a:t>
            </a:r>
            <a:r>
              <a:rPr lang="en-US" altLang="ko-KR" sz="2000" dirty="0">
                <a:ea typeface="굴림" charset="-127"/>
                <a:sym typeface="Symbol" pitchFamily="18" charset="2"/>
              </a:rPr>
              <a:t> AccumBuffer * 0.33</a:t>
            </a:r>
          </a:p>
          <a:p>
            <a:pPr lvl="1">
              <a:lnSpc>
                <a:spcPct val="75000"/>
              </a:lnSpc>
              <a:spcBef>
                <a:spcPts val="400"/>
              </a:spcBef>
              <a:spcAft>
                <a:spcPts val="400"/>
              </a:spcAft>
              <a:defRPr/>
            </a:pPr>
            <a:r>
              <a:rPr lang="en-US" altLang="ko-KR" sz="2000" dirty="0">
                <a:ea typeface="굴림" charset="-127"/>
                <a:sym typeface="Symbol" pitchFamily="18" charset="2"/>
              </a:rPr>
              <a:t>FrameBuffer  </a:t>
            </a:r>
            <a:r>
              <a:rPr lang="en-US" altLang="ko-KR" sz="2000" dirty="0">
                <a:ea typeface="굴림" charset="-127"/>
              </a:rPr>
              <a:t>AccumBuffer</a:t>
            </a:r>
          </a:p>
        </p:txBody>
      </p:sp>
      <p:pic>
        <p:nvPicPr>
          <p:cNvPr id="73732" name="Picture 4" descr="an09f3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8938" y="5229200"/>
            <a:ext cx="3337278" cy="156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3" name="Text Box 5"/>
          <p:cNvSpPr txBox="1">
            <a:spLocks noChangeArrowheads="1"/>
          </p:cNvSpPr>
          <p:nvPr/>
        </p:nvSpPr>
        <p:spPr bwMode="auto">
          <a:xfrm>
            <a:off x="2946400" y="5715000"/>
            <a:ext cx="332142" cy="230832"/>
          </a:xfrm>
          <a:prstGeom prst="rect">
            <a:avLst/>
          </a:prstGeom>
          <a:solidFill>
            <a:srgbClr val="DDDD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eaLnBrk="1" latinLnBrk="1" hangingPunct="1"/>
            <a:r>
              <a:rPr kumimoji="1" lang="en-US" altLang="ko-KR" sz="900" dirty="0">
                <a:solidFill>
                  <a:srgbClr val="000040"/>
                </a:solidFill>
                <a:ea typeface="굴림" pitchFamily="34" charset="-127"/>
              </a:rPr>
              <a:t>1/3</a:t>
            </a:r>
          </a:p>
        </p:txBody>
      </p:sp>
      <p:sp>
        <p:nvSpPr>
          <p:cNvPr id="73734" name="Text Box 6"/>
          <p:cNvSpPr txBox="1">
            <a:spLocks noChangeArrowheads="1"/>
          </p:cNvSpPr>
          <p:nvPr/>
        </p:nvSpPr>
        <p:spPr bwMode="auto">
          <a:xfrm>
            <a:off x="3601156" y="5715000"/>
            <a:ext cx="332142" cy="230832"/>
          </a:xfrm>
          <a:prstGeom prst="rect">
            <a:avLst/>
          </a:prstGeom>
          <a:solidFill>
            <a:srgbClr val="DDDD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eaLnBrk="1" latinLnBrk="1" hangingPunct="1"/>
            <a:r>
              <a:rPr kumimoji="1" lang="en-US" altLang="ko-KR" sz="900" dirty="0">
                <a:solidFill>
                  <a:srgbClr val="000040"/>
                </a:solidFill>
                <a:ea typeface="굴림" pitchFamily="34" charset="-127"/>
              </a:rPr>
              <a:t>1/3</a:t>
            </a:r>
          </a:p>
        </p:txBody>
      </p:sp>
      <p:grpSp>
        <p:nvGrpSpPr>
          <p:cNvPr id="73735" name="Group 7"/>
          <p:cNvGrpSpPr>
            <a:grpSpLocks/>
          </p:cNvGrpSpPr>
          <p:nvPr/>
        </p:nvGrpSpPr>
        <p:grpSpPr bwMode="auto">
          <a:xfrm>
            <a:off x="7020277" y="3352800"/>
            <a:ext cx="1934634" cy="3173413"/>
            <a:chOff x="4975" y="2112"/>
            <a:chExt cx="1371" cy="1999"/>
          </a:xfrm>
        </p:grpSpPr>
        <p:grpSp>
          <p:nvGrpSpPr>
            <p:cNvPr id="73737" name="Group 8"/>
            <p:cNvGrpSpPr>
              <a:grpSpLocks/>
            </p:cNvGrpSpPr>
            <p:nvPr/>
          </p:nvGrpSpPr>
          <p:grpSpPr bwMode="auto">
            <a:xfrm>
              <a:off x="5149" y="2112"/>
              <a:ext cx="743" cy="590"/>
              <a:chOff x="3986" y="2308"/>
              <a:chExt cx="660" cy="590"/>
            </a:xfrm>
          </p:grpSpPr>
          <p:sp>
            <p:nvSpPr>
              <p:cNvPr id="73932" name="Freeform 9"/>
              <p:cNvSpPr>
                <a:spLocks/>
              </p:cNvSpPr>
              <p:nvPr/>
            </p:nvSpPr>
            <p:spPr bwMode="auto">
              <a:xfrm>
                <a:off x="3986" y="2308"/>
                <a:ext cx="660" cy="590"/>
              </a:xfrm>
              <a:custGeom>
                <a:avLst/>
                <a:gdLst>
                  <a:gd name="T0" fmla="*/ 0 w 3304"/>
                  <a:gd name="T1" fmla="*/ 0 h 2952"/>
                  <a:gd name="T2" fmla="*/ 0 w 3304"/>
                  <a:gd name="T3" fmla="*/ 0 h 2952"/>
                  <a:gd name="T4" fmla="*/ 0 w 3304"/>
                  <a:gd name="T5" fmla="*/ 0 h 2952"/>
                  <a:gd name="T6" fmla="*/ 0 w 3304"/>
                  <a:gd name="T7" fmla="*/ 0 h 2952"/>
                  <a:gd name="T8" fmla="*/ 0 w 3304"/>
                  <a:gd name="T9" fmla="*/ 0 h 2952"/>
                  <a:gd name="T10" fmla="*/ 0 w 3304"/>
                  <a:gd name="T11" fmla="*/ 0 h 2952"/>
                  <a:gd name="T12" fmla="*/ 0 w 3304"/>
                  <a:gd name="T13" fmla="*/ 0 h 2952"/>
                  <a:gd name="T14" fmla="*/ 0 w 3304"/>
                  <a:gd name="T15" fmla="*/ 0 h 2952"/>
                  <a:gd name="T16" fmla="*/ 0 w 3304"/>
                  <a:gd name="T17" fmla="*/ 0 h 2952"/>
                  <a:gd name="T18" fmla="*/ 0 w 3304"/>
                  <a:gd name="T19" fmla="*/ 0 h 2952"/>
                  <a:gd name="T20" fmla="*/ 0 w 3304"/>
                  <a:gd name="T21" fmla="*/ 0 h 2952"/>
                  <a:gd name="T22" fmla="*/ 0 w 3304"/>
                  <a:gd name="T23" fmla="*/ 0 h 2952"/>
                  <a:gd name="T24" fmla="*/ 0 w 3304"/>
                  <a:gd name="T25" fmla="*/ 0 h 2952"/>
                  <a:gd name="T26" fmla="*/ 0 w 3304"/>
                  <a:gd name="T27" fmla="*/ 0 h 2952"/>
                  <a:gd name="T28" fmla="*/ 0 w 3304"/>
                  <a:gd name="T29" fmla="*/ 0 h 2952"/>
                  <a:gd name="T30" fmla="*/ 0 w 3304"/>
                  <a:gd name="T31" fmla="*/ 0 h 2952"/>
                  <a:gd name="T32" fmla="*/ 0 w 3304"/>
                  <a:gd name="T33" fmla="*/ 0 h 2952"/>
                  <a:gd name="T34" fmla="*/ 0 w 3304"/>
                  <a:gd name="T35" fmla="*/ 0 h 2952"/>
                  <a:gd name="T36" fmla="*/ 0 w 3304"/>
                  <a:gd name="T37" fmla="*/ 0 h 2952"/>
                  <a:gd name="T38" fmla="*/ 0 w 3304"/>
                  <a:gd name="T39" fmla="*/ 0 h 2952"/>
                  <a:gd name="T40" fmla="*/ 0 w 3304"/>
                  <a:gd name="T41" fmla="*/ 0 h 2952"/>
                  <a:gd name="T42" fmla="*/ 0 w 3304"/>
                  <a:gd name="T43" fmla="*/ 0 h 2952"/>
                  <a:gd name="T44" fmla="*/ 0 w 3304"/>
                  <a:gd name="T45" fmla="*/ 0 h 2952"/>
                  <a:gd name="T46" fmla="*/ 0 w 3304"/>
                  <a:gd name="T47" fmla="*/ 0 h 2952"/>
                  <a:gd name="T48" fmla="*/ 0 w 3304"/>
                  <a:gd name="T49" fmla="*/ 0 h 2952"/>
                  <a:gd name="T50" fmla="*/ 0 w 3304"/>
                  <a:gd name="T51" fmla="*/ 0 h 2952"/>
                  <a:gd name="T52" fmla="*/ 0 w 3304"/>
                  <a:gd name="T53" fmla="*/ 0 h 2952"/>
                  <a:gd name="T54" fmla="*/ 0 w 3304"/>
                  <a:gd name="T55" fmla="*/ 0 h 2952"/>
                  <a:gd name="T56" fmla="*/ 0 w 3304"/>
                  <a:gd name="T57" fmla="*/ 0 h 2952"/>
                  <a:gd name="T58" fmla="*/ 0 w 3304"/>
                  <a:gd name="T59" fmla="*/ 0 h 2952"/>
                  <a:gd name="T60" fmla="*/ 0 w 3304"/>
                  <a:gd name="T61" fmla="*/ 0 h 2952"/>
                  <a:gd name="T62" fmla="*/ 0 w 3304"/>
                  <a:gd name="T63" fmla="*/ 0 h 2952"/>
                  <a:gd name="T64" fmla="*/ 0 w 3304"/>
                  <a:gd name="T65" fmla="*/ 0 h 2952"/>
                  <a:gd name="T66" fmla="*/ 0 w 3304"/>
                  <a:gd name="T67" fmla="*/ 0 h 2952"/>
                  <a:gd name="T68" fmla="*/ 0 w 3304"/>
                  <a:gd name="T69" fmla="*/ 0 h 2952"/>
                  <a:gd name="T70" fmla="*/ 0 w 3304"/>
                  <a:gd name="T71" fmla="*/ 0 h 2952"/>
                  <a:gd name="T72" fmla="*/ 0 w 3304"/>
                  <a:gd name="T73" fmla="*/ 0 h 2952"/>
                  <a:gd name="T74" fmla="*/ 0 w 3304"/>
                  <a:gd name="T75" fmla="*/ 0 h 2952"/>
                  <a:gd name="T76" fmla="*/ 0 w 3304"/>
                  <a:gd name="T77" fmla="*/ 0 h 2952"/>
                  <a:gd name="T78" fmla="*/ 0 w 3304"/>
                  <a:gd name="T79" fmla="*/ 0 h 2952"/>
                  <a:gd name="T80" fmla="*/ 0 w 3304"/>
                  <a:gd name="T81" fmla="*/ 0 h 2952"/>
                  <a:gd name="T82" fmla="*/ 0 w 3304"/>
                  <a:gd name="T83" fmla="*/ 0 h 2952"/>
                  <a:gd name="T84" fmla="*/ 0 w 3304"/>
                  <a:gd name="T85" fmla="*/ 0 h 2952"/>
                  <a:gd name="T86" fmla="*/ 0 w 3304"/>
                  <a:gd name="T87" fmla="*/ 0 h 2952"/>
                  <a:gd name="T88" fmla="*/ 0 w 3304"/>
                  <a:gd name="T89" fmla="*/ 0 h 2952"/>
                  <a:gd name="T90" fmla="*/ 0 w 3304"/>
                  <a:gd name="T91" fmla="*/ 0 h 2952"/>
                  <a:gd name="T92" fmla="*/ 0 w 3304"/>
                  <a:gd name="T93" fmla="*/ 0 h 2952"/>
                  <a:gd name="T94" fmla="*/ 0 w 3304"/>
                  <a:gd name="T95" fmla="*/ 0 h 2952"/>
                  <a:gd name="T96" fmla="*/ 0 w 3304"/>
                  <a:gd name="T97" fmla="*/ 0 h 2952"/>
                  <a:gd name="T98" fmla="*/ 0 w 3304"/>
                  <a:gd name="T99" fmla="*/ 0 h 2952"/>
                  <a:gd name="T100" fmla="*/ 0 w 3304"/>
                  <a:gd name="T101" fmla="*/ 0 h 2952"/>
                  <a:gd name="T102" fmla="*/ 0 w 3304"/>
                  <a:gd name="T103" fmla="*/ 0 h 2952"/>
                  <a:gd name="T104" fmla="*/ 0 w 3304"/>
                  <a:gd name="T105" fmla="*/ 0 h 2952"/>
                  <a:gd name="T106" fmla="*/ 0 w 3304"/>
                  <a:gd name="T107" fmla="*/ 0 h 2952"/>
                  <a:gd name="T108" fmla="*/ 0 w 3304"/>
                  <a:gd name="T109" fmla="*/ 0 h 2952"/>
                  <a:gd name="T110" fmla="*/ 0 w 3304"/>
                  <a:gd name="T111" fmla="*/ 0 h 2952"/>
                  <a:gd name="T112" fmla="*/ 0 w 3304"/>
                  <a:gd name="T113" fmla="*/ 0 h 2952"/>
                  <a:gd name="T114" fmla="*/ 0 w 3304"/>
                  <a:gd name="T115" fmla="*/ 0 h 2952"/>
                  <a:gd name="T116" fmla="*/ 0 w 3304"/>
                  <a:gd name="T117" fmla="*/ 0 h 2952"/>
                  <a:gd name="T118" fmla="*/ 0 w 3304"/>
                  <a:gd name="T119" fmla="*/ 0 h 2952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3304"/>
                  <a:gd name="T181" fmla="*/ 0 h 2952"/>
                  <a:gd name="T182" fmla="*/ 3304 w 3304"/>
                  <a:gd name="T183" fmla="*/ 2952 h 2952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3304" h="2952">
                    <a:moveTo>
                      <a:pt x="1441" y="36"/>
                    </a:moveTo>
                    <a:lnTo>
                      <a:pt x="1461" y="37"/>
                    </a:lnTo>
                    <a:lnTo>
                      <a:pt x="1480" y="40"/>
                    </a:lnTo>
                    <a:lnTo>
                      <a:pt x="1499" y="42"/>
                    </a:lnTo>
                    <a:lnTo>
                      <a:pt x="1518" y="46"/>
                    </a:lnTo>
                    <a:lnTo>
                      <a:pt x="1537" y="49"/>
                    </a:lnTo>
                    <a:lnTo>
                      <a:pt x="1556" y="52"/>
                    </a:lnTo>
                    <a:lnTo>
                      <a:pt x="1575" y="55"/>
                    </a:lnTo>
                    <a:lnTo>
                      <a:pt x="1595" y="57"/>
                    </a:lnTo>
                    <a:lnTo>
                      <a:pt x="1626" y="55"/>
                    </a:lnTo>
                    <a:lnTo>
                      <a:pt x="1657" y="52"/>
                    </a:lnTo>
                    <a:lnTo>
                      <a:pt x="1689" y="50"/>
                    </a:lnTo>
                    <a:lnTo>
                      <a:pt x="1721" y="49"/>
                    </a:lnTo>
                    <a:lnTo>
                      <a:pt x="1753" y="48"/>
                    </a:lnTo>
                    <a:lnTo>
                      <a:pt x="1784" y="47"/>
                    </a:lnTo>
                    <a:lnTo>
                      <a:pt x="1816" y="46"/>
                    </a:lnTo>
                    <a:lnTo>
                      <a:pt x="1848" y="44"/>
                    </a:lnTo>
                    <a:lnTo>
                      <a:pt x="1880" y="44"/>
                    </a:lnTo>
                    <a:lnTo>
                      <a:pt x="1911" y="44"/>
                    </a:lnTo>
                    <a:lnTo>
                      <a:pt x="1944" y="44"/>
                    </a:lnTo>
                    <a:lnTo>
                      <a:pt x="1976" y="44"/>
                    </a:lnTo>
                    <a:lnTo>
                      <a:pt x="2007" y="44"/>
                    </a:lnTo>
                    <a:lnTo>
                      <a:pt x="2039" y="44"/>
                    </a:lnTo>
                    <a:lnTo>
                      <a:pt x="2072" y="46"/>
                    </a:lnTo>
                    <a:lnTo>
                      <a:pt x="2104" y="47"/>
                    </a:lnTo>
                    <a:lnTo>
                      <a:pt x="2135" y="47"/>
                    </a:lnTo>
                    <a:lnTo>
                      <a:pt x="2168" y="48"/>
                    </a:lnTo>
                    <a:lnTo>
                      <a:pt x="2200" y="49"/>
                    </a:lnTo>
                    <a:lnTo>
                      <a:pt x="2232" y="50"/>
                    </a:lnTo>
                    <a:lnTo>
                      <a:pt x="2265" y="52"/>
                    </a:lnTo>
                    <a:lnTo>
                      <a:pt x="2296" y="54"/>
                    </a:lnTo>
                    <a:lnTo>
                      <a:pt x="2328" y="55"/>
                    </a:lnTo>
                    <a:lnTo>
                      <a:pt x="2361" y="57"/>
                    </a:lnTo>
                    <a:lnTo>
                      <a:pt x="2393" y="58"/>
                    </a:lnTo>
                    <a:lnTo>
                      <a:pt x="2425" y="61"/>
                    </a:lnTo>
                    <a:lnTo>
                      <a:pt x="2457" y="62"/>
                    </a:lnTo>
                    <a:lnTo>
                      <a:pt x="2489" y="64"/>
                    </a:lnTo>
                    <a:lnTo>
                      <a:pt x="2521" y="65"/>
                    </a:lnTo>
                    <a:lnTo>
                      <a:pt x="2554" y="68"/>
                    </a:lnTo>
                    <a:lnTo>
                      <a:pt x="2585" y="69"/>
                    </a:lnTo>
                    <a:lnTo>
                      <a:pt x="2617" y="71"/>
                    </a:lnTo>
                    <a:lnTo>
                      <a:pt x="2658" y="71"/>
                    </a:lnTo>
                    <a:lnTo>
                      <a:pt x="2697" y="70"/>
                    </a:lnTo>
                    <a:lnTo>
                      <a:pt x="2737" y="68"/>
                    </a:lnTo>
                    <a:lnTo>
                      <a:pt x="2777" y="64"/>
                    </a:lnTo>
                    <a:lnTo>
                      <a:pt x="2816" y="59"/>
                    </a:lnTo>
                    <a:lnTo>
                      <a:pt x="2855" y="55"/>
                    </a:lnTo>
                    <a:lnTo>
                      <a:pt x="2894" y="50"/>
                    </a:lnTo>
                    <a:lnTo>
                      <a:pt x="2934" y="46"/>
                    </a:lnTo>
                    <a:lnTo>
                      <a:pt x="2973" y="42"/>
                    </a:lnTo>
                    <a:lnTo>
                      <a:pt x="3012" y="39"/>
                    </a:lnTo>
                    <a:lnTo>
                      <a:pt x="3052" y="36"/>
                    </a:lnTo>
                    <a:lnTo>
                      <a:pt x="3091" y="36"/>
                    </a:lnTo>
                    <a:lnTo>
                      <a:pt x="3130" y="36"/>
                    </a:lnTo>
                    <a:lnTo>
                      <a:pt x="3169" y="40"/>
                    </a:lnTo>
                    <a:lnTo>
                      <a:pt x="3209" y="44"/>
                    </a:lnTo>
                    <a:lnTo>
                      <a:pt x="3249" y="51"/>
                    </a:lnTo>
                    <a:lnTo>
                      <a:pt x="3241" y="184"/>
                    </a:lnTo>
                    <a:lnTo>
                      <a:pt x="3250" y="233"/>
                    </a:lnTo>
                    <a:lnTo>
                      <a:pt x="3260" y="281"/>
                    </a:lnTo>
                    <a:lnTo>
                      <a:pt x="3268" y="331"/>
                    </a:lnTo>
                    <a:lnTo>
                      <a:pt x="3275" y="381"/>
                    </a:lnTo>
                    <a:lnTo>
                      <a:pt x="3279" y="430"/>
                    </a:lnTo>
                    <a:lnTo>
                      <a:pt x="3282" y="481"/>
                    </a:lnTo>
                    <a:lnTo>
                      <a:pt x="3280" y="533"/>
                    </a:lnTo>
                    <a:lnTo>
                      <a:pt x="3277" y="586"/>
                    </a:lnTo>
                    <a:lnTo>
                      <a:pt x="3278" y="857"/>
                    </a:lnTo>
                    <a:lnTo>
                      <a:pt x="3271" y="903"/>
                    </a:lnTo>
                    <a:lnTo>
                      <a:pt x="3264" y="950"/>
                    </a:lnTo>
                    <a:lnTo>
                      <a:pt x="3256" y="997"/>
                    </a:lnTo>
                    <a:lnTo>
                      <a:pt x="3249" y="1043"/>
                    </a:lnTo>
                    <a:lnTo>
                      <a:pt x="3243" y="1090"/>
                    </a:lnTo>
                    <a:lnTo>
                      <a:pt x="3239" y="1138"/>
                    </a:lnTo>
                    <a:lnTo>
                      <a:pt x="3238" y="1185"/>
                    </a:lnTo>
                    <a:lnTo>
                      <a:pt x="3240" y="1234"/>
                    </a:lnTo>
                    <a:lnTo>
                      <a:pt x="3246" y="1268"/>
                    </a:lnTo>
                    <a:lnTo>
                      <a:pt x="3253" y="1302"/>
                    </a:lnTo>
                    <a:lnTo>
                      <a:pt x="3260" y="1336"/>
                    </a:lnTo>
                    <a:lnTo>
                      <a:pt x="3267" y="1370"/>
                    </a:lnTo>
                    <a:lnTo>
                      <a:pt x="3273" y="1403"/>
                    </a:lnTo>
                    <a:lnTo>
                      <a:pt x="3279" y="1438"/>
                    </a:lnTo>
                    <a:lnTo>
                      <a:pt x="3284" y="1473"/>
                    </a:lnTo>
                    <a:lnTo>
                      <a:pt x="3287" y="1509"/>
                    </a:lnTo>
                    <a:lnTo>
                      <a:pt x="3282" y="1510"/>
                    </a:lnTo>
                    <a:lnTo>
                      <a:pt x="3287" y="1534"/>
                    </a:lnTo>
                    <a:lnTo>
                      <a:pt x="3284" y="1559"/>
                    </a:lnTo>
                    <a:lnTo>
                      <a:pt x="3280" y="1586"/>
                    </a:lnTo>
                    <a:lnTo>
                      <a:pt x="3285" y="1611"/>
                    </a:lnTo>
                    <a:lnTo>
                      <a:pt x="3282" y="1665"/>
                    </a:lnTo>
                    <a:lnTo>
                      <a:pt x="3275" y="1715"/>
                    </a:lnTo>
                    <a:lnTo>
                      <a:pt x="3269" y="1766"/>
                    </a:lnTo>
                    <a:lnTo>
                      <a:pt x="3267" y="1817"/>
                    </a:lnTo>
                    <a:lnTo>
                      <a:pt x="3271" y="1863"/>
                    </a:lnTo>
                    <a:lnTo>
                      <a:pt x="3279" y="1908"/>
                    </a:lnTo>
                    <a:lnTo>
                      <a:pt x="3286" y="1955"/>
                    </a:lnTo>
                    <a:lnTo>
                      <a:pt x="3294" y="2000"/>
                    </a:lnTo>
                    <a:lnTo>
                      <a:pt x="3300" y="2046"/>
                    </a:lnTo>
                    <a:lnTo>
                      <a:pt x="3304" y="2092"/>
                    </a:lnTo>
                    <a:lnTo>
                      <a:pt x="3302" y="2138"/>
                    </a:lnTo>
                    <a:lnTo>
                      <a:pt x="3295" y="2187"/>
                    </a:lnTo>
                    <a:lnTo>
                      <a:pt x="3290" y="2237"/>
                    </a:lnTo>
                    <a:lnTo>
                      <a:pt x="3286" y="2288"/>
                    </a:lnTo>
                    <a:lnTo>
                      <a:pt x="3284" y="2338"/>
                    </a:lnTo>
                    <a:lnTo>
                      <a:pt x="3282" y="2390"/>
                    </a:lnTo>
                    <a:lnTo>
                      <a:pt x="3278" y="2440"/>
                    </a:lnTo>
                    <a:lnTo>
                      <a:pt x="3272" y="2490"/>
                    </a:lnTo>
                    <a:lnTo>
                      <a:pt x="3263" y="2537"/>
                    </a:lnTo>
                    <a:lnTo>
                      <a:pt x="3248" y="2583"/>
                    </a:lnTo>
                    <a:lnTo>
                      <a:pt x="3247" y="2630"/>
                    </a:lnTo>
                    <a:lnTo>
                      <a:pt x="3250" y="2675"/>
                    </a:lnTo>
                    <a:lnTo>
                      <a:pt x="3255" y="2719"/>
                    </a:lnTo>
                    <a:lnTo>
                      <a:pt x="3262" y="2762"/>
                    </a:lnTo>
                    <a:lnTo>
                      <a:pt x="3268" y="2806"/>
                    </a:lnTo>
                    <a:lnTo>
                      <a:pt x="3272" y="2850"/>
                    </a:lnTo>
                    <a:lnTo>
                      <a:pt x="3272" y="2894"/>
                    </a:lnTo>
                    <a:lnTo>
                      <a:pt x="3269" y="2939"/>
                    </a:lnTo>
                    <a:lnTo>
                      <a:pt x="3240" y="2936"/>
                    </a:lnTo>
                    <a:lnTo>
                      <a:pt x="3211" y="2932"/>
                    </a:lnTo>
                    <a:lnTo>
                      <a:pt x="3181" y="2930"/>
                    </a:lnTo>
                    <a:lnTo>
                      <a:pt x="3151" y="2927"/>
                    </a:lnTo>
                    <a:lnTo>
                      <a:pt x="3121" y="2924"/>
                    </a:lnTo>
                    <a:lnTo>
                      <a:pt x="3091" y="2922"/>
                    </a:lnTo>
                    <a:lnTo>
                      <a:pt x="3062" y="2920"/>
                    </a:lnTo>
                    <a:lnTo>
                      <a:pt x="3032" y="2918"/>
                    </a:lnTo>
                    <a:lnTo>
                      <a:pt x="3002" y="2918"/>
                    </a:lnTo>
                    <a:lnTo>
                      <a:pt x="2972" y="2918"/>
                    </a:lnTo>
                    <a:lnTo>
                      <a:pt x="2943" y="2921"/>
                    </a:lnTo>
                    <a:lnTo>
                      <a:pt x="2914" y="2924"/>
                    </a:lnTo>
                    <a:lnTo>
                      <a:pt x="2885" y="2928"/>
                    </a:lnTo>
                    <a:lnTo>
                      <a:pt x="2858" y="2935"/>
                    </a:lnTo>
                    <a:lnTo>
                      <a:pt x="2830" y="2942"/>
                    </a:lnTo>
                    <a:lnTo>
                      <a:pt x="2803" y="2951"/>
                    </a:lnTo>
                    <a:lnTo>
                      <a:pt x="2788" y="2951"/>
                    </a:lnTo>
                    <a:lnTo>
                      <a:pt x="2773" y="2951"/>
                    </a:lnTo>
                    <a:lnTo>
                      <a:pt x="2758" y="2950"/>
                    </a:lnTo>
                    <a:lnTo>
                      <a:pt x="2743" y="2949"/>
                    </a:lnTo>
                    <a:lnTo>
                      <a:pt x="2729" y="2949"/>
                    </a:lnTo>
                    <a:lnTo>
                      <a:pt x="2714" y="2947"/>
                    </a:lnTo>
                    <a:lnTo>
                      <a:pt x="2700" y="2946"/>
                    </a:lnTo>
                    <a:lnTo>
                      <a:pt x="2685" y="2945"/>
                    </a:lnTo>
                    <a:lnTo>
                      <a:pt x="2671" y="2944"/>
                    </a:lnTo>
                    <a:lnTo>
                      <a:pt x="2656" y="2943"/>
                    </a:lnTo>
                    <a:lnTo>
                      <a:pt x="2643" y="2942"/>
                    </a:lnTo>
                    <a:lnTo>
                      <a:pt x="2628" y="2942"/>
                    </a:lnTo>
                    <a:lnTo>
                      <a:pt x="2614" y="2940"/>
                    </a:lnTo>
                    <a:lnTo>
                      <a:pt x="2599" y="2940"/>
                    </a:lnTo>
                    <a:lnTo>
                      <a:pt x="2584" y="2940"/>
                    </a:lnTo>
                    <a:lnTo>
                      <a:pt x="2569" y="2940"/>
                    </a:lnTo>
                    <a:lnTo>
                      <a:pt x="2543" y="2937"/>
                    </a:lnTo>
                    <a:lnTo>
                      <a:pt x="2517" y="2932"/>
                    </a:lnTo>
                    <a:lnTo>
                      <a:pt x="2491" y="2929"/>
                    </a:lnTo>
                    <a:lnTo>
                      <a:pt x="2466" y="2924"/>
                    </a:lnTo>
                    <a:lnTo>
                      <a:pt x="2440" y="2920"/>
                    </a:lnTo>
                    <a:lnTo>
                      <a:pt x="2414" y="2916"/>
                    </a:lnTo>
                    <a:lnTo>
                      <a:pt x="2388" y="2912"/>
                    </a:lnTo>
                    <a:lnTo>
                      <a:pt x="2363" y="2908"/>
                    </a:lnTo>
                    <a:lnTo>
                      <a:pt x="2336" y="2905"/>
                    </a:lnTo>
                    <a:lnTo>
                      <a:pt x="2310" y="2902"/>
                    </a:lnTo>
                    <a:lnTo>
                      <a:pt x="2283" y="2899"/>
                    </a:lnTo>
                    <a:lnTo>
                      <a:pt x="2258" y="2898"/>
                    </a:lnTo>
                    <a:lnTo>
                      <a:pt x="2230" y="2897"/>
                    </a:lnTo>
                    <a:lnTo>
                      <a:pt x="2204" y="2897"/>
                    </a:lnTo>
                    <a:lnTo>
                      <a:pt x="2177" y="2898"/>
                    </a:lnTo>
                    <a:lnTo>
                      <a:pt x="2149" y="2899"/>
                    </a:lnTo>
                    <a:lnTo>
                      <a:pt x="1830" y="2952"/>
                    </a:lnTo>
                    <a:lnTo>
                      <a:pt x="1810" y="2951"/>
                    </a:lnTo>
                    <a:lnTo>
                      <a:pt x="1790" y="2947"/>
                    </a:lnTo>
                    <a:lnTo>
                      <a:pt x="1771" y="2943"/>
                    </a:lnTo>
                    <a:lnTo>
                      <a:pt x="1753" y="2938"/>
                    </a:lnTo>
                    <a:lnTo>
                      <a:pt x="1733" y="2934"/>
                    </a:lnTo>
                    <a:lnTo>
                      <a:pt x="1715" y="2929"/>
                    </a:lnTo>
                    <a:lnTo>
                      <a:pt x="1695" y="2925"/>
                    </a:lnTo>
                    <a:lnTo>
                      <a:pt x="1675" y="2923"/>
                    </a:lnTo>
                    <a:lnTo>
                      <a:pt x="1647" y="2920"/>
                    </a:lnTo>
                    <a:lnTo>
                      <a:pt x="1618" y="2917"/>
                    </a:lnTo>
                    <a:lnTo>
                      <a:pt x="1589" y="2913"/>
                    </a:lnTo>
                    <a:lnTo>
                      <a:pt x="1560" y="2909"/>
                    </a:lnTo>
                    <a:lnTo>
                      <a:pt x="1531" y="2906"/>
                    </a:lnTo>
                    <a:lnTo>
                      <a:pt x="1502" y="2902"/>
                    </a:lnTo>
                    <a:lnTo>
                      <a:pt x="1472" y="2899"/>
                    </a:lnTo>
                    <a:lnTo>
                      <a:pt x="1443" y="2895"/>
                    </a:lnTo>
                    <a:lnTo>
                      <a:pt x="1414" y="2892"/>
                    </a:lnTo>
                    <a:lnTo>
                      <a:pt x="1385" y="2890"/>
                    </a:lnTo>
                    <a:lnTo>
                      <a:pt x="1355" y="2887"/>
                    </a:lnTo>
                    <a:lnTo>
                      <a:pt x="1327" y="2886"/>
                    </a:lnTo>
                    <a:lnTo>
                      <a:pt x="1297" y="2885"/>
                    </a:lnTo>
                    <a:lnTo>
                      <a:pt x="1266" y="2885"/>
                    </a:lnTo>
                    <a:lnTo>
                      <a:pt x="1236" y="2886"/>
                    </a:lnTo>
                    <a:lnTo>
                      <a:pt x="1206" y="2887"/>
                    </a:lnTo>
                    <a:lnTo>
                      <a:pt x="941" y="2906"/>
                    </a:lnTo>
                    <a:lnTo>
                      <a:pt x="660" y="2891"/>
                    </a:lnTo>
                    <a:lnTo>
                      <a:pt x="349" y="2908"/>
                    </a:lnTo>
                    <a:lnTo>
                      <a:pt x="17" y="2880"/>
                    </a:lnTo>
                    <a:lnTo>
                      <a:pt x="17" y="2847"/>
                    </a:lnTo>
                    <a:lnTo>
                      <a:pt x="26" y="2814"/>
                    </a:lnTo>
                    <a:lnTo>
                      <a:pt x="35" y="2783"/>
                    </a:lnTo>
                    <a:lnTo>
                      <a:pt x="41" y="2750"/>
                    </a:lnTo>
                    <a:lnTo>
                      <a:pt x="49" y="2690"/>
                    </a:lnTo>
                    <a:lnTo>
                      <a:pt x="52" y="2630"/>
                    </a:lnTo>
                    <a:lnTo>
                      <a:pt x="51" y="2571"/>
                    </a:lnTo>
                    <a:lnTo>
                      <a:pt x="46" y="2512"/>
                    </a:lnTo>
                    <a:lnTo>
                      <a:pt x="38" y="2454"/>
                    </a:lnTo>
                    <a:lnTo>
                      <a:pt x="29" y="2397"/>
                    </a:lnTo>
                    <a:lnTo>
                      <a:pt x="17" y="2341"/>
                    </a:lnTo>
                    <a:lnTo>
                      <a:pt x="5" y="2285"/>
                    </a:lnTo>
                    <a:lnTo>
                      <a:pt x="6" y="2242"/>
                    </a:lnTo>
                    <a:lnTo>
                      <a:pt x="12" y="2202"/>
                    </a:lnTo>
                    <a:lnTo>
                      <a:pt x="16" y="2160"/>
                    </a:lnTo>
                    <a:lnTo>
                      <a:pt x="17" y="2118"/>
                    </a:lnTo>
                    <a:lnTo>
                      <a:pt x="13" y="2006"/>
                    </a:lnTo>
                    <a:lnTo>
                      <a:pt x="7" y="1891"/>
                    </a:lnTo>
                    <a:lnTo>
                      <a:pt x="7" y="1778"/>
                    </a:lnTo>
                    <a:lnTo>
                      <a:pt x="19" y="1665"/>
                    </a:lnTo>
                    <a:lnTo>
                      <a:pt x="35" y="1621"/>
                    </a:lnTo>
                    <a:lnTo>
                      <a:pt x="45" y="1576"/>
                    </a:lnTo>
                    <a:lnTo>
                      <a:pt x="52" y="1528"/>
                    </a:lnTo>
                    <a:lnTo>
                      <a:pt x="54" y="1481"/>
                    </a:lnTo>
                    <a:lnTo>
                      <a:pt x="51" y="1433"/>
                    </a:lnTo>
                    <a:lnTo>
                      <a:pt x="43" y="1387"/>
                    </a:lnTo>
                    <a:lnTo>
                      <a:pt x="29" y="1343"/>
                    </a:lnTo>
                    <a:lnTo>
                      <a:pt x="9" y="1302"/>
                    </a:lnTo>
                    <a:lnTo>
                      <a:pt x="7" y="1274"/>
                    </a:lnTo>
                    <a:lnTo>
                      <a:pt x="9" y="1247"/>
                    </a:lnTo>
                    <a:lnTo>
                      <a:pt x="15" y="1221"/>
                    </a:lnTo>
                    <a:lnTo>
                      <a:pt x="21" y="1195"/>
                    </a:lnTo>
                    <a:lnTo>
                      <a:pt x="27" y="1170"/>
                    </a:lnTo>
                    <a:lnTo>
                      <a:pt x="30" y="1143"/>
                    </a:lnTo>
                    <a:lnTo>
                      <a:pt x="29" y="1118"/>
                    </a:lnTo>
                    <a:lnTo>
                      <a:pt x="22" y="1090"/>
                    </a:lnTo>
                    <a:lnTo>
                      <a:pt x="10" y="1056"/>
                    </a:lnTo>
                    <a:lnTo>
                      <a:pt x="2" y="1020"/>
                    </a:lnTo>
                    <a:lnTo>
                      <a:pt x="0" y="983"/>
                    </a:lnTo>
                    <a:lnTo>
                      <a:pt x="5" y="945"/>
                    </a:lnTo>
                    <a:lnTo>
                      <a:pt x="13" y="891"/>
                    </a:lnTo>
                    <a:lnTo>
                      <a:pt x="24" y="838"/>
                    </a:lnTo>
                    <a:lnTo>
                      <a:pt x="38" y="787"/>
                    </a:lnTo>
                    <a:lnTo>
                      <a:pt x="52" y="735"/>
                    </a:lnTo>
                    <a:lnTo>
                      <a:pt x="64" y="683"/>
                    </a:lnTo>
                    <a:lnTo>
                      <a:pt x="71" y="630"/>
                    </a:lnTo>
                    <a:lnTo>
                      <a:pt x="72" y="576"/>
                    </a:lnTo>
                    <a:lnTo>
                      <a:pt x="64" y="519"/>
                    </a:lnTo>
                    <a:lnTo>
                      <a:pt x="53" y="473"/>
                    </a:lnTo>
                    <a:lnTo>
                      <a:pt x="46" y="427"/>
                    </a:lnTo>
                    <a:lnTo>
                      <a:pt x="39" y="380"/>
                    </a:lnTo>
                    <a:lnTo>
                      <a:pt x="35" y="332"/>
                    </a:lnTo>
                    <a:lnTo>
                      <a:pt x="30" y="285"/>
                    </a:lnTo>
                    <a:lnTo>
                      <a:pt x="24" y="237"/>
                    </a:lnTo>
                    <a:lnTo>
                      <a:pt x="20" y="190"/>
                    </a:lnTo>
                    <a:lnTo>
                      <a:pt x="13" y="143"/>
                    </a:lnTo>
                    <a:lnTo>
                      <a:pt x="12" y="116"/>
                    </a:lnTo>
                    <a:lnTo>
                      <a:pt x="10" y="88"/>
                    </a:lnTo>
                    <a:lnTo>
                      <a:pt x="10" y="62"/>
                    </a:lnTo>
                    <a:lnTo>
                      <a:pt x="15" y="35"/>
                    </a:lnTo>
                    <a:lnTo>
                      <a:pt x="41" y="36"/>
                    </a:lnTo>
                    <a:lnTo>
                      <a:pt x="66" y="36"/>
                    </a:lnTo>
                    <a:lnTo>
                      <a:pt x="90" y="36"/>
                    </a:lnTo>
                    <a:lnTo>
                      <a:pt x="116" y="37"/>
                    </a:lnTo>
                    <a:lnTo>
                      <a:pt x="141" y="36"/>
                    </a:lnTo>
                    <a:lnTo>
                      <a:pt x="166" y="36"/>
                    </a:lnTo>
                    <a:lnTo>
                      <a:pt x="192" y="36"/>
                    </a:lnTo>
                    <a:lnTo>
                      <a:pt x="216" y="36"/>
                    </a:lnTo>
                    <a:lnTo>
                      <a:pt x="242" y="35"/>
                    </a:lnTo>
                    <a:lnTo>
                      <a:pt x="267" y="35"/>
                    </a:lnTo>
                    <a:lnTo>
                      <a:pt x="292" y="35"/>
                    </a:lnTo>
                    <a:lnTo>
                      <a:pt x="318" y="34"/>
                    </a:lnTo>
                    <a:lnTo>
                      <a:pt x="342" y="34"/>
                    </a:lnTo>
                    <a:lnTo>
                      <a:pt x="368" y="33"/>
                    </a:lnTo>
                    <a:lnTo>
                      <a:pt x="393" y="33"/>
                    </a:lnTo>
                    <a:lnTo>
                      <a:pt x="418" y="32"/>
                    </a:lnTo>
                    <a:lnTo>
                      <a:pt x="443" y="32"/>
                    </a:lnTo>
                    <a:lnTo>
                      <a:pt x="468" y="32"/>
                    </a:lnTo>
                    <a:lnTo>
                      <a:pt x="493" y="32"/>
                    </a:lnTo>
                    <a:lnTo>
                      <a:pt x="519" y="32"/>
                    </a:lnTo>
                    <a:lnTo>
                      <a:pt x="543" y="32"/>
                    </a:lnTo>
                    <a:lnTo>
                      <a:pt x="569" y="33"/>
                    </a:lnTo>
                    <a:lnTo>
                      <a:pt x="593" y="33"/>
                    </a:lnTo>
                    <a:lnTo>
                      <a:pt x="618" y="34"/>
                    </a:lnTo>
                    <a:lnTo>
                      <a:pt x="644" y="35"/>
                    </a:lnTo>
                    <a:lnTo>
                      <a:pt x="668" y="36"/>
                    </a:lnTo>
                    <a:lnTo>
                      <a:pt x="692" y="39"/>
                    </a:lnTo>
                    <a:lnTo>
                      <a:pt x="718" y="41"/>
                    </a:lnTo>
                    <a:lnTo>
                      <a:pt x="742" y="43"/>
                    </a:lnTo>
                    <a:lnTo>
                      <a:pt x="767" y="46"/>
                    </a:lnTo>
                    <a:lnTo>
                      <a:pt x="792" y="49"/>
                    </a:lnTo>
                    <a:lnTo>
                      <a:pt x="816" y="52"/>
                    </a:lnTo>
                    <a:lnTo>
                      <a:pt x="846" y="50"/>
                    </a:lnTo>
                    <a:lnTo>
                      <a:pt x="876" y="47"/>
                    </a:lnTo>
                    <a:lnTo>
                      <a:pt x="906" y="42"/>
                    </a:lnTo>
                    <a:lnTo>
                      <a:pt x="935" y="37"/>
                    </a:lnTo>
                    <a:lnTo>
                      <a:pt x="965" y="32"/>
                    </a:lnTo>
                    <a:lnTo>
                      <a:pt x="994" y="27"/>
                    </a:lnTo>
                    <a:lnTo>
                      <a:pt x="1024" y="21"/>
                    </a:lnTo>
                    <a:lnTo>
                      <a:pt x="1053" y="17"/>
                    </a:lnTo>
                    <a:lnTo>
                      <a:pt x="1082" y="11"/>
                    </a:lnTo>
                    <a:lnTo>
                      <a:pt x="1112" y="7"/>
                    </a:lnTo>
                    <a:lnTo>
                      <a:pt x="1142" y="4"/>
                    </a:lnTo>
                    <a:lnTo>
                      <a:pt x="1171" y="2"/>
                    </a:lnTo>
                    <a:lnTo>
                      <a:pt x="1201" y="0"/>
                    </a:lnTo>
                    <a:lnTo>
                      <a:pt x="1232" y="0"/>
                    </a:lnTo>
                    <a:lnTo>
                      <a:pt x="1262" y="2"/>
                    </a:lnTo>
                    <a:lnTo>
                      <a:pt x="1293" y="5"/>
                    </a:lnTo>
                    <a:lnTo>
                      <a:pt x="1441" y="36"/>
                    </a:lnTo>
                    <a:close/>
                  </a:path>
                </a:pathLst>
              </a:custGeom>
              <a:solidFill>
                <a:srgbClr val="FF7FBF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 dirty="0"/>
              </a:p>
            </p:txBody>
          </p:sp>
          <p:sp>
            <p:nvSpPr>
              <p:cNvPr id="73933" name="Freeform 10"/>
              <p:cNvSpPr>
                <a:spLocks/>
              </p:cNvSpPr>
              <p:nvPr/>
            </p:nvSpPr>
            <p:spPr bwMode="auto">
              <a:xfrm>
                <a:off x="4006" y="2322"/>
                <a:ext cx="616" cy="561"/>
              </a:xfrm>
              <a:custGeom>
                <a:avLst/>
                <a:gdLst>
                  <a:gd name="T0" fmla="*/ 0 w 3080"/>
                  <a:gd name="T1" fmla="*/ 0 h 2801"/>
                  <a:gd name="T2" fmla="*/ 0 w 3080"/>
                  <a:gd name="T3" fmla="*/ 0 h 2801"/>
                  <a:gd name="T4" fmla="*/ 0 w 3080"/>
                  <a:gd name="T5" fmla="*/ 0 h 2801"/>
                  <a:gd name="T6" fmla="*/ 0 w 3080"/>
                  <a:gd name="T7" fmla="*/ 0 h 2801"/>
                  <a:gd name="T8" fmla="*/ 0 w 3080"/>
                  <a:gd name="T9" fmla="*/ 0 h 2801"/>
                  <a:gd name="T10" fmla="*/ 0 w 3080"/>
                  <a:gd name="T11" fmla="*/ 0 h 2801"/>
                  <a:gd name="T12" fmla="*/ 0 w 3080"/>
                  <a:gd name="T13" fmla="*/ 0 h 2801"/>
                  <a:gd name="T14" fmla="*/ 0 w 3080"/>
                  <a:gd name="T15" fmla="*/ 0 h 2801"/>
                  <a:gd name="T16" fmla="*/ 0 w 3080"/>
                  <a:gd name="T17" fmla="*/ 0 h 2801"/>
                  <a:gd name="T18" fmla="*/ 0 w 3080"/>
                  <a:gd name="T19" fmla="*/ 0 h 2801"/>
                  <a:gd name="T20" fmla="*/ 0 w 3080"/>
                  <a:gd name="T21" fmla="*/ 0 h 2801"/>
                  <a:gd name="T22" fmla="*/ 0 w 3080"/>
                  <a:gd name="T23" fmla="*/ 0 h 2801"/>
                  <a:gd name="T24" fmla="*/ 0 w 3080"/>
                  <a:gd name="T25" fmla="*/ 0 h 2801"/>
                  <a:gd name="T26" fmla="*/ 0 w 3080"/>
                  <a:gd name="T27" fmla="*/ 0 h 2801"/>
                  <a:gd name="T28" fmla="*/ 0 w 3080"/>
                  <a:gd name="T29" fmla="*/ 0 h 2801"/>
                  <a:gd name="T30" fmla="*/ 0 w 3080"/>
                  <a:gd name="T31" fmla="*/ 0 h 2801"/>
                  <a:gd name="T32" fmla="*/ 0 w 3080"/>
                  <a:gd name="T33" fmla="*/ 0 h 2801"/>
                  <a:gd name="T34" fmla="*/ 0 w 3080"/>
                  <a:gd name="T35" fmla="*/ 0 h 2801"/>
                  <a:gd name="T36" fmla="*/ 0 w 3080"/>
                  <a:gd name="T37" fmla="*/ 0 h 2801"/>
                  <a:gd name="T38" fmla="*/ 0 w 3080"/>
                  <a:gd name="T39" fmla="*/ 0 h 2801"/>
                  <a:gd name="T40" fmla="*/ 0 w 3080"/>
                  <a:gd name="T41" fmla="*/ 0 h 2801"/>
                  <a:gd name="T42" fmla="*/ 0 w 3080"/>
                  <a:gd name="T43" fmla="*/ 0 h 2801"/>
                  <a:gd name="T44" fmla="*/ 0 w 3080"/>
                  <a:gd name="T45" fmla="*/ 0 h 2801"/>
                  <a:gd name="T46" fmla="*/ 0 w 3080"/>
                  <a:gd name="T47" fmla="*/ 0 h 2801"/>
                  <a:gd name="T48" fmla="*/ 0 w 3080"/>
                  <a:gd name="T49" fmla="*/ 0 h 2801"/>
                  <a:gd name="T50" fmla="*/ 0 w 3080"/>
                  <a:gd name="T51" fmla="*/ 0 h 2801"/>
                  <a:gd name="T52" fmla="*/ 0 w 3080"/>
                  <a:gd name="T53" fmla="*/ 0 h 2801"/>
                  <a:gd name="T54" fmla="*/ 0 w 3080"/>
                  <a:gd name="T55" fmla="*/ 0 h 2801"/>
                  <a:gd name="T56" fmla="*/ 0 w 3080"/>
                  <a:gd name="T57" fmla="*/ 0 h 2801"/>
                  <a:gd name="T58" fmla="*/ 0 w 3080"/>
                  <a:gd name="T59" fmla="*/ 0 h 2801"/>
                  <a:gd name="T60" fmla="*/ 0 w 3080"/>
                  <a:gd name="T61" fmla="*/ 0 h 2801"/>
                  <a:gd name="T62" fmla="*/ 0 w 3080"/>
                  <a:gd name="T63" fmla="*/ 0 h 2801"/>
                  <a:gd name="T64" fmla="*/ 0 w 3080"/>
                  <a:gd name="T65" fmla="*/ 0 h 2801"/>
                  <a:gd name="T66" fmla="*/ 0 w 3080"/>
                  <a:gd name="T67" fmla="*/ 0 h 2801"/>
                  <a:gd name="T68" fmla="*/ 0 w 3080"/>
                  <a:gd name="T69" fmla="*/ 0 h 2801"/>
                  <a:gd name="T70" fmla="*/ 0 w 3080"/>
                  <a:gd name="T71" fmla="*/ 0 h 2801"/>
                  <a:gd name="T72" fmla="*/ 0 w 3080"/>
                  <a:gd name="T73" fmla="*/ 0 h 2801"/>
                  <a:gd name="T74" fmla="*/ 0 w 3080"/>
                  <a:gd name="T75" fmla="*/ 0 h 2801"/>
                  <a:gd name="T76" fmla="*/ 0 w 3080"/>
                  <a:gd name="T77" fmla="*/ 0 h 2801"/>
                  <a:gd name="T78" fmla="*/ 0 w 3080"/>
                  <a:gd name="T79" fmla="*/ 0 h 2801"/>
                  <a:gd name="T80" fmla="*/ 0 w 3080"/>
                  <a:gd name="T81" fmla="*/ 0 h 2801"/>
                  <a:gd name="T82" fmla="*/ 0 w 3080"/>
                  <a:gd name="T83" fmla="*/ 0 h 2801"/>
                  <a:gd name="T84" fmla="*/ 0 w 3080"/>
                  <a:gd name="T85" fmla="*/ 0 h 2801"/>
                  <a:gd name="T86" fmla="*/ 0 w 3080"/>
                  <a:gd name="T87" fmla="*/ 0 h 2801"/>
                  <a:gd name="T88" fmla="*/ 0 w 3080"/>
                  <a:gd name="T89" fmla="*/ 0 h 2801"/>
                  <a:gd name="T90" fmla="*/ 0 w 3080"/>
                  <a:gd name="T91" fmla="*/ 0 h 2801"/>
                  <a:gd name="T92" fmla="*/ 0 w 3080"/>
                  <a:gd name="T93" fmla="*/ 0 h 2801"/>
                  <a:gd name="T94" fmla="*/ 0 w 3080"/>
                  <a:gd name="T95" fmla="*/ 0 h 2801"/>
                  <a:gd name="T96" fmla="*/ 0 w 3080"/>
                  <a:gd name="T97" fmla="*/ 0 h 2801"/>
                  <a:gd name="T98" fmla="*/ 0 w 3080"/>
                  <a:gd name="T99" fmla="*/ 0 h 2801"/>
                  <a:gd name="T100" fmla="*/ 0 w 3080"/>
                  <a:gd name="T101" fmla="*/ 0 h 2801"/>
                  <a:gd name="T102" fmla="*/ 0 w 3080"/>
                  <a:gd name="T103" fmla="*/ 0 h 2801"/>
                  <a:gd name="T104" fmla="*/ 0 w 3080"/>
                  <a:gd name="T105" fmla="*/ 0 h 2801"/>
                  <a:gd name="T106" fmla="*/ 0 w 3080"/>
                  <a:gd name="T107" fmla="*/ 0 h 2801"/>
                  <a:gd name="T108" fmla="*/ 0 w 3080"/>
                  <a:gd name="T109" fmla="*/ 0 h 2801"/>
                  <a:gd name="T110" fmla="*/ 0 w 3080"/>
                  <a:gd name="T111" fmla="*/ 0 h 2801"/>
                  <a:gd name="T112" fmla="*/ 0 w 3080"/>
                  <a:gd name="T113" fmla="*/ 0 h 2801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3080"/>
                  <a:gd name="T172" fmla="*/ 0 h 2801"/>
                  <a:gd name="T173" fmla="*/ 3080 w 3080"/>
                  <a:gd name="T174" fmla="*/ 2801 h 2801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3080" h="2801">
                    <a:moveTo>
                      <a:pt x="1344" y="35"/>
                    </a:moveTo>
                    <a:lnTo>
                      <a:pt x="1362" y="36"/>
                    </a:lnTo>
                    <a:lnTo>
                      <a:pt x="1381" y="39"/>
                    </a:lnTo>
                    <a:lnTo>
                      <a:pt x="1398" y="41"/>
                    </a:lnTo>
                    <a:lnTo>
                      <a:pt x="1415" y="44"/>
                    </a:lnTo>
                    <a:lnTo>
                      <a:pt x="1434" y="48"/>
                    </a:lnTo>
                    <a:lnTo>
                      <a:pt x="1451" y="50"/>
                    </a:lnTo>
                    <a:lnTo>
                      <a:pt x="1468" y="52"/>
                    </a:lnTo>
                    <a:lnTo>
                      <a:pt x="1487" y="55"/>
                    </a:lnTo>
                    <a:lnTo>
                      <a:pt x="1516" y="52"/>
                    </a:lnTo>
                    <a:lnTo>
                      <a:pt x="1546" y="50"/>
                    </a:lnTo>
                    <a:lnTo>
                      <a:pt x="1575" y="49"/>
                    </a:lnTo>
                    <a:lnTo>
                      <a:pt x="1605" y="47"/>
                    </a:lnTo>
                    <a:lnTo>
                      <a:pt x="1634" y="46"/>
                    </a:lnTo>
                    <a:lnTo>
                      <a:pt x="1664" y="44"/>
                    </a:lnTo>
                    <a:lnTo>
                      <a:pt x="1694" y="43"/>
                    </a:lnTo>
                    <a:lnTo>
                      <a:pt x="1723" y="43"/>
                    </a:lnTo>
                    <a:lnTo>
                      <a:pt x="1753" y="42"/>
                    </a:lnTo>
                    <a:lnTo>
                      <a:pt x="1783" y="42"/>
                    </a:lnTo>
                    <a:lnTo>
                      <a:pt x="1813" y="42"/>
                    </a:lnTo>
                    <a:lnTo>
                      <a:pt x="1842" y="42"/>
                    </a:lnTo>
                    <a:lnTo>
                      <a:pt x="1872" y="42"/>
                    </a:lnTo>
                    <a:lnTo>
                      <a:pt x="1902" y="43"/>
                    </a:lnTo>
                    <a:lnTo>
                      <a:pt x="1932" y="43"/>
                    </a:lnTo>
                    <a:lnTo>
                      <a:pt x="1962" y="44"/>
                    </a:lnTo>
                    <a:lnTo>
                      <a:pt x="1992" y="46"/>
                    </a:lnTo>
                    <a:lnTo>
                      <a:pt x="2022" y="46"/>
                    </a:lnTo>
                    <a:lnTo>
                      <a:pt x="2052" y="47"/>
                    </a:lnTo>
                    <a:lnTo>
                      <a:pt x="2082" y="48"/>
                    </a:lnTo>
                    <a:lnTo>
                      <a:pt x="2112" y="50"/>
                    </a:lnTo>
                    <a:lnTo>
                      <a:pt x="2142" y="51"/>
                    </a:lnTo>
                    <a:lnTo>
                      <a:pt x="2172" y="52"/>
                    </a:lnTo>
                    <a:lnTo>
                      <a:pt x="2201" y="54"/>
                    </a:lnTo>
                    <a:lnTo>
                      <a:pt x="2231" y="56"/>
                    </a:lnTo>
                    <a:lnTo>
                      <a:pt x="2261" y="57"/>
                    </a:lnTo>
                    <a:lnTo>
                      <a:pt x="2291" y="59"/>
                    </a:lnTo>
                    <a:lnTo>
                      <a:pt x="2321" y="61"/>
                    </a:lnTo>
                    <a:lnTo>
                      <a:pt x="2351" y="62"/>
                    </a:lnTo>
                    <a:lnTo>
                      <a:pt x="2381" y="64"/>
                    </a:lnTo>
                    <a:lnTo>
                      <a:pt x="2410" y="65"/>
                    </a:lnTo>
                    <a:lnTo>
                      <a:pt x="2440" y="67"/>
                    </a:lnTo>
                    <a:lnTo>
                      <a:pt x="2478" y="67"/>
                    </a:lnTo>
                    <a:lnTo>
                      <a:pt x="2515" y="66"/>
                    </a:lnTo>
                    <a:lnTo>
                      <a:pt x="2552" y="64"/>
                    </a:lnTo>
                    <a:lnTo>
                      <a:pt x="2589" y="61"/>
                    </a:lnTo>
                    <a:lnTo>
                      <a:pt x="2626" y="57"/>
                    </a:lnTo>
                    <a:lnTo>
                      <a:pt x="2662" y="52"/>
                    </a:lnTo>
                    <a:lnTo>
                      <a:pt x="2699" y="49"/>
                    </a:lnTo>
                    <a:lnTo>
                      <a:pt x="2736" y="44"/>
                    </a:lnTo>
                    <a:lnTo>
                      <a:pt x="2772" y="41"/>
                    </a:lnTo>
                    <a:lnTo>
                      <a:pt x="2809" y="37"/>
                    </a:lnTo>
                    <a:lnTo>
                      <a:pt x="2846" y="36"/>
                    </a:lnTo>
                    <a:lnTo>
                      <a:pt x="2882" y="35"/>
                    </a:lnTo>
                    <a:lnTo>
                      <a:pt x="2919" y="35"/>
                    </a:lnTo>
                    <a:lnTo>
                      <a:pt x="2956" y="39"/>
                    </a:lnTo>
                    <a:lnTo>
                      <a:pt x="2993" y="42"/>
                    </a:lnTo>
                    <a:lnTo>
                      <a:pt x="3030" y="49"/>
                    </a:lnTo>
                    <a:lnTo>
                      <a:pt x="3023" y="175"/>
                    </a:lnTo>
                    <a:lnTo>
                      <a:pt x="3031" y="221"/>
                    </a:lnTo>
                    <a:lnTo>
                      <a:pt x="3040" y="267"/>
                    </a:lnTo>
                    <a:lnTo>
                      <a:pt x="3047" y="314"/>
                    </a:lnTo>
                    <a:lnTo>
                      <a:pt x="3054" y="361"/>
                    </a:lnTo>
                    <a:lnTo>
                      <a:pt x="3057" y="410"/>
                    </a:lnTo>
                    <a:lnTo>
                      <a:pt x="3060" y="457"/>
                    </a:lnTo>
                    <a:lnTo>
                      <a:pt x="3060" y="507"/>
                    </a:lnTo>
                    <a:lnTo>
                      <a:pt x="3056" y="556"/>
                    </a:lnTo>
                    <a:lnTo>
                      <a:pt x="3056" y="813"/>
                    </a:lnTo>
                    <a:lnTo>
                      <a:pt x="3050" y="857"/>
                    </a:lnTo>
                    <a:lnTo>
                      <a:pt x="3043" y="901"/>
                    </a:lnTo>
                    <a:lnTo>
                      <a:pt x="3036" y="945"/>
                    </a:lnTo>
                    <a:lnTo>
                      <a:pt x="3031" y="990"/>
                    </a:lnTo>
                    <a:lnTo>
                      <a:pt x="3025" y="1034"/>
                    </a:lnTo>
                    <a:lnTo>
                      <a:pt x="3020" y="1079"/>
                    </a:lnTo>
                    <a:lnTo>
                      <a:pt x="3019" y="1124"/>
                    </a:lnTo>
                    <a:lnTo>
                      <a:pt x="3021" y="1170"/>
                    </a:lnTo>
                    <a:lnTo>
                      <a:pt x="3027" y="1202"/>
                    </a:lnTo>
                    <a:lnTo>
                      <a:pt x="3033" y="1235"/>
                    </a:lnTo>
                    <a:lnTo>
                      <a:pt x="3040" y="1267"/>
                    </a:lnTo>
                    <a:lnTo>
                      <a:pt x="3046" y="1299"/>
                    </a:lnTo>
                    <a:lnTo>
                      <a:pt x="3053" y="1332"/>
                    </a:lnTo>
                    <a:lnTo>
                      <a:pt x="3058" y="1364"/>
                    </a:lnTo>
                    <a:lnTo>
                      <a:pt x="3062" y="1398"/>
                    </a:lnTo>
                    <a:lnTo>
                      <a:pt x="3065" y="1431"/>
                    </a:lnTo>
                    <a:lnTo>
                      <a:pt x="3060" y="1432"/>
                    </a:lnTo>
                    <a:lnTo>
                      <a:pt x="3064" y="1455"/>
                    </a:lnTo>
                    <a:lnTo>
                      <a:pt x="3062" y="1480"/>
                    </a:lnTo>
                    <a:lnTo>
                      <a:pt x="3060" y="1504"/>
                    </a:lnTo>
                    <a:lnTo>
                      <a:pt x="3063" y="1528"/>
                    </a:lnTo>
                    <a:lnTo>
                      <a:pt x="3060" y="1578"/>
                    </a:lnTo>
                    <a:lnTo>
                      <a:pt x="3054" y="1626"/>
                    </a:lnTo>
                    <a:lnTo>
                      <a:pt x="3048" y="1675"/>
                    </a:lnTo>
                    <a:lnTo>
                      <a:pt x="3046" y="1724"/>
                    </a:lnTo>
                    <a:lnTo>
                      <a:pt x="3050" y="1767"/>
                    </a:lnTo>
                    <a:lnTo>
                      <a:pt x="3057" y="1810"/>
                    </a:lnTo>
                    <a:lnTo>
                      <a:pt x="3065" y="1853"/>
                    </a:lnTo>
                    <a:lnTo>
                      <a:pt x="3072" y="1897"/>
                    </a:lnTo>
                    <a:lnTo>
                      <a:pt x="3078" y="1940"/>
                    </a:lnTo>
                    <a:lnTo>
                      <a:pt x="3080" y="1985"/>
                    </a:lnTo>
                    <a:lnTo>
                      <a:pt x="3079" y="2029"/>
                    </a:lnTo>
                    <a:lnTo>
                      <a:pt x="3072" y="2075"/>
                    </a:lnTo>
                    <a:lnTo>
                      <a:pt x="3068" y="2122"/>
                    </a:lnTo>
                    <a:lnTo>
                      <a:pt x="3064" y="2170"/>
                    </a:lnTo>
                    <a:lnTo>
                      <a:pt x="3062" y="2218"/>
                    </a:lnTo>
                    <a:lnTo>
                      <a:pt x="3060" y="2267"/>
                    </a:lnTo>
                    <a:lnTo>
                      <a:pt x="3056" y="2314"/>
                    </a:lnTo>
                    <a:lnTo>
                      <a:pt x="3050" y="2361"/>
                    </a:lnTo>
                    <a:lnTo>
                      <a:pt x="3042" y="2406"/>
                    </a:lnTo>
                    <a:lnTo>
                      <a:pt x="3028" y="2450"/>
                    </a:lnTo>
                    <a:lnTo>
                      <a:pt x="3027" y="2494"/>
                    </a:lnTo>
                    <a:lnTo>
                      <a:pt x="3031" y="2537"/>
                    </a:lnTo>
                    <a:lnTo>
                      <a:pt x="3035" y="2579"/>
                    </a:lnTo>
                    <a:lnTo>
                      <a:pt x="3042" y="2620"/>
                    </a:lnTo>
                    <a:lnTo>
                      <a:pt x="3047" y="2662"/>
                    </a:lnTo>
                    <a:lnTo>
                      <a:pt x="3051" y="2703"/>
                    </a:lnTo>
                    <a:lnTo>
                      <a:pt x="3051" y="2745"/>
                    </a:lnTo>
                    <a:lnTo>
                      <a:pt x="3048" y="2788"/>
                    </a:lnTo>
                    <a:lnTo>
                      <a:pt x="3021" y="2784"/>
                    </a:lnTo>
                    <a:lnTo>
                      <a:pt x="2994" y="2782"/>
                    </a:lnTo>
                    <a:lnTo>
                      <a:pt x="2966" y="2779"/>
                    </a:lnTo>
                    <a:lnTo>
                      <a:pt x="2938" y="2776"/>
                    </a:lnTo>
                    <a:lnTo>
                      <a:pt x="2910" y="2773"/>
                    </a:lnTo>
                    <a:lnTo>
                      <a:pt x="2883" y="2772"/>
                    </a:lnTo>
                    <a:lnTo>
                      <a:pt x="2855" y="2769"/>
                    </a:lnTo>
                    <a:lnTo>
                      <a:pt x="2827" y="2768"/>
                    </a:lnTo>
                    <a:lnTo>
                      <a:pt x="2800" y="2768"/>
                    </a:lnTo>
                    <a:lnTo>
                      <a:pt x="2772" y="2769"/>
                    </a:lnTo>
                    <a:lnTo>
                      <a:pt x="2744" y="2771"/>
                    </a:lnTo>
                    <a:lnTo>
                      <a:pt x="2718" y="2774"/>
                    </a:lnTo>
                    <a:lnTo>
                      <a:pt x="2691" y="2777"/>
                    </a:lnTo>
                    <a:lnTo>
                      <a:pt x="2664" y="2783"/>
                    </a:lnTo>
                    <a:lnTo>
                      <a:pt x="2639" y="2790"/>
                    </a:lnTo>
                    <a:lnTo>
                      <a:pt x="2614" y="2799"/>
                    </a:lnTo>
                    <a:lnTo>
                      <a:pt x="2600" y="2799"/>
                    </a:lnTo>
                    <a:lnTo>
                      <a:pt x="2586" y="2798"/>
                    </a:lnTo>
                    <a:lnTo>
                      <a:pt x="2572" y="2798"/>
                    </a:lnTo>
                    <a:lnTo>
                      <a:pt x="2558" y="2797"/>
                    </a:lnTo>
                    <a:lnTo>
                      <a:pt x="2544" y="2796"/>
                    </a:lnTo>
                    <a:lnTo>
                      <a:pt x="2530" y="2795"/>
                    </a:lnTo>
                    <a:lnTo>
                      <a:pt x="2518" y="2794"/>
                    </a:lnTo>
                    <a:lnTo>
                      <a:pt x="2504" y="2792"/>
                    </a:lnTo>
                    <a:lnTo>
                      <a:pt x="2491" y="2792"/>
                    </a:lnTo>
                    <a:lnTo>
                      <a:pt x="2477" y="2791"/>
                    </a:lnTo>
                    <a:lnTo>
                      <a:pt x="2463" y="2790"/>
                    </a:lnTo>
                    <a:lnTo>
                      <a:pt x="2451" y="2789"/>
                    </a:lnTo>
                    <a:lnTo>
                      <a:pt x="2437" y="2789"/>
                    </a:lnTo>
                    <a:lnTo>
                      <a:pt x="2423" y="2789"/>
                    </a:lnTo>
                    <a:lnTo>
                      <a:pt x="2409" y="2789"/>
                    </a:lnTo>
                    <a:lnTo>
                      <a:pt x="2395" y="2789"/>
                    </a:lnTo>
                    <a:lnTo>
                      <a:pt x="2371" y="2786"/>
                    </a:lnTo>
                    <a:lnTo>
                      <a:pt x="2347" y="2782"/>
                    </a:lnTo>
                    <a:lnTo>
                      <a:pt x="2324" y="2777"/>
                    </a:lnTo>
                    <a:lnTo>
                      <a:pt x="2299" y="2774"/>
                    </a:lnTo>
                    <a:lnTo>
                      <a:pt x="2275" y="2769"/>
                    </a:lnTo>
                    <a:lnTo>
                      <a:pt x="2251" y="2766"/>
                    </a:lnTo>
                    <a:lnTo>
                      <a:pt x="2228" y="2761"/>
                    </a:lnTo>
                    <a:lnTo>
                      <a:pt x="2203" y="2758"/>
                    </a:lnTo>
                    <a:lnTo>
                      <a:pt x="2179" y="2756"/>
                    </a:lnTo>
                    <a:lnTo>
                      <a:pt x="2155" y="2752"/>
                    </a:lnTo>
                    <a:lnTo>
                      <a:pt x="2129" y="2750"/>
                    </a:lnTo>
                    <a:lnTo>
                      <a:pt x="2105" y="2749"/>
                    </a:lnTo>
                    <a:lnTo>
                      <a:pt x="2080" y="2747"/>
                    </a:lnTo>
                    <a:lnTo>
                      <a:pt x="2055" y="2747"/>
                    </a:lnTo>
                    <a:lnTo>
                      <a:pt x="2030" y="2749"/>
                    </a:lnTo>
                    <a:lnTo>
                      <a:pt x="2005" y="2750"/>
                    </a:lnTo>
                    <a:lnTo>
                      <a:pt x="1707" y="2801"/>
                    </a:lnTo>
                    <a:lnTo>
                      <a:pt x="1688" y="2799"/>
                    </a:lnTo>
                    <a:lnTo>
                      <a:pt x="1670" y="2796"/>
                    </a:lnTo>
                    <a:lnTo>
                      <a:pt x="1651" y="2792"/>
                    </a:lnTo>
                    <a:lnTo>
                      <a:pt x="1634" y="2788"/>
                    </a:lnTo>
                    <a:lnTo>
                      <a:pt x="1616" y="2783"/>
                    </a:lnTo>
                    <a:lnTo>
                      <a:pt x="1599" y="2779"/>
                    </a:lnTo>
                    <a:lnTo>
                      <a:pt x="1581" y="2775"/>
                    </a:lnTo>
                    <a:lnTo>
                      <a:pt x="1562" y="2773"/>
                    </a:lnTo>
                    <a:lnTo>
                      <a:pt x="1536" y="2771"/>
                    </a:lnTo>
                    <a:lnTo>
                      <a:pt x="1508" y="2767"/>
                    </a:lnTo>
                    <a:lnTo>
                      <a:pt x="1481" y="2764"/>
                    </a:lnTo>
                    <a:lnTo>
                      <a:pt x="1453" y="2760"/>
                    </a:lnTo>
                    <a:lnTo>
                      <a:pt x="1427" y="2757"/>
                    </a:lnTo>
                    <a:lnTo>
                      <a:pt x="1400" y="2753"/>
                    </a:lnTo>
                    <a:lnTo>
                      <a:pt x="1373" y="2750"/>
                    </a:lnTo>
                    <a:lnTo>
                      <a:pt x="1346" y="2746"/>
                    </a:lnTo>
                    <a:lnTo>
                      <a:pt x="1318" y="2744"/>
                    </a:lnTo>
                    <a:lnTo>
                      <a:pt x="1292" y="2742"/>
                    </a:lnTo>
                    <a:lnTo>
                      <a:pt x="1264" y="2739"/>
                    </a:lnTo>
                    <a:lnTo>
                      <a:pt x="1236" y="2738"/>
                    </a:lnTo>
                    <a:lnTo>
                      <a:pt x="1209" y="2737"/>
                    </a:lnTo>
                    <a:lnTo>
                      <a:pt x="1181" y="2737"/>
                    </a:lnTo>
                    <a:lnTo>
                      <a:pt x="1153" y="2738"/>
                    </a:lnTo>
                    <a:lnTo>
                      <a:pt x="1125" y="2739"/>
                    </a:lnTo>
                    <a:lnTo>
                      <a:pt x="878" y="2757"/>
                    </a:lnTo>
                    <a:lnTo>
                      <a:pt x="615" y="2742"/>
                    </a:lnTo>
                    <a:lnTo>
                      <a:pt x="325" y="2758"/>
                    </a:lnTo>
                    <a:lnTo>
                      <a:pt x="16" y="2732"/>
                    </a:lnTo>
                    <a:lnTo>
                      <a:pt x="17" y="2700"/>
                    </a:lnTo>
                    <a:lnTo>
                      <a:pt x="24" y="2669"/>
                    </a:lnTo>
                    <a:lnTo>
                      <a:pt x="32" y="2640"/>
                    </a:lnTo>
                    <a:lnTo>
                      <a:pt x="38" y="2609"/>
                    </a:lnTo>
                    <a:lnTo>
                      <a:pt x="46" y="2551"/>
                    </a:lnTo>
                    <a:lnTo>
                      <a:pt x="48" y="2494"/>
                    </a:lnTo>
                    <a:lnTo>
                      <a:pt x="47" y="2439"/>
                    </a:lnTo>
                    <a:lnTo>
                      <a:pt x="44" y="2383"/>
                    </a:lnTo>
                    <a:lnTo>
                      <a:pt x="36" y="2328"/>
                    </a:lnTo>
                    <a:lnTo>
                      <a:pt x="26" y="2274"/>
                    </a:lnTo>
                    <a:lnTo>
                      <a:pt x="16" y="2220"/>
                    </a:lnTo>
                    <a:lnTo>
                      <a:pt x="5" y="2168"/>
                    </a:lnTo>
                    <a:lnTo>
                      <a:pt x="6" y="2128"/>
                    </a:lnTo>
                    <a:lnTo>
                      <a:pt x="11" y="2089"/>
                    </a:lnTo>
                    <a:lnTo>
                      <a:pt x="16" y="2049"/>
                    </a:lnTo>
                    <a:lnTo>
                      <a:pt x="17" y="2009"/>
                    </a:lnTo>
                    <a:lnTo>
                      <a:pt x="13" y="1901"/>
                    </a:lnTo>
                    <a:lnTo>
                      <a:pt x="7" y="1794"/>
                    </a:lnTo>
                    <a:lnTo>
                      <a:pt x="6" y="1687"/>
                    </a:lnTo>
                    <a:lnTo>
                      <a:pt x="17" y="1579"/>
                    </a:lnTo>
                    <a:lnTo>
                      <a:pt x="32" y="1537"/>
                    </a:lnTo>
                    <a:lnTo>
                      <a:pt x="43" y="1495"/>
                    </a:lnTo>
                    <a:lnTo>
                      <a:pt x="48" y="1450"/>
                    </a:lnTo>
                    <a:lnTo>
                      <a:pt x="51" y="1405"/>
                    </a:lnTo>
                    <a:lnTo>
                      <a:pt x="47" y="1361"/>
                    </a:lnTo>
                    <a:lnTo>
                      <a:pt x="40" y="1317"/>
                    </a:lnTo>
                    <a:lnTo>
                      <a:pt x="28" y="1274"/>
                    </a:lnTo>
                    <a:lnTo>
                      <a:pt x="9" y="1235"/>
                    </a:lnTo>
                    <a:lnTo>
                      <a:pt x="7" y="1208"/>
                    </a:lnTo>
                    <a:lnTo>
                      <a:pt x="9" y="1183"/>
                    </a:lnTo>
                    <a:lnTo>
                      <a:pt x="14" y="1158"/>
                    </a:lnTo>
                    <a:lnTo>
                      <a:pt x="21" y="1134"/>
                    </a:lnTo>
                    <a:lnTo>
                      <a:pt x="25" y="1110"/>
                    </a:lnTo>
                    <a:lnTo>
                      <a:pt x="29" y="1086"/>
                    </a:lnTo>
                    <a:lnTo>
                      <a:pt x="28" y="1060"/>
                    </a:lnTo>
                    <a:lnTo>
                      <a:pt x="21" y="1035"/>
                    </a:lnTo>
                    <a:lnTo>
                      <a:pt x="9" y="1002"/>
                    </a:lnTo>
                    <a:lnTo>
                      <a:pt x="2" y="968"/>
                    </a:lnTo>
                    <a:lnTo>
                      <a:pt x="0" y="932"/>
                    </a:lnTo>
                    <a:lnTo>
                      <a:pt x="5" y="896"/>
                    </a:lnTo>
                    <a:lnTo>
                      <a:pt x="11" y="845"/>
                    </a:lnTo>
                    <a:lnTo>
                      <a:pt x="23" y="796"/>
                    </a:lnTo>
                    <a:lnTo>
                      <a:pt x="36" y="747"/>
                    </a:lnTo>
                    <a:lnTo>
                      <a:pt x="48" y="697"/>
                    </a:lnTo>
                    <a:lnTo>
                      <a:pt x="59" y="649"/>
                    </a:lnTo>
                    <a:lnTo>
                      <a:pt x="66" y="598"/>
                    </a:lnTo>
                    <a:lnTo>
                      <a:pt x="66" y="546"/>
                    </a:lnTo>
                    <a:lnTo>
                      <a:pt x="59" y="493"/>
                    </a:lnTo>
                    <a:lnTo>
                      <a:pt x="50" y="450"/>
                    </a:lnTo>
                    <a:lnTo>
                      <a:pt x="43" y="405"/>
                    </a:lnTo>
                    <a:lnTo>
                      <a:pt x="37" y="361"/>
                    </a:lnTo>
                    <a:lnTo>
                      <a:pt x="32" y="316"/>
                    </a:lnTo>
                    <a:lnTo>
                      <a:pt x="28" y="271"/>
                    </a:lnTo>
                    <a:lnTo>
                      <a:pt x="23" y="226"/>
                    </a:lnTo>
                    <a:lnTo>
                      <a:pt x="17" y="181"/>
                    </a:lnTo>
                    <a:lnTo>
                      <a:pt x="11" y="136"/>
                    </a:lnTo>
                    <a:lnTo>
                      <a:pt x="11" y="110"/>
                    </a:lnTo>
                    <a:lnTo>
                      <a:pt x="9" y="85"/>
                    </a:lnTo>
                    <a:lnTo>
                      <a:pt x="9" y="58"/>
                    </a:lnTo>
                    <a:lnTo>
                      <a:pt x="14" y="34"/>
                    </a:lnTo>
                    <a:lnTo>
                      <a:pt x="61" y="35"/>
                    </a:lnTo>
                    <a:lnTo>
                      <a:pt x="107" y="35"/>
                    </a:lnTo>
                    <a:lnTo>
                      <a:pt x="155" y="35"/>
                    </a:lnTo>
                    <a:lnTo>
                      <a:pt x="202" y="34"/>
                    </a:lnTo>
                    <a:lnTo>
                      <a:pt x="249" y="34"/>
                    </a:lnTo>
                    <a:lnTo>
                      <a:pt x="296" y="33"/>
                    </a:lnTo>
                    <a:lnTo>
                      <a:pt x="343" y="32"/>
                    </a:lnTo>
                    <a:lnTo>
                      <a:pt x="390" y="30"/>
                    </a:lnTo>
                    <a:lnTo>
                      <a:pt x="437" y="30"/>
                    </a:lnTo>
                    <a:lnTo>
                      <a:pt x="484" y="30"/>
                    </a:lnTo>
                    <a:lnTo>
                      <a:pt x="530" y="32"/>
                    </a:lnTo>
                    <a:lnTo>
                      <a:pt x="576" y="33"/>
                    </a:lnTo>
                    <a:lnTo>
                      <a:pt x="624" y="35"/>
                    </a:lnTo>
                    <a:lnTo>
                      <a:pt x="670" y="39"/>
                    </a:lnTo>
                    <a:lnTo>
                      <a:pt x="715" y="43"/>
                    </a:lnTo>
                    <a:lnTo>
                      <a:pt x="761" y="50"/>
                    </a:lnTo>
                    <a:lnTo>
                      <a:pt x="789" y="48"/>
                    </a:lnTo>
                    <a:lnTo>
                      <a:pt x="817" y="44"/>
                    </a:lnTo>
                    <a:lnTo>
                      <a:pt x="845" y="40"/>
                    </a:lnTo>
                    <a:lnTo>
                      <a:pt x="872" y="35"/>
                    </a:lnTo>
                    <a:lnTo>
                      <a:pt x="900" y="30"/>
                    </a:lnTo>
                    <a:lnTo>
                      <a:pt x="927" y="26"/>
                    </a:lnTo>
                    <a:lnTo>
                      <a:pt x="954" y="20"/>
                    </a:lnTo>
                    <a:lnTo>
                      <a:pt x="982" y="15"/>
                    </a:lnTo>
                    <a:lnTo>
                      <a:pt x="1009" y="11"/>
                    </a:lnTo>
                    <a:lnTo>
                      <a:pt x="1036" y="7"/>
                    </a:lnTo>
                    <a:lnTo>
                      <a:pt x="1064" y="4"/>
                    </a:lnTo>
                    <a:lnTo>
                      <a:pt x="1092" y="2"/>
                    </a:lnTo>
                    <a:lnTo>
                      <a:pt x="1120" y="0"/>
                    </a:lnTo>
                    <a:lnTo>
                      <a:pt x="1147" y="0"/>
                    </a:lnTo>
                    <a:lnTo>
                      <a:pt x="1176" y="2"/>
                    </a:lnTo>
                    <a:lnTo>
                      <a:pt x="1205" y="5"/>
                    </a:lnTo>
                    <a:lnTo>
                      <a:pt x="1344" y="35"/>
                    </a:lnTo>
                    <a:close/>
                  </a:path>
                </a:pathLst>
              </a:custGeom>
              <a:solidFill>
                <a:srgbClr val="005B7F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 dirty="0"/>
              </a:p>
            </p:txBody>
          </p:sp>
          <p:sp>
            <p:nvSpPr>
              <p:cNvPr id="73934" name="Freeform 11"/>
              <p:cNvSpPr>
                <a:spLocks/>
              </p:cNvSpPr>
              <p:nvPr/>
            </p:nvSpPr>
            <p:spPr bwMode="auto">
              <a:xfrm>
                <a:off x="4041" y="2337"/>
                <a:ext cx="225" cy="215"/>
              </a:xfrm>
              <a:custGeom>
                <a:avLst/>
                <a:gdLst>
                  <a:gd name="T0" fmla="*/ 0 w 1128"/>
                  <a:gd name="T1" fmla="*/ 0 h 1074"/>
                  <a:gd name="T2" fmla="*/ 0 w 1128"/>
                  <a:gd name="T3" fmla="*/ 0 h 1074"/>
                  <a:gd name="T4" fmla="*/ 0 w 1128"/>
                  <a:gd name="T5" fmla="*/ 0 h 1074"/>
                  <a:gd name="T6" fmla="*/ 0 w 1128"/>
                  <a:gd name="T7" fmla="*/ 0 h 1074"/>
                  <a:gd name="T8" fmla="*/ 0 w 1128"/>
                  <a:gd name="T9" fmla="*/ 0 h 1074"/>
                  <a:gd name="T10" fmla="*/ 0 w 1128"/>
                  <a:gd name="T11" fmla="*/ 0 h 1074"/>
                  <a:gd name="T12" fmla="*/ 0 w 1128"/>
                  <a:gd name="T13" fmla="*/ 0 h 1074"/>
                  <a:gd name="T14" fmla="*/ 0 w 1128"/>
                  <a:gd name="T15" fmla="*/ 0 h 1074"/>
                  <a:gd name="T16" fmla="*/ 0 w 1128"/>
                  <a:gd name="T17" fmla="*/ 0 h 1074"/>
                  <a:gd name="T18" fmla="*/ 0 w 1128"/>
                  <a:gd name="T19" fmla="*/ 0 h 1074"/>
                  <a:gd name="T20" fmla="*/ 0 w 1128"/>
                  <a:gd name="T21" fmla="*/ 0 h 1074"/>
                  <a:gd name="T22" fmla="*/ 0 w 1128"/>
                  <a:gd name="T23" fmla="*/ 0 h 1074"/>
                  <a:gd name="T24" fmla="*/ 0 w 1128"/>
                  <a:gd name="T25" fmla="*/ 0 h 1074"/>
                  <a:gd name="T26" fmla="*/ 0 w 1128"/>
                  <a:gd name="T27" fmla="*/ 0 h 1074"/>
                  <a:gd name="T28" fmla="*/ 0 w 1128"/>
                  <a:gd name="T29" fmla="*/ 0 h 1074"/>
                  <a:gd name="T30" fmla="*/ 0 w 1128"/>
                  <a:gd name="T31" fmla="*/ 0 h 1074"/>
                  <a:gd name="T32" fmla="*/ 0 w 1128"/>
                  <a:gd name="T33" fmla="*/ 0 h 1074"/>
                  <a:gd name="T34" fmla="*/ 0 w 1128"/>
                  <a:gd name="T35" fmla="*/ 0 h 1074"/>
                  <a:gd name="T36" fmla="*/ 0 w 1128"/>
                  <a:gd name="T37" fmla="*/ 0 h 1074"/>
                  <a:gd name="T38" fmla="*/ 0 w 1128"/>
                  <a:gd name="T39" fmla="*/ 0 h 1074"/>
                  <a:gd name="T40" fmla="*/ 0 w 1128"/>
                  <a:gd name="T41" fmla="*/ 0 h 1074"/>
                  <a:gd name="T42" fmla="*/ 0 w 1128"/>
                  <a:gd name="T43" fmla="*/ 0 h 1074"/>
                  <a:gd name="T44" fmla="*/ 0 w 1128"/>
                  <a:gd name="T45" fmla="*/ 0 h 1074"/>
                  <a:gd name="T46" fmla="*/ 0 w 1128"/>
                  <a:gd name="T47" fmla="*/ 0 h 1074"/>
                  <a:gd name="T48" fmla="*/ 0 w 1128"/>
                  <a:gd name="T49" fmla="*/ 0 h 1074"/>
                  <a:gd name="T50" fmla="*/ 0 w 1128"/>
                  <a:gd name="T51" fmla="*/ 0 h 1074"/>
                  <a:gd name="T52" fmla="*/ 0 w 1128"/>
                  <a:gd name="T53" fmla="*/ 0 h 1074"/>
                  <a:gd name="T54" fmla="*/ 0 w 1128"/>
                  <a:gd name="T55" fmla="*/ 0 h 1074"/>
                  <a:gd name="T56" fmla="*/ 0 w 1128"/>
                  <a:gd name="T57" fmla="*/ 0 h 1074"/>
                  <a:gd name="T58" fmla="*/ 0 w 1128"/>
                  <a:gd name="T59" fmla="*/ 0 h 1074"/>
                  <a:gd name="T60" fmla="*/ 0 w 1128"/>
                  <a:gd name="T61" fmla="*/ 0 h 1074"/>
                  <a:gd name="T62" fmla="*/ 0 w 1128"/>
                  <a:gd name="T63" fmla="*/ 0 h 1074"/>
                  <a:gd name="T64" fmla="*/ 0 w 1128"/>
                  <a:gd name="T65" fmla="*/ 0 h 1074"/>
                  <a:gd name="T66" fmla="*/ 0 w 1128"/>
                  <a:gd name="T67" fmla="*/ 0 h 1074"/>
                  <a:gd name="T68" fmla="*/ 0 w 1128"/>
                  <a:gd name="T69" fmla="*/ 0 h 1074"/>
                  <a:gd name="T70" fmla="*/ 0 w 1128"/>
                  <a:gd name="T71" fmla="*/ 0 h 1074"/>
                  <a:gd name="T72" fmla="*/ 0 w 1128"/>
                  <a:gd name="T73" fmla="*/ 0 h 1074"/>
                  <a:gd name="T74" fmla="*/ 0 w 1128"/>
                  <a:gd name="T75" fmla="*/ 0 h 1074"/>
                  <a:gd name="T76" fmla="*/ 0 w 1128"/>
                  <a:gd name="T77" fmla="*/ 0 h 1074"/>
                  <a:gd name="T78" fmla="*/ 0 w 1128"/>
                  <a:gd name="T79" fmla="*/ 0 h 1074"/>
                  <a:gd name="T80" fmla="*/ 0 w 1128"/>
                  <a:gd name="T81" fmla="*/ 0 h 1074"/>
                  <a:gd name="T82" fmla="*/ 0 w 1128"/>
                  <a:gd name="T83" fmla="*/ 0 h 1074"/>
                  <a:gd name="T84" fmla="*/ 0 w 1128"/>
                  <a:gd name="T85" fmla="*/ 0 h 1074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1128"/>
                  <a:gd name="T130" fmla="*/ 0 h 1074"/>
                  <a:gd name="T131" fmla="*/ 1128 w 1128"/>
                  <a:gd name="T132" fmla="*/ 1074 h 1074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1128" h="1074">
                    <a:moveTo>
                      <a:pt x="1128" y="15"/>
                    </a:moveTo>
                    <a:lnTo>
                      <a:pt x="1112" y="26"/>
                    </a:lnTo>
                    <a:lnTo>
                      <a:pt x="1094" y="35"/>
                    </a:lnTo>
                    <a:lnTo>
                      <a:pt x="1077" y="44"/>
                    </a:lnTo>
                    <a:lnTo>
                      <a:pt x="1061" y="52"/>
                    </a:lnTo>
                    <a:lnTo>
                      <a:pt x="1043" y="62"/>
                    </a:lnTo>
                    <a:lnTo>
                      <a:pt x="1026" y="71"/>
                    </a:lnTo>
                    <a:lnTo>
                      <a:pt x="1009" y="79"/>
                    </a:lnTo>
                    <a:lnTo>
                      <a:pt x="991" y="88"/>
                    </a:lnTo>
                    <a:lnTo>
                      <a:pt x="974" y="98"/>
                    </a:lnTo>
                    <a:lnTo>
                      <a:pt x="958" y="108"/>
                    </a:lnTo>
                    <a:lnTo>
                      <a:pt x="941" y="118"/>
                    </a:lnTo>
                    <a:lnTo>
                      <a:pt x="924" y="130"/>
                    </a:lnTo>
                    <a:lnTo>
                      <a:pt x="908" y="141"/>
                    </a:lnTo>
                    <a:lnTo>
                      <a:pt x="892" y="154"/>
                    </a:lnTo>
                    <a:lnTo>
                      <a:pt x="877" y="167"/>
                    </a:lnTo>
                    <a:lnTo>
                      <a:pt x="862" y="182"/>
                    </a:lnTo>
                    <a:lnTo>
                      <a:pt x="844" y="198"/>
                    </a:lnTo>
                    <a:lnTo>
                      <a:pt x="826" y="215"/>
                    </a:lnTo>
                    <a:lnTo>
                      <a:pt x="810" y="233"/>
                    </a:lnTo>
                    <a:lnTo>
                      <a:pt x="795" y="250"/>
                    </a:lnTo>
                    <a:lnTo>
                      <a:pt x="780" y="267"/>
                    </a:lnTo>
                    <a:lnTo>
                      <a:pt x="766" y="286"/>
                    </a:lnTo>
                    <a:lnTo>
                      <a:pt x="752" y="304"/>
                    </a:lnTo>
                    <a:lnTo>
                      <a:pt x="738" y="322"/>
                    </a:lnTo>
                    <a:lnTo>
                      <a:pt x="725" y="340"/>
                    </a:lnTo>
                    <a:lnTo>
                      <a:pt x="711" y="359"/>
                    </a:lnTo>
                    <a:lnTo>
                      <a:pt x="696" y="377"/>
                    </a:lnTo>
                    <a:lnTo>
                      <a:pt x="681" y="394"/>
                    </a:lnTo>
                    <a:lnTo>
                      <a:pt x="666" y="412"/>
                    </a:lnTo>
                    <a:lnTo>
                      <a:pt x="649" y="429"/>
                    </a:lnTo>
                    <a:lnTo>
                      <a:pt x="633" y="446"/>
                    </a:lnTo>
                    <a:lnTo>
                      <a:pt x="615" y="463"/>
                    </a:lnTo>
                    <a:lnTo>
                      <a:pt x="588" y="474"/>
                    </a:lnTo>
                    <a:lnTo>
                      <a:pt x="562" y="488"/>
                    </a:lnTo>
                    <a:lnTo>
                      <a:pt x="535" y="504"/>
                    </a:lnTo>
                    <a:lnTo>
                      <a:pt x="508" y="520"/>
                    </a:lnTo>
                    <a:lnTo>
                      <a:pt x="484" y="539"/>
                    </a:lnTo>
                    <a:lnTo>
                      <a:pt x="459" y="560"/>
                    </a:lnTo>
                    <a:lnTo>
                      <a:pt x="435" y="580"/>
                    </a:lnTo>
                    <a:lnTo>
                      <a:pt x="413" y="602"/>
                    </a:lnTo>
                    <a:lnTo>
                      <a:pt x="389" y="627"/>
                    </a:lnTo>
                    <a:lnTo>
                      <a:pt x="369" y="650"/>
                    </a:lnTo>
                    <a:lnTo>
                      <a:pt x="349" y="675"/>
                    </a:lnTo>
                    <a:lnTo>
                      <a:pt x="329" y="701"/>
                    </a:lnTo>
                    <a:lnTo>
                      <a:pt x="312" y="726"/>
                    </a:lnTo>
                    <a:lnTo>
                      <a:pt x="296" y="753"/>
                    </a:lnTo>
                    <a:lnTo>
                      <a:pt x="281" y="778"/>
                    </a:lnTo>
                    <a:lnTo>
                      <a:pt x="268" y="805"/>
                    </a:lnTo>
                    <a:lnTo>
                      <a:pt x="254" y="833"/>
                    </a:lnTo>
                    <a:lnTo>
                      <a:pt x="239" y="864"/>
                    </a:lnTo>
                    <a:lnTo>
                      <a:pt x="225" y="892"/>
                    </a:lnTo>
                    <a:lnTo>
                      <a:pt x="212" y="922"/>
                    </a:lnTo>
                    <a:lnTo>
                      <a:pt x="197" y="951"/>
                    </a:lnTo>
                    <a:lnTo>
                      <a:pt x="180" y="980"/>
                    </a:lnTo>
                    <a:lnTo>
                      <a:pt x="165" y="1009"/>
                    </a:lnTo>
                    <a:lnTo>
                      <a:pt x="148" y="1038"/>
                    </a:lnTo>
                    <a:lnTo>
                      <a:pt x="127" y="1037"/>
                    </a:lnTo>
                    <a:lnTo>
                      <a:pt x="108" y="1038"/>
                    </a:lnTo>
                    <a:lnTo>
                      <a:pt x="88" y="1041"/>
                    </a:lnTo>
                    <a:lnTo>
                      <a:pt x="69" y="1047"/>
                    </a:lnTo>
                    <a:lnTo>
                      <a:pt x="51" y="1054"/>
                    </a:lnTo>
                    <a:lnTo>
                      <a:pt x="34" y="1061"/>
                    </a:lnTo>
                    <a:lnTo>
                      <a:pt x="16" y="1068"/>
                    </a:lnTo>
                    <a:lnTo>
                      <a:pt x="0" y="1074"/>
                    </a:lnTo>
                    <a:lnTo>
                      <a:pt x="15" y="1052"/>
                    </a:lnTo>
                    <a:lnTo>
                      <a:pt x="29" y="1031"/>
                    </a:lnTo>
                    <a:lnTo>
                      <a:pt x="42" y="1009"/>
                    </a:lnTo>
                    <a:lnTo>
                      <a:pt x="56" y="987"/>
                    </a:lnTo>
                    <a:lnTo>
                      <a:pt x="68" y="965"/>
                    </a:lnTo>
                    <a:lnTo>
                      <a:pt x="82" y="943"/>
                    </a:lnTo>
                    <a:lnTo>
                      <a:pt x="95" y="921"/>
                    </a:lnTo>
                    <a:lnTo>
                      <a:pt x="109" y="899"/>
                    </a:lnTo>
                    <a:lnTo>
                      <a:pt x="123" y="877"/>
                    </a:lnTo>
                    <a:lnTo>
                      <a:pt x="136" y="855"/>
                    </a:lnTo>
                    <a:lnTo>
                      <a:pt x="151" y="835"/>
                    </a:lnTo>
                    <a:lnTo>
                      <a:pt x="166" y="814"/>
                    </a:lnTo>
                    <a:lnTo>
                      <a:pt x="183" y="793"/>
                    </a:lnTo>
                    <a:lnTo>
                      <a:pt x="199" y="772"/>
                    </a:lnTo>
                    <a:lnTo>
                      <a:pt x="217" y="753"/>
                    </a:lnTo>
                    <a:lnTo>
                      <a:pt x="236" y="733"/>
                    </a:lnTo>
                    <a:lnTo>
                      <a:pt x="252" y="714"/>
                    </a:lnTo>
                    <a:lnTo>
                      <a:pt x="267" y="697"/>
                    </a:lnTo>
                    <a:lnTo>
                      <a:pt x="283" y="679"/>
                    </a:lnTo>
                    <a:lnTo>
                      <a:pt x="297" y="660"/>
                    </a:lnTo>
                    <a:lnTo>
                      <a:pt x="312" y="640"/>
                    </a:lnTo>
                    <a:lnTo>
                      <a:pt x="326" y="622"/>
                    </a:lnTo>
                    <a:lnTo>
                      <a:pt x="340" y="604"/>
                    </a:lnTo>
                    <a:lnTo>
                      <a:pt x="354" y="584"/>
                    </a:lnTo>
                    <a:lnTo>
                      <a:pt x="368" y="564"/>
                    </a:lnTo>
                    <a:lnTo>
                      <a:pt x="380" y="546"/>
                    </a:lnTo>
                    <a:lnTo>
                      <a:pt x="394" y="526"/>
                    </a:lnTo>
                    <a:lnTo>
                      <a:pt x="407" y="506"/>
                    </a:lnTo>
                    <a:lnTo>
                      <a:pt x="420" y="487"/>
                    </a:lnTo>
                    <a:lnTo>
                      <a:pt x="432" y="467"/>
                    </a:lnTo>
                    <a:lnTo>
                      <a:pt x="444" y="447"/>
                    </a:lnTo>
                    <a:lnTo>
                      <a:pt x="456" y="428"/>
                    </a:lnTo>
                    <a:lnTo>
                      <a:pt x="467" y="416"/>
                    </a:lnTo>
                    <a:lnTo>
                      <a:pt x="478" y="406"/>
                    </a:lnTo>
                    <a:lnTo>
                      <a:pt x="490" y="395"/>
                    </a:lnTo>
                    <a:lnTo>
                      <a:pt x="502" y="386"/>
                    </a:lnTo>
                    <a:lnTo>
                      <a:pt x="514" y="377"/>
                    </a:lnTo>
                    <a:lnTo>
                      <a:pt x="527" y="369"/>
                    </a:lnTo>
                    <a:lnTo>
                      <a:pt x="539" y="360"/>
                    </a:lnTo>
                    <a:lnTo>
                      <a:pt x="550" y="349"/>
                    </a:lnTo>
                    <a:lnTo>
                      <a:pt x="659" y="207"/>
                    </a:lnTo>
                    <a:lnTo>
                      <a:pt x="681" y="191"/>
                    </a:lnTo>
                    <a:lnTo>
                      <a:pt x="704" y="174"/>
                    </a:lnTo>
                    <a:lnTo>
                      <a:pt x="726" y="157"/>
                    </a:lnTo>
                    <a:lnTo>
                      <a:pt x="749" y="141"/>
                    </a:lnTo>
                    <a:lnTo>
                      <a:pt x="771" y="125"/>
                    </a:lnTo>
                    <a:lnTo>
                      <a:pt x="794" y="110"/>
                    </a:lnTo>
                    <a:lnTo>
                      <a:pt x="818" y="95"/>
                    </a:lnTo>
                    <a:lnTo>
                      <a:pt x="841" y="80"/>
                    </a:lnTo>
                    <a:lnTo>
                      <a:pt x="864" y="66"/>
                    </a:lnTo>
                    <a:lnTo>
                      <a:pt x="889" y="53"/>
                    </a:lnTo>
                    <a:lnTo>
                      <a:pt x="914" y="42"/>
                    </a:lnTo>
                    <a:lnTo>
                      <a:pt x="938" y="31"/>
                    </a:lnTo>
                    <a:lnTo>
                      <a:pt x="964" y="21"/>
                    </a:lnTo>
                    <a:lnTo>
                      <a:pt x="990" y="13"/>
                    </a:lnTo>
                    <a:lnTo>
                      <a:pt x="1017" y="6"/>
                    </a:lnTo>
                    <a:lnTo>
                      <a:pt x="1043" y="0"/>
                    </a:lnTo>
                    <a:lnTo>
                      <a:pt x="1055" y="1"/>
                    </a:lnTo>
                    <a:lnTo>
                      <a:pt x="1065" y="3"/>
                    </a:lnTo>
                    <a:lnTo>
                      <a:pt x="1077" y="4"/>
                    </a:lnTo>
                    <a:lnTo>
                      <a:pt x="1087" y="5"/>
                    </a:lnTo>
                    <a:lnTo>
                      <a:pt x="1098" y="6"/>
                    </a:lnTo>
                    <a:lnTo>
                      <a:pt x="1108" y="8"/>
                    </a:lnTo>
                    <a:lnTo>
                      <a:pt x="1119" y="12"/>
                    </a:lnTo>
                    <a:lnTo>
                      <a:pt x="1128" y="15"/>
                    </a:lnTo>
                    <a:close/>
                  </a:path>
                </a:pathLst>
              </a:custGeom>
              <a:solidFill>
                <a:srgbClr val="FF7FBF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 dirty="0"/>
              </a:p>
            </p:txBody>
          </p:sp>
          <p:sp>
            <p:nvSpPr>
              <p:cNvPr id="73935" name="Freeform 12"/>
              <p:cNvSpPr>
                <a:spLocks/>
              </p:cNvSpPr>
              <p:nvPr/>
            </p:nvSpPr>
            <p:spPr bwMode="auto">
              <a:xfrm>
                <a:off x="4077" y="2339"/>
                <a:ext cx="531" cy="351"/>
              </a:xfrm>
              <a:custGeom>
                <a:avLst/>
                <a:gdLst>
                  <a:gd name="T0" fmla="*/ 0 w 2655"/>
                  <a:gd name="T1" fmla="*/ 0 h 1751"/>
                  <a:gd name="T2" fmla="*/ 0 w 2655"/>
                  <a:gd name="T3" fmla="*/ 0 h 1751"/>
                  <a:gd name="T4" fmla="*/ 0 w 2655"/>
                  <a:gd name="T5" fmla="*/ 0 h 1751"/>
                  <a:gd name="T6" fmla="*/ 0 w 2655"/>
                  <a:gd name="T7" fmla="*/ 0 h 1751"/>
                  <a:gd name="T8" fmla="*/ 0 w 2655"/>
                  <a:gd name="T9" fmla="*/ 0 h 1751"/>
                  <a:gd name="T10" fmla="*/ 0 w 2655"/>
                  <a:gd name="T11" fmla="*/ 0 h 1751"/>
                  <a:gd name="T12" fmla="*/ 0 w 2655"/>
                  <a:gd name="T13" fmla="*/ 0 h 1751"/>
                  <a:gd name="T14" fmla="*/ 0 w 2655"/>
                  <a:gd name="T15" fmla="*/ 0 h 1751"/>
                  <a:gd name="T16" fmla="*/ 0 w 2655"/>
                  <a:gd name="T17" fmla="*/ 0 h 1751"/>
                  <a:gd name="T18" fmla="*/ 0 w 2655"/>
                  <a:gd name="T19" fmla="*/ 0 h 1751"/>
                  <a:gd name="T20" fmla="*/ 0 w 2655"/>
                  <a:gd name="T21" fmla="*/ 0 h 1751"/>
                  <a:gd name="T22" fmla="*/ 0 w 2655"/>
                  <a:gd name="T23" fmla="*/ 0 h 1751"/>
                  <a:gd name="T24" fmla="*/ 0 w 2655"/>
                  <a:gd name="T25" fmla="*/ 0 h 1751"/>
                  <a:gd name="T26" fmla="*/ 0 w 2655"/>
                  <a:gd name="T27" fmla="*/ 0 h 1751"/>
                  <a:gd name="T28" fmla="*/ 0 w 2655"/>
                  <a:gd name="T29" fmla="*/ 0 h 1751"/>
                  <a:gd name="T30" fmla="*/ 0 w 2655"/>
                  <a:gd name="T31" fmla="*/ 0 h 1751"/>
                  <a:gd name="T32" fmla="*/ 0 w 2655"/>
                  <a:gd name="T33" fmla="*/ 0 h 1751"/>
                  <a:gd name="T34" fmla="*/ 0 w 2655"/>
                  <a:gd name="T35" fmla="*/ 0 h 1751"/>
                  <a:gd name="T36" fmla="*/ 0 w 2655"/>
                  <a:gd name="T37" fmla="*/ 0 h 1751"/>
                  <a:gd name="T38" fmla="*/ 0 w 2655"/>
                  <a:gd name="T39" fmla="*/ 0 h 1751"/>
                  <a:gd name="T40" fmla="*/ 0 w 2655"/>
                  <a:gd name="T41" fmla="*/ 0 h 1751"/>
                  <a:gd name="T42" fmla="*/ 0 w 2655"/>
                  <a:gd name="T43" fmla="*/ 0 h 1751"/>
                  <a:gd name="T44" fmla="*/ 0 w 2655"/>
                  <a:gd name="T45" fmla="*/ 0 h 1751"/>
                  <a:gd name="T46" fmla="*/ 0 w 2655"/>
                  <a:gd name="T47" fmla="*/ 0 h 1751"/>
                  <a:gd name="T48" fmla="*/ 0 w 2655"/>
                  <a:gd name="T49" fmla="*/ 0 h 1751"/>
                  <a:gd name="T50" fmla="*/ 0 w 2655"/>
                  <a:gd name="T51" fmla="*/ 0 h 1751"/>
                  <a:gd name="T52" fmla="*/ 0 w 2655"/>
                  <a:gd name="T53" fmla="*/ 0 h 1751"/>
                  <a:gd name="T54" fmla="*/ 0 w 2655"/>
                  <a:gd name="T55" fmla="*/ 0 h 1751"/>
                  <a:gd name="T56" fmla="*/ 0 w 2655"/>
                  <a:gd name="T57" fmla="*/ 0 h 1751"/>
                  <a:gd name="T58" fmla="*/ 0 w 2655"/>
                  <a:gd name="T59" fmla="*/ 0 h 1751"/>
                  <a:gd name="T60" fmla="*/ 0 w 2655"/>
                  <a:gd name="T61" fmla="*/ 0 h 1751"/>
                  <a:gd name="T62" fmla="*/ 0 w 2655"/>
                  <a:gd name="T63" fmla="*/ 0 h 1751"/>
                  <a:gd name="T64" fmla="*/ 0 w 2655"/>
                  <a:gd name="T65" fmla="*/ 0 h 1751"/>
                  <a:gd name="T66" fmla="*/ 0 w 2655"/>
                  <a:gd name="T67" fmla="*/ 0 h 1751"/>
                  <a:gd name="T68" fmla="*/ 0 w 2655"/>
                  <a:gd name="T69" fmla="*/ 0 h 1751"/>
                  <a:gd name="T70" fmla="*/ 0 w 2655"/>
                  <a:gd name="T71" fmla="*/ 0 h 1751"/>
                  <a:gd name="T72" fmla="*/ 0 w 2655"/>
                  <a:gd name="T73" fmla="*/ 0 h 1751"/>
                  <a:gd name="T74" fmla="*/ 0 w 2655"/>
                  <a:gd name="T75" fmla="*/ 0 h 1751"/>
                  <a:gd name="T76" fmla="*/ 0 w 2655"/>
                  <a:gd name="T77" fmla="*/ 0 h 1751"/>
                  <a:gd name="T78" fmla="*/ 0 w 2655"/>
                  <a:gd name="T79" fmla="*/ 0 h 1751"/>
                  <a:gd name="T80" fmla="*/ 0 w 2655"/>
                  <a:gd name="T81" fmla="*/ 0 h 1751"/>
                  <a:gd name="T82" fmla="*/ 0 w 2655"/>
                  <a:gd name="T83" fmla="*/ 0 h 1751"/>
                  <a:gd name="T84" fmla="*/ 0 w 2655"/>
                  <a:gd name="T85" fmla="*/ 0 h 1751"/>
                  <a:gd name="T86" fmla="*/ 0 w 2655"/>
                  <a:gd name="T87" fmla="*/ 0 h 1751"/>
                  <a:gd name="T88" fmla="*/ 0 w 2655"/>
                  <a:gd name="T89" fmla="*/ 0 h 1751"/>
                  <a:gd name="T90" fmla="*/ 0 w 2655"/>
                  <a:gd name="T91" fmla="*/ 0 h 1751"/>
                  <a:gd name="T92" fmla="*/ 0 w 2655"/>
                  <a:gd name="T93" fmla="*/ 0 h 1751"/>
                  <a:gd name="T94" fmla="*/ 0 w 2655"/>
                  <a:gd name="T95" fmla="*/ 0 h 1751"/>
                  <a:gd name="T96" fmla="*/ 0 w 2655"/>
                  <a:gd name="T97" fmla="*/ 0 h 1751"/>
                  <a:gd name="T98" fmla="*/ 0 w 2655"/>
                  <a:gd name="T99" fmla="*/ 0 h 1751"/>
                  <a:gd name="T100" fmla="*/ 0 w 2655"/>
                  <a:gd name="T101" fmla="*/ 0 h 1751"/>
                  <a:gd name="T102" fmla="*/ 0 w 2655"/>
                  <a:gd name="T103" fmla="*/ 0 h 1751"/>
                  <a:gd name="T104" fmla="*/ 0 w 2655"/>
                  <a:gd name="T105" fmla="*/ 0 h 1751"/>
                  <a:gd name="T106" fmla="*/ 0 w 2655"/>
                  <a:gd name="T107" fmla="*/ 0 h 1751"/>
                  <a:gd name="T108" fmla="*/ 0 w 2655"/>
                  <a:gd name="T109" fmla="*/ 0 h 1751"/>
                  <a:gd name="T110" fmla="*/ 0 w 2655"/>
                  <a:gd name="T111" fmla="*/ 0 h 1751"/>
                  <a:gd name="T112" fmla="*/ 0 w 2655"/>
                  <a:gd name="T113" fmla="*/ 0 h 1751"/>
                  <a:gd name="T114" fmla="*/ 0 w 2655"/>
                  <a:gd name="T115" fmla="*/ 0 h 1751"/>
                  <a:gd name="T116" fmla="*/ 0 w 2655"/>
                  <a:gd name="T117" fmla="*/ 0 h 1751"/>
                  <a:gd name="T118" fmla="*/ 0 w 2655"/>
                  <a:gd name="T119" fmla="*/ 0 h 1751"/>
                  <a:gd name="T120" fmla="*/ 0 w 2655"/>
                  <a:gd name="T121" fmla="*/ 0 h 1751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2655"/>
                  <a:gd name="T184" fmla="*/ 0 h 1751"/>
                  <a:gd name="T185" fmla="*/ 2655 w 2655"/>
                  <a:gd name="T186" fmla="*/ 1751 h 1751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2655" h="1751">
                    <a:moveTo>
                      <a:pt x="1592" y="28"/>
                    </a:moveTo>
                    <a:lnTo>
                      <a:pt x="1576" y="32"/>
                    </a:lnTo>
                    <a:lnTo>
                      <a:pt x="1561" y="37"/>
                    </a:lnTo>
                    <a:lnTo>
                      <a:pt x="1544" y="40"/>
                    </a:lnTo>
                    <a:lnTo>
                      <a:pt x="1528" y="45"/>
                    </a:lnTo>
                    <a:lnTo>
                      <a:pt x="1512" y="48"/>
                    </a:lnTo>
                    <a:lnTo>
                      <a:pt x="1496" y="53"/>
                    </a:lnTo>
                    <a:lnTo>
                      <a:pt x="1480" y="56"/>
                    </a:lnTo>
                    <a:lnTo>
                      <a:pt x="1464" y="61"/>
                    </a:lnTo>
                    <a:lnTo>
                      <a:pt x="1447" y="66"/>
                    </a:lnTo>
                    <a:lnTo>
                      <a:pt x="1432" y="71"/>
                    </a:lnTo>
                    <a:lnTo>
                      <a:pt x="1416" y="77"/>
                    </a:lnTo>
                    <a:lnTo>
                      <a:pt x="1401" y="84"/>
                    </a:lnTo>
                    <a:lnTo>
                      <a:pt x="1386" y="92"/>
                    </a:lnTo>
                    <a:lnTo>
                      <a:pt x="1371" y="100"/>
                    </a:lnTo>
                    <a:lnTo>
                      <a:pt x="1357" y="110"/>
                    </a:lnTo>
                    <a:lnTo>
                      <a:pt x="1343" y="120"/>
                    </a:lnTo>
                    <a:lnTo>
                      <a:pt x="1332" y="130"/>
                    </a:lnTo>
                    <a:lnTo>
                      <a:pt x="1321" y="141"/>
                    </a:lnTo>
                    <a:lnTo>
                      <a:pt x="1310" y="150"/>
                    </a:lnTo>
                    <a:lnTo>
                      <a:pt x="1297" y="159"/>
                    </a:lnTo>
                    <a:lnTo>
                      <a:pt x="1286" y="166"/>
                    </a:lnTo>
                    <a:lnTo>
                      <a:pt x="1273" y="174"/>
                    </a:lnTo>
                    <a:lnTo>
                      <a:pt x="1260" y="181"/>
                    </a:lnTo>
                    <a:lnTo>
                      <a:pt x="1248" y="187"/>
                    </a:lnTo>
                    <a:lnTo>
                      <a:pt x="1235" y="193"/>
                    </a:lnTo>
                    <a:lnTo>
                      <a:pt x="1221" y="199"/>
                    </a:lnTo>
                    <a:lnTo>
                      <a:pt x="1208" y="203"/>
                    </a:lnTo>
                    <a:lnTo>
                      <a:pt x="1194" y="208"/>
                    </a:lnTo>
                    <a:lnTo>
                      <a:pt x="1181" y="212"/>
                    </a:lnTo>
                    <a:lnTo>
                      <a:pt x="1168" y="216"/>
                    </a:lnTo>
                    <a:lnTo>
                      <a:pt x="1154" y="221"/>
                    </a:lnTo>
                    <a:lnTo>
                      <a:pt x="1140" y="224"/>
                    </a:lnTo>
                    <a:lnTo>
                      <a:pt x="1156" y="232"/>
                    </a:lnTo>
                    <a:lnTo>
                      <a:pt x="1172" y="237"/>
                    </a:lnTo>
                    <a:lnTo>
                      <a:pt x="1189" y="239"/>
                    </a:lnTo>
                    <a:lnTo>
                      <a:pt x="1205" y="240"/>
                    </a:lnTo>
                    <a:lnTo>
                      <a:pt x="1220" y="239"/>
                    </a:lnTo>
                    <a:lnTo>
                      <a:pt x="1235" y="237"/>
                    </a:lnTo>
                    <a:lnTo>
                      <a:pt x="1251" y="232"/>
                    </a:lnTo>
                    <a:lnTo>
                      <a:pt x="1266" y="226"/>
                    </a:lnTo>
                    <a:lnTo>
                      <a:pt x="1280" y="221"/>
                    </a:lnTo>
                    <a:lnTo>
                      <a:pt x="1295" y="212"/>
                    </a:lnTo>
                    <a:lnTo>
                      <a:pt x="1309" y="204"/>
                    </a:lnTo>
                    <a:lnTo>
                      <a:pt x="1324" y="196"/>
                    </a:lnTo>
                    <a:lnTo>
                      <a:pt x="1338" y="187"/>
                    </a:lnTo>
                    <a:lnTo>
                      <a:pt x="1352" y="178"/>
                    </a:lnTo>
                    <a:lnTo>
                      <a:pt x="1364" y="169"/>
                    </a:lnTo>
                    <a:lnTo>
                      <a:pt x="1378" y="160"/>
                    </a:lnTo>
                    <a:lnTo>
                      <a:pt x="1395" y="143"/>
                    </a:lnTo>
                    <a:lnTo>
                      <a:pt x="1414" y="127"/>
                    </a:lnTo>
                    <a:lnTo>
                      <a:pt x="1432" y="113"/>
                    </a:lnTo>
                    <a:lnTo>
                      <a:pt x="1453" y="100"/>
                    </a:lnTo>
                    <a:lnTo>
                      <a:pt x="1474" y="89"/>
                    </a:lnTo>
                    <a:lnTo>
                      <a:pt x="1495" y="80"/>
                    </a:lnTo>
                    <a:lnTo>
                      <a:pt x="1517" y="71"/>
                    </a:lnTo>
                    <a:lnTo>
                      <a:pt x="1539" y="65"/>
                    </a:lnTo>
                    <a:lnTo>
                      <a:pt x="1562" y="60"/>
                    </a:lnTo>
                    <a:lnTo>
                      <a:pt x="1585" y="56"/>
                    </a:lnTo>
                    <a:lnTo>
                      <a:pt x="1608" y="55"/>
                    </a:lnTo>
                    <a:lnTo>
                      <a:pt x="1632" y="55"/>
                    </a:lnTo>
                    <a:lnTo>
                      <a:pt x="1655" y="58"/>
                    </a:lnTo>
                    <a:lnTo>
                      <a:pt x="1680" y="61"/>
                    </a:lnTo>
                    <a:lnTo>
                      <a:pt x="1704" y="66"/>
                    </a:lnTo>
                    <a:lnTo>
                      <a:pt x="1727" y="73"/>
                    </a:lnTo>
                    <a:lnTo>
                      <a:pt x="1743" y="82"/>
                    </a:lnTo>
                    <a:lnTo>
                      <a:pt x="1759" y="90"/>
                    </a:lnTo>
                    <a:lnTo>
                      <a:pt x="1777" y="98"/>
                    </a:lnTo>
                    <a:lnTo>
                      <a:pt x="1794" y="104"/>
                    </a:lnTo>
                    <a:lnTo>
                      <a:pt x="1811" y="108"/>
                    </a:lnTo>
                    <a:lnTo>
                      <a:pt x="1831" y="111"/>
                    </a:lnTo>
                    <a:lnTo>
                      <a:pt x="1850" y="112"/>
                    </a:lnTo>
                    <a:lnTo>
                      <a:pt x="1870" y="111"/>
                    </a:lnTo>
                    <a:lnTo>
                      <a:pt x="1889" y="113"/>
                    </a:lnTo>
                    <a:lnTo>
                      <a:pt x="1908" y="117"/>
                    </a:lnTo>
                    <a:lnTo>
                      <a:pt x="1927" y="120"/>
                    </a:lnTo>
                    <a:lnTo>
                      <a:pt x="1947" y="122"/>
                    </a:lnTo>
                    <a:lnTo>
                      <a:pt x="1965" y="125"/>
                    </a:lnTo>
                    <a:lnTo>
                      <a:pt x="1985" y="126"/>
                    </a:lnTo>
                    <a:lnTo>
                      <a:pt x="2003" y="123"/>
                    </a:lnTo>
                    <a:lnTo>
                      <a:pt x="2023" y="120"/>
                    </a:lnTo>
                    <a:lnTo>
                      <a:pt x="2018" y="130"/>
                    </a:lnTo>
                    <a:lnTo>
                      <a:pt x="2014" y="142"/>
                    </a:lnTo>
                    <a:lnTo>
                      <a:pt x="2009" y="154"/>
                    </a:lnTo>
                    <a:lnTo>
                      <a:pt x="2003" y="165"/>
                    </a:lnTo>
                    <a:lnTo>
                      <a:pt x="1996" y="173"/>
                    </a:lnTo>
                    <a:lnTo>
                      <a:pt x="1987" y="179"/>
                    </a:lnTo>
                    <a:lnTo>
                      <a:pt x="1974" y="180"/>
                    </a:lnTo>
                    <a:lnTo>
                      <a:pt x="1959" y="177"/>
                    </a:lnTo>
                    <a:lnTo>
                      <a:pt x="1949" y="172"/>
                    </a:lnTo>
                    <a:lnTo>
                      <a:pt x="1937" y="167"/>
                    </a:lnTo>
                    <a:lnTo>
                      <a:pt x="1926" y="164"/>
                    </a:lnTo>
                    <a:lnTo>
                      <a:pt x="1914" y="162"/>
                    </a:lnTo>
                    <a:lnTo>
                      <a:pt x="1903" y="159"/>
                    </a:lnTo>
                    <a:lnTo>
                      <a:pt x="1891" y="158"/>
                    </a:lnTo>
                    <a:lnTo>
                      <a:pt x="1880" y="157"/>
                    </a:lnTo>
                    <a:lnTo>
                      <a:pt x="1867" y="156"/>
                    </a:lnTo>
                    <a:lnTo>
                      <a:pt x="1855" y="156"/>
                    </a:lnTo>
                    <a:lnTo>
                      <a:pt x="1843" y="156"/>
                    </a:lnTo>
                    <a:lnTo>
                      <a:pt x="1830" y="156"/>
                    </a:lnTo>
                    <a:lnTo>
                      <a:pt x="1818" y="157"/>
                    </a:lnTo>
                    <a:lnTo>
                      <a:pt x="1806" y="157"/>
                    </a:lnTo>
                    <a:lnTo>
                      <a:pt x="1793" y="157"/>
                    </a:lnTo>
                    <a:lnTo>
                      <a:pt x="1781" y="158"/>
                    </a:lnTo>
                    <a:lnTo>
                      <a:pt x="1769" y="158"/>
                    </a:lnTo>
                    <a:lnTo>
                      <a:pt x="1750" y="149"/>
                    </a:lnTo>
                    <a:lnTo>
                      <a:pt x="1731" y="141"/>
                    </a:lnTo>
                    <a:lnTo>
                      <a:pt x="1710" y="134"/>
                    </a:lnTo>
                    <a:lnTo>
                      <a:pt x="1689" y="127"/>
                    </a:lnTo>
                    <a:lnTo>
                      <a:pt x="1667" y="122"/>
                    </a:lnTo>
                    <a:lnTo>
                      <a:pt x="1645" y="119"/>
                    </a:lnTo>
                    <a:lnTo>
                      <a:pt x="1622" y="117"/>
                    </a:lnTo>
                    <a:lnTo>
                      <a:pt x="1600" y="115"/>
                    </a:lnTo>
                    <a:lnTo>
                      <a:pt x="1577" y="115"/>
                    </a:lnTo>
                    <a:lnTo>
                      <a:pt x="1555" y="117"/>
                    </a:lnTo>
                    <a:lnTo>
                      <a:pt x="1533" y="120"/>
                    </a:lnTo>
                    <a:lnTo>
                      <a:pt x="1511" y="125"/>
                    </a:lnTo>
                    <a:lnTo>
                      <a:pt x="1490" y="130"/>
                    </a:lnTo>
                    <a:lnTo>
                      <a:pt x="1471" y="138"/>
                    </a:lnTo>
                    <a:lnTo>
                      <a:pt x="1451" y="148"/>
                    </a:lnTo>
                    <a:lnTo>
                      <a:pt x="1432" y="158"/>
                    </a:lnTo>
                    <a:lnTo>
                      <a:pt x="1412" y="171"/>
                    </a:lnTo>
                    <a:lnTo>
                      <a:pt x="1390" y="184"/>
                    </a:lnTo>
                    <a:lnTo>
                      <a:pt x="1369" y="196"/>
                    </a:lnTo>
                    <a:lnTo>
                      <a:pt x="1348" y="210"/>
                    </a:lnTo>
                    <a:lnTo>
                      <a:pt x="1327" y="226"/>
                    </a:lnTo>
                    <a:lnTo>
                      <a:pt x="1309" y="242"/>
                    </a:lnTo>
                    <a:lnTo>
                      <a:pt x="1291" y="262"/>
                    </a:lnTo>
                    <a:lnTo>
                      <a:pt x="1275" y="283"/>
                    </a:lnTo>
                    <a:lnTo>
                      <a:pt x="1266" y="289"/>
                    </a:lnTo>
                    <a:lnTo>
                      <a:pt x="1254" y="292"/>
                    </a:lnTo>
                    <a:lnTo>
                      <a:pt x="1243" y="293"/>
                    </a:lnTo>
                    <a:lnTo>
                      <a:pt x="1231" y="293"/>
                    </a:lnTo>
                    <a:lnTo>
                      <a:pt x="1219" y="293"/>
                    </a:lnTo>
                    <a:lnTo>
                      <a:pt x="1206" y="292"/>
                    </a:lnTo>
                    <a:lnTo>
                      <a:pt x="1194" y="293"/>
                    </a:lnTo>
                    <a:lnTo>
                      <a:pt x="1183" y="296"/>
                    </a:lnTo>
                    <a:lnTo>
                      <a:pt x="1165" y="299"/>
                    </a:lnTo>
                    <a:lnTo>
                      <a:pt x="1148" y="303"/>
                    </a:lnTo>
                    <a:lnTo>
                      <a:pt x="1132" y="307"/>
                    </a:lnTo>
                    <a:lnTo>
                      <a:pt x="1115" y="313"/>
                    </a:lnTo>
                    <a:lnTo>
                      <a:pt x="1100" y="321"/>
                    </a:lnTo>
                    <a:lnTo>
                      <a:pt x="1086" y="330"/>
                    </a:lnTo>
                    <a:lnTo>
                      <a:pt x="1074" y="344"/>
                    </a:lnTo>
                    <a:lnTo>
                      <a:pt x="1065" y="360"/>
                    </a:lnTo>
                    <a:lnTo>
                      <a:pt x="1062" y="377"/>
                    </a:lnTo>
                    <a:lnTo>
                      <a:pt x="1062" y="393"/>
                    </a:lnTo>
                    <a:lnTo>
                      <a:pt x="1066" y="409"/>
                    </a:lnTo>
                    <a:lnTo>
                      <a:pt x="1073" y="424"/>
                    </a:lnTo>
                    <a:lnTo>
                      <a:pt x="1086" y="442"/>
                    </a:lnTo>
                    <a:lnTo>
                      <a:pt x="1102" y="454"/>
                    </a:lnTo>
                    <a:lnTo>
                      <a:pt x="1119" y="462"/>
                    </a:lnTo>
                    <a:lnTo>
                      <a:pt x="1140" y="467"/>
                    </a:lnTo>
                    <a:lnTo>
                      <a:pt x="1160" y="470"/>
                    </a:lnTo>
                    <a:lnTo>
                      <a:pt x="1181" y="474"/>
                    </a:lnTo>
                    <a:lnTo>
                      <a:pt x="1201" y="478"/>
                    </a:lnTo>
                    <a:lnTo>
                      <a:pt x="1220" y="485"/>
                    </a:lnTo>
                    <a:lnTo>
                      <a:pt x="1236" y="496"/>
                    </a:lnTo>
                    <a:lnTo>
                      <a:pt x="1253" y="504"/>
                    </a:lnTo>
                    <a:lnTo>
                      <a:pt x="1272" y="511"/>
                    </a:lnTo>
                    <a:lnTo>
                      <a:pt x="1290" y="516"/>
                    </a:lnTo>
                    <a:lnTo>
                      <a:pt x="1309" y="520"/>
                    </a:lnTo>
                    <a:lnTo>
                      <a:pt x="1328" y="522"/>
                    </a:lnTo>
                    <a:lnTo>
                      <a:pt x="1348" y="523"/>
                    </a:lnTo>
                    <a:lnTo>
                      <a:pt x="1368" y="523"/>
                    </a:lnTo>
                    <a:lnTo>
                      <a:pt x="1388" y="523"/>
                    </a:lnTo>
                    <a:lnTo>
                      <a:pt x="1408" y="521"/>
                    </a:lnTo>
                    <a:lnTo>
                      <a:pt x="1428" y="519"/>
                    </a:lnTo>
                    <a:lnTo>
                      <a:pt x="1447" y="515"/>
                    </a:lnTo>
                    <a:lnTo>
                      <a:pt x="1467" y="512"/>
                    </a:lnTo>
                    <a:lnTo>
                      <a:pt x="1486" y="508"/>
                    </a:lnTo>
                    <a:lnTo>
                      <a:pt x="1504" y="504"/>
                    </a:lnTo>
                    <a:lnTo>
                      <a:pt x="1523" y="499"/>
                    </a:lnTo>
                    <a:lnTo>
                      <a:pt x="1539" y="497"/>
                    </a:lnTo>
                    <a:lnTo>
                      <a:pt x="1555" y="494"/>
                    </a:lnTo>
                    <a:lnTo>
                      <a:pt x="1572" y="492"/>
                    </a:lnTo>
                    <a:lnTo>
                      <a:pt x="1590" y="490"/>
                    </a:lnTo>
                    <a:lnTo>
                      <a:pt x="1607" y="489"/>
                    </a:lnTo>
                    <a:lnTo>
                      <a:pt x="1624" y="487"/>
                    </a:lnTo>
                    <a:lnTo>
                      <a:pt x="1642" y="486"/>
                    </a:lnTo>
                    <a:lnTo>
                      <a:pt x="1659" y="486"/>
                    </a:lnTo>
                    <a:lnTo>
                      <a:pt x="1676" y="486"/>
                    </a:lnTo>
                    <a:lnTo>
                      <a:pt x="1694" y="487"/>
                    </a:lnTo>
                    <a:lnTo>
                      <a:pt x="1711" y="490"/>
                    </a:lnTo>
                    <a:lnTo>
                      <a:pt x="1727" y="493"/>
                    </a:lnTo>
                    <a:lnTo>
                      <a:pt x="1744" y="497"/>
                    </a:lnTo>
                    <a:lnTo>
                      <a:pt x="1761" y="501"/>
                    </a:lnTo>
                    <a:lnTo>
                      <a:pt x="1776" y="507"/>
                    </a:lnTo>
                    <a:lnTo>
                      <a:pt x="1791" y="514"/>
                    </a:lnTo>
                    <a:lnTo>
                      <a:pt x="1814" y="526"/>
                    </a:lnTo>
                    <a:lnTo>
                      <a:pt x="1838" y="537"/>
                    </a:lnTo>
                    <a:lnTo>
                      <a:pt x="1863" y="549"/>
                    </a:lnTo>
                    <a:lnTo>
                      <a:pt x="1889" y="560"/>
                    </a:lnTo>
                    <a:lnTo>
                      <a:pt x="1915" y="572"/>
                    </a:lnTo>
                    <a:lnTo>
                      <a:pt x="1942" y="581"/>
                    </a:lnTo>
                    <a:lnTo>
                      <a:pt x="1969" y="590"/>
                    </a:lnTo>
                    <a:lnTo>
                      <a:pt x="1996" y="597"/>
                    </a:lnTo>
                    <a:lnTo>
                      <a:pt x="2024" y="603"/>
                    </a:lnTo>
                    <a:lnTo>
                      <a:pt x="2052" y="607"/>
                    </a:lnTo>
                    <a:lnTo>
                      <a:pt x="2079" y="608"/>
                    </a:lnTo>
                    <a:lnTo>
                      <a:pt x="2107" y="607"/>
                    </a:lnTo>
                    <a:lnTo>
                      <a:pt x="2134" y="603"/>
                    </a:lnTo>
                    <a:lnTo>
                      <a:pt x="2161" y="596"/>
                    </a:lnTo>
                    <a:lnTo>
                      <a:pt x="2188" y="587"/>
                    </a:lnTo>
                    <a:lnTo>
                      <a:pt x="2215" y="573"/>
                    </a:lnTo>
                    <a:lnTo>
                      <a:pt x="2234" y="565"/>
                    </a:lnTo>
                    <a:lnTo>
                      <a:pt x="2253" y="557"/>
                    </a:lnTo>
                    <a:lnTo>
                      <a:pt x="2274" y="550"/>
                    </a:lnTo>
                    <a:lnTo>
                      <a:pt x="2293" y="543"/>
                    </a:lnTo>
                    <a:lnTo>
                      <a:pt x="2314" y="538"/>
                    </a:lnTo>
                    <a:lnTo>
                      <a:pt x="2335" y="535"/>
                    </a:lnTo>
                    <a:lnTo>
                      <a:pt x="2357" y="533"/>
                    </a:lnTo>
                    <a:lnTo>
                      <a:pt x="2379" y="534"/>
                    </a:lnTo>
                    <a:lnTo>
                      <a:pt x="2393" y="538"/>
                    </a:lnTo>
                    <a:lnTo>
                      <a:pt x="2408" y="543"/>
                    </a:lnTo>
                    <a:lnTo>
                      <a:pt x="2423" y="546"/>
                    </a:lnTo>
                    <a:lnTo>
                      <a:pt x="2438" y="550"/>
                    </a:lnTo>
                    <a:lnTo>
                      <a:pt x="2454" y="552"/>
                    </a:lnTo>
                    <a:lnTo>
                      <a:pt x="2470" y="553"/>
                    </a:lnTo>
                    <a:lnTo>
                      <a:pt x="2486" y="555"/>
                    </a:lnTo>
                    <a:lnTo>
                      <a:pt x="2502" y="555"/>
                    </a:lnTo>
                    <a:lnTo>
                      <a:pt x="2517" y="553"/>
                    </a:lnTo>
                    <a:lnTo>
                      <a:pt x="2534" y="552"/>
                    </a:lnTo>
                    <a:lnTo>
                      <a:pt x="2549" y="549"/>
                    </a:lnTo>
                    <a:lnTo>
                      <a:pt x="2564" y="545"/>
                    </a:lnTo>
                    <a:lnTo>
                      <a:pt x="2579" y="539"/>
                    </a:lnTo>
                    <a:lnTo>
                      <a:pt x="2592" y="534"/>
                    </a:lnTo>
                    <a:lnTo>
                      <a:pt x="2605" y="527"/>
                    </a:lnTo>
                    <a:lnTo>
                      <a:pt x="2618" y="518"/>
                    </a:lnTo>
                    <a:lnTo>
                      <a:pt x="2619" y="545"/>
                    </a:lnTo>
                    <a:lnTo>
                      <a:pt x="2619" y="574"/>
                    </a:lnTo>
                    <a:lnTo>
                      <a:pt x="2616" y="603"/>
                    </a:lnTo>
                    <a:lnTo>
                      <a:pt x="2611" y="630"/>
                    </a:lnTo>
                    <a:lnTo>
                      <a:pt x="2591" y="639"/>
                    </a:lnTo>
                    <a:lnTo>
                      <a:pt x="2572" y="645"/>
                    </a:lnTo>
                    <a:lnTo>
                      <a:pt x="2553" y="647"/>
                    </a:lnTo>
                    <a:lnTo>
                      <a:pt x="2536" y="646"/>
                    </a:lnTo>
                    <a:lnTo>
                      <a:pt x="2517" y="644"/>
                    </a:lnTo>
                    <a:lnTo>
                      <a:pt x="2500" y="639"/>
                    </a:lnTo>
                    <a:lnTo>
                      <a:pt x="2483" y="633"/>
                    </a:lnTo>
                    <a:lnTo>
                      <a:pt x="2467" y="627"/>
                    </a:lnTo>
                    <a:lnTo>
                      <a:pt x="2449" y="619"/>
                    </a:lnTo>
                    <a:lnTo>
                      <a:pt x="2432" y="612"/>
                    </a:lnTo>
                    <a:lnTo>
                      <a:pt x="2415" y="605"/>
                    </a:lnTo>
                    <a:lnTo>
                      <a:pt x="2396" y="600"/>
                    </a:lnTo>
                    <a:lnTo>
                      <a:pt x="2379" y="595"/>
                    </a:lnTo>
                    <a:lnTo>
                      <a:pt x="2360" y="593"/>
                    </a:lnTo>
                    <a:lnTo>
                      <a:pt x="2341" y="592"/>
                    </a:lnTo>
                    <a:lnTo>
                      <a:pt x="2321" y="594"/>
                    </a:lnTo>
                    <a:lnTo>
                      <a:pt x="2300" y="597"/>
                    </a:lnTo>
                    <a:lnTo>
                      <a:pt x="2280" y="602"/>
                    </a:lnTo>
                    <a:lnTo>
                      <a:pt x="2261" y="608"/>
                    </a:lnTo>
                    <a:lnTo>
                      <a:pt x="2241" y="615"/>
                    </a:lnTo>
                    <a:lnTo>
                      <a:pt x="2222" y="622"/>
                    </a:lnTo>
                    <a:lnTo>
                      <a:pt x="2203" y="631"/>
                    </a:lnTo>
                    <a:lnTo>
                      <a:pt x="2185" y="640"/>
                    </a:lnTo>
                    <a:lnTo>
                      <a:pt x="2166" y="650"/>
                    </a:lnTo>
                    <a:lnTo>
                      <a:pt x="2185" y="649"/>
                    </a:lnTo>
                    <a:lnTo>
                      <a:pt x="2204" y="647"/>
                    </a:lnTo>
                    <a:lnTo>
                      <a:pt x="2224" y="644"/>
                    </a:lnTo>
                    <a:lnTo>
                      <a:pt x="2244" y="640"/>
                    </a:lnTo>
                    <a:lnTo>
                      <a:pt x="2264" y="637"/>
                    </a:lnTo>
                    <a:lnTo>
                      <a:pt x="2285" y="634"/>
                    </a:lnTo>
                    <a:lnTo>
                      <a:pt x="2305" y="631"/>
                    </a:lnTo>
                    <a:lnTo>
                      <a:pt x="2326" y="630"/>
                    </a:lnTo>
                    <a:lnTo>
                      <a:pt x="2346" y="628"/>
                    </a:lnTo>
                    <a:lnTo>
                      <a:pt x="2366" y="630"/>
                    </a:lnTo>
                    <a:lnTo>
                      <a:pt x="2386" y="632"/>
                    </a:lnTo>
                    <a:lnTo>
                      <a:pt x="2404" y="635"/>
                    </a:lnTo>
                    <a:lnTo>
                      <a:pt x="2423" y="642"/>
                    </a:lnTo>
                    <a:lnTo>
                      <a:pt x="2440" y="652"/>
                    </a:lnTo>
                    <a:lnTo>
                      <a:pt x="2457" y="662"/>
                    </a:lnTo>
                    <a:lnTo>
                      <a:pt x="2472" y="677"/>
                    </a:lnTo>
                    <a:lnTo>
                      <a:pt x="2487" y="689"/>
                    </a:lnTo>
                    <a:lnTo>
                      <a:pt x="2502" y="699"/>
                    </a:lnTo>
                    <a:lnTo>
                      <a:pt x="2517" y="708"/>
                    </a:lnTo>
                    <a:lnTo>
                      <a:pt x="2532" y="717"/>
                    </a:lnTo>
                    <a:lnTo>
                      <a:pt x="2549" y="724"/>
                    </a:lnTo>
                    <a:lnTo>
                      <a:pt x="2566" y="730"/>
                    </a:lnTo>
                    <a:lnTo>
                      <a:pt x="2584" y="735"/>
                    </a:lnTo>
                    <a:lnTo>
                      <a:pt x="2603" y="736"/>
                    </a:lnTo>
                    <a:lnTo>
                      <a:pt x="2592" y="786"/>
                    </a:lnTo>
                    <a:lnTo>
                      <a:pt x="2586" y="838"/>
                    </a:lnTo>
                    <a:lnTo>
                      <a:pt x="2581" y="890"/>
                    </a:lnTo>
                    <a:lnTo>
                      <a:pt x="2580" y="943"/>
                    </a:lnTo>
                    <a:lnTo>
                      <a:pt x="2581" y="996"/>
                    </a:lnTo>
                    <a:lnTo>
                      <a:pt x="2587" y="1047"/>
                    </a:lnTo>
                    <a:lnTo>
                      <a:pt x="2596" y="1098"/>
                    </a:lnTo>
                    <a:lnTo>
                      <a:pt x="2609" y="1145"/>
                    </a:lnTo>
                    <a:lnTo>
                      <a:pt x="2616" y="1170"/>
                    </a:lnTo>
                    <a:lnTo>
                      <a:pt x="2623" y="1196"/>
                    </a:lnTo>
                    <a:lnTo>
                      <a:pt x="2628" y="1221"/>
                    </a:lnTo>
                    <a:lnTo>
                      <a:pt x="2633" y="1248"/>
                    </a:lnTo>
                    <a:lnTo>
                      <a:pt x="2636" y="1274"/>
                    </a:lnTo>
                    <a:lnTo>
                      <a:pt x="2639" y="1301"/>
                    </a:lnTo>
                    <a:lnTo>
                      <a:pt x="2639" y="1329"/>
                    </a:lnTo>
                    <a:lnTo>
                      <a:pt x="2638" y="1358"/>
                    </a:lnTo>
                    <a:lnTo>
                      <a:pt x="2651" y="1407"/>
                    </a:lnTo>
                    <a:lnTo>
                      <a:pt x="2655" y="1457"/>
                    </a:lnTo>
                    <a:lnTo>
                      <a:pt x="2651" y="1506"/>
                    </a:lnTo>
                    <a:lnTo>
                      <a:pt x="2643" y="1554"/>
                    </a:lnTo>
                    <a:lnTo>
                      <a:pt x="2633" y="1603"/>
                    </a:lnTo>
                    <a:lnTo>
                      <a:pt x="2623" y="1651"/>
                    </a:lnTo>
                    <a:lnTo>
                      <a:pt x="2614" y="1701"/>
                    </a:lnTo>
                    <a:lnTo>
                      <a:pt x="2613" y="1751"/>
                    </a:lnTo>
                    <a:lnTo>
                      <a:pt x="2458" y="1689"/>
                    </a:lnTo>
                    <a:lnTo>
                      <a:pt x="2464" y="1673"/>
                    </a:lnTo>
                    <a:lnTo>
                      <a:pt x="2475" y="1659"/>
                    </a:lnTo>
                    <a:lnTo>
                      <a:pt x="2487" y="1645"/>
                    </a:lnTo>
                    <a:lnTo>
                      <a:pt x="2500" y="1633"/>
                    </a:lnTo>
                    <a:lnTo>
                      <a:pt x="2513" y="1619"/>
                    </a:lnTo>
                    <a:lnTo>
                      <a:pt x="2523" y="1604"/>
                    </a:lnTo>
                    <a:lnTo>
                      <a:pt x="2529" y="1587"/>
                    </a:lnTo>
                    <a:lnTo>
                      <a:pt x="2528" y="1567"/>
                    </a:lnTo>
                    <a:lnTo>
                      <a:pt x="2522" y="1543"/>
                    </a:lnTo>
                    <a:lnTo>
                      <a:pt x="2514" y="1519"/>
                    </a:lnTo>
                    <a:lnTo>
                      <a:pt x="2504" y="1496"/>
                    </a:lnTo>
                    <a:lnTo>
                      <a:pt x="2491" y="1474"/>
                    </a:lnTo>
                    <a:lnTo>
                      <a:pt x="2476" y="1454"/>
                    </a:lnTo>
                    <a:lnTo>
                      <a:pt x="2460" y="1434"/>
                    </a:lnTo>
                    <a:lnTo>
                      <a:pt x="2441" y="1414"/>
                    </a:lnTo>
                    <a:lnTo>
                      <a:pt x="2423" y="1396"/>
                    </a:lnTo>
                    <a:lnTo>
                      <a:pt x="2419" y="1383"/>
                    </a:lnTo>
                    <a:lnTo>
                      <a:pt x="2420" y="1370"/>
                    </a:lnTo>
                    <a:lnTo>
                      <a:pt x="2423" y="1359"/>
                    </a:lnTo>
                    <a:lnTo>
                      <a:pt x="2427" y="1346"/>
                    </a:lnTo>
                    <a:lnTo>
                      <a:pt x="2431" y="1335"/>
                    </a:lnTo>
                    <a:lnTo>
                      <a:pt x="2433" y="1323"/>
                    </a:lnTo>
                    <a:lnTo>
                      <a:pt x="2432" y="1310"/>
                    </a:lnTo>
                    <a:lnTo>
                      <a:pt x="2426" y="1298"/>
                    </a:lnTo>
                    <a:lnTo>
                      <a:pt x="2417" y="1283"/>
                    </a:lnTo>
                    <a:lnTo>
                      <a:pt x="2405" y="1269"/>
                    </a:lnTo>
                    <a:lnTo>
                      <a:pt x="2395" y="1254"/>
                    </a:lnTo>
                    <a:lnTo>
                      <a:pt x="2384" y="1239"/>
                    </a:lnTo>
                    <a:lnTo>
                      <a:pt x="2376" y="1224"/>
                    </a:lnTo>
                    <a:lnTo>
                      <a:pt x="2372" y="1206"/>
                    </a:lnTo>
                    <a:lnTo>
                      <a:pt x="2372" y="1188"/>
                    </a:lnTo>
                    <a:lnTo>
                      <a:pt x="2378" y="1168"/>
                    </a:lnTo>
                    <a:lnTo>
                      <a:pt x="2372" y="1153"/>
                    </a:lnTo>
                    <a:lnTo>
                      <a:pt x="2364" y="1138"/>
                    </a:lnTo>
                    <a:lnTo>
                      <a:pt x="2359" y="1123"/>
                    </a:lnTo>
                    <a:lnTo>
                      <a:pt x="2361" y="1107"/>
                    </a:lnTo>
                    <a:lnTo>
                      <a:pt x="2369" y="1098"/>
                    </a:lnTo>
                    <a:lnTo>
                      <a:pt x="2379" y="1088"/>
                    </a:lnTo>
                    <a:lnTo>
                      <a:pt x="2388" y="1080"/>
                    </a:lnTo>
                    <a:lnTo>
                      <a:pt x="2397" y="1071"/>
                    </a:lnTo>
                    <a:lnTo>
                      <a:pt x="2405" y="1063"/>
                    </a:lnTo>
                    <a:lnTo>
                      <a:pt x="2411" y="1053"/>
                    </a:lnTo>
                    <a:lnTo>
                      <a:pt x="2412" y="1041"/>
                    </a:lnTo>
                    <a:lnTo>
                      <a:pt x="2410" y="1028"/>
                    </a:lnTo>
                    <a:lnTo>
                      <a:pt x="2398" y="1005"/>
                    </a:lnTo>
                    <a:lnTo>
                      <a:pt x="2384" y="983"/>
                    </a:lnTo>
                    <a:lnTo>
                      <a:pt x="2369" y="961"/>
                    </a:lnTo>
                    <a:lnTo>
                      <a:pt x="2353" y="939"/>
                    </a:lnTo>
                    <a:lnTo>
                      <a:pt x="2336" y="920"/>
                    </a:lnTo>
                    <a:lnTo>
                      <a:pt x="2317" y="899"/>
                    </a:lnTo>
                    <a:lnTo>
                      <a:pt x="2299" y="879"/>
                    </a:lnTo>
                    <a:lnTo>
                      <a:pt x="2279" y="861"/>
                    </a:lnTo>
                    <a:lnTo>
                      <a:pt x="2278" y="833"/>
                    </a:lnTo>
                    <a:lnTo>
                      <a:pt x="2277" y="803"/>
                    </a:lnTo>
                    <a:lnTo>
                      <a:pt x="2270" y="775"/>
                    </a:lnTo>
                    <a:lnTo>
                      <a:pt x="2254" y="752"/>
                    </a:lnTo>
                    <a:lnTo>
                      <a:pt x="2244" y="742"/>
                    </a:lnTo>
                    <a:lnTo>
                      <a:pt x="2232" y="732"/>
                    </a:lnTo>
                    <a:lnTo>
                      <a:pt x="2220" y="726"/>
                    </a:lnTo>
                    <a:lnTo>
                      <a:pt x="2208" y="719"/>
                    </a:lnTo>
                    <a:lnTo>
                      <a:pt x="2195" y="715"/>
                    </a:lnTo>
                    <a:lnTo>
                      <a:pt x="2181" y="713"/>
                    </a:lnTo>
                    <a:lnTo>
                      <a:pt x="2167" y="714"/>
                    </a:lnTo>
                    <a:lnTo>
                      <a:pt x="2152" y="719"/>
                    </a:lnTo>
                    <a:lnTo>
                      <a:pt x="2138" y="731"/>
                    </a:lnTo>
                    <a:lnTo>
                      <a:pt x="2127" y="745"/>
                    </a:lnTo>
                    <a:lnTo>
                      <a:pt x="2115" y="760"/>
                    </a:lnTo>
                    <a:lnTo>
                      <a:pt x="2104" y="774"/>
                    </a:lnTo>
                    <a:lnTo>
                      <a:pt x="2092" y="788"/>
                    </a:lnTo>
                    <a:lnTo>
                      <a:pt x="2079" y="800"/>
                    </a:lnTo>
                    <a:lnTo>
                      <a:pt x="2063" y="809"/>
                    </a:lnTo>
                    <a:lnTo>
                      <a:pt x="2045" y="813"/>
                    </a:lnTo>
                    <a:lnTo>
                      <a:pt x="2030" y="832"/>
                    </a:lnTo>
                    <a:lnTo>
                      <a:pt x="2024" y="852"/>
                    </a:lnTo>
                    <a:lnTo>
                      <a:pt x="2024" y="872"/>
                    </a:lnTo>
                    <a:lnTo>
                      <a:pt x="2026" y="894"/>
                    </a:lnTo>
                    <a:lnTo>
                      <a:pt x="2030" y="916"/>
                    </a:lnTo>
                    <a:lnTo>
                      <a:pt x="2029" y="937"/>
                    </a:lnTo>
                    <a:lnTo>
                      <a:pt x="2023" y="957"/>
                    </a:lnTo>
                    <a:lnTo>
                      <a:pt x="2008" y="975"/>
                    </a:lnTo>
                    <a:lnTo>
                      <a:pt x="1987" y="1001"/>
                    </a:lnTo>
                    <a:lnTo>
                      <a:pt x="1970" y="1029"/>
                    </a:lnTo>
                    <a:lnTo>
                      <a:pt x="1955" y="1061"/>
                    </a:lnTo>
                    <a:lnTo>
                      <a:pt x="1944" y="1092"/>
                    </a:lnTo>
                    <a:lnTo>
                      <a:pt x="1940" y="1125"/>
                    </a:lnTo>
                    <a:lnTo>
                      <a:pt x="1940" y="1159"/>
                    </a:lnTo>
                    <a:lnTo>
                      <a:pt x="1944" y="1191"/>
                    </a:lnTo>
                    <a:lnTo>
                      <a:pt x="1957" y="1224"/>
                    </a:lnTo>
                    <a:lnTo>
                      <a:pt x="1955" y="1236"/>
                    </a:lnTo>
                    <a:lnTo>
                      <a:pt x="1949" y="1247"/>
                    </a:lnTo>
                    <a:lnTo>
                      <a:pt x="1941" y="1256"/>
                    </a:lnTo>
                    <a:lnTo>
                      <a:pt x="1932" y="1265"/>
                    </a:lnTo>
                    <a:lnTo>
                      <a:pt x="1921" y="1274"/>
                    </a:lnTo>
                    <a:lnTo>
                      <a:pt x="1912" y="1284"/>
                    </a:lnTo>
                    <a:lnTo>
                      <a:pt x="1904" y="1293"/>
                    </a:lnTo>
                    <a:lnTo>
                      <a:pt x="1898" y="1305"/>
                    </a:lnTo>
                    <a:lnTo>
                      <a:pt x="1875" y="1337"/>
                    </a:lnTo>
                    <a:lnTo>
                      <a:pt x="1854" y="1372"/>
                    </a:lnTo>
                    <a:lnTo>
                      <a:pt x="1836" y="1407"/>
                    </a:lnTo>
                    <a:lnTo>
                      <a:pt x="1822" y="1446"/>
                    </a:lnTo>
                    <a:lnTo>
                      <a:pt x="1813" y="1484"/>
                    </a:lnTo>
                    <a:lnTo>
                      <a:pt x="1809" y="1524"/>
                    </a:lnTo>
                    <a:lnTo>
                      <a:pt x="1810" y="1565"/>
                    </a:lnTo>
                    <a:lnTo>
                      <a:pt x="1818" y="1605"/>
                    </a:lnTo>
                    <a:lnTo>
                      <a:pt x="1825" y="1621"/>
                    </a:lnTo>
                    <a:lnTo>
                      <a:pt x="1833" y="1636"/>
                    </a:lnTo>
                    <a:lnTo>
                      <a:pt x="1843" y="1650"/>
                    </a:lnTo>
                    <a:lnTo>
                      <a:pt x="1854" y="1664"/>
                    </a:lnTo>
                    <a:lnTo>
                      <a:pt x="1865" y="1678"/>
                    </a:lnTo>
                    <a:lnTo>
                      <a:pt x="1876" y="1692"/>
                    </a:lnTo>
                    <a:lnTo>
                      <a:pt x="1888" y="1704"/>
                    </a:lnTo>
                    <a:lnTo>
                      <a:pt x="1899" y="1718"/>
                    </a:lnTo>
                    <a:lnTo>
                      <a:pt x="1883" y="1719"/>
                    </a:lnTo>
                    <a:lnTo>
                      <a:pt x="1867" y="1723"/>
                    </a:lnTo>
                    <a:lnTo>
                      <a:pt x="1851" y="1726"/>
                    </a:lnTo>
                    <a:lnTo>
                      <a:pt x="1836" y="1731"/>
                    </a:lnTo>
                    <a:lnTo>
                      <a:pt x="1821" y="1736"/>
                    </a:lnTo>
                    <a:lnTo>
                      <a:pt x="1806" y="1740"/>
                    </a:lnTo>
                    <a:lnTo>
                      <a:pt x="1789" y="1745"/>
                    </a:lnTo>
                    <a:lnTo>
                      <a:pt x="1774" y="1748"/>
                    </a:lnTo>
                    <a:lnTo>
                      <a:pt x="1767" y="1736"/>
                    </a:lnTo>
                    <a:lnTo>
                      <a:pt x="1758" y="1724"/>
                    </a:lnTo>
                    <a:lnTo>
                      <a:pt x="1748" y="1714"/>
                    </a:lnTo>
                    <a:lnTo>
                      <a:pt x="1737" y="1703"/>
                    </a:lnTo>
                    <a:lnTo>
                      <a:pt x="1725" y="1694"/>
                    </a:lnTo>
                    <a:lnTo>
                      <a:pt x="1713" y="1685"/>
                    </a:lnTo>
                    <a:lnTo>
                      <a:pt x="1700" y="1677"/>
                    </a:lnTo>
                    <a:lnTo>
                      <a:pt x="1689" y="1669"/>
                    </a:lnTo>
                    <a:lnTo>
                      <a:pt x="1702" y="1637"/>
                    </a:lnTo>
                    <a:lnTo>
                      <a:pt x="1715" y="1606"/>
                    </a:lnTo>
                    <a:lnTo>
                      <a:pt x="1727" y="1574"/>
                    </a:lnTo>
                    <a:lnTo>
                      <a:pt x="1740" y="1543"/>
                    </a:lnTo>
                    <a:lnTo>
                      <a:pt x="1751" y="1510"/>
                    </a:lnTo>
                    <a:lnTo>
                      <a:pt x="1763" y="1479"/>
                    </a:lnTo>
                    <a:lnTo>
                      <a:pt x="1774" y="1447"/>
                    </a:lnTo>
                    <a:lnTo>
                      <a:pt x="1786" y="1414"/>
                    </a:lnTo>
                    <a:lnTo>
                      <a:pt x="1798" y="1382"/>
                    </a:lnTo>
                    <a:lnTo>
                      <a:pt x="1809" y="1350"/>
                    </a:lnTo>
                    <a:lnTo>
                      <a:pt x="1819" y="1317"/>
                    </a:lnTo>
                    <a:lnTo>
                      <a:pt x="1831" y="1285"/>
                    </a:lnTo>
                    <a:lnTo>
                      <a:pt x="1843" y="1254"/>
                    </a:lnTo>
                    <a:lnTo>
                      <a:pt x="1854" y="1221"/>
                    </a:lnTo>
                    <a:lnTo>
                      <a:pt x="1866" y="1189"/>
                    </a:lnTo>
                    <a:lnTo>
                      <a:pt x="1877" y="1157"/>
                    </a:lnTo>
                    <a:lnTo>
                      <a:pt x="1863" y="1170"/>
                    </a:lnTo>
                    <a:lnTo>
                      <a:pt x="1846" y="1197"/>
                    </a:lnTo>
                    <a:lnTo>
                      <a:pt x="1830" y="1225"/>
                    </a:lnTo>
                    <a:lnTo>
                      <a:pt x="1813" y="1251"/>
                    </a:lnTo>
                    <a:lnTo>
                      <a:pt x="1796" y="1278"/>
                    </a:lnTo>
                    <a:lnTo>
                      <a:pt x="1779" y="1306"/>
                    </a:lnTo>
                    <a:lnTo>
                      <a:pt x="1763" y="1332"/>
                    </a:lnTo>
                    <a:lnTo>
                      <a:pt x="1747" y="1359"/>
                    </a:lnTo>
                    <a:lnTo>
                      <a:pt x="1729" y="1385"/>
                    </a:lnTo>
                    <a:lnTo>
                      <a:pt x="1713" y="1413"/>
                    </a:lnTo>
                    <a:lnTo>
                      <a:pt x="1697" y="1440"/>
                    </a:lnTo>
                    <a:lnTo>
                      <a:pt x="1680" y="1466"/>
                    </a:lnTo>
                    <a:lnTo>
                      <a:pt x="1663" y="1494"/>
                    </a:lnTo>
                    <a:lnTo>
                      <a:pt x="1647" y="1521"/>
                    </a:lnTo>
                    <a:lnTo>
                      <a:pt x="1631" y="1548"/>
                    </a:lnTo>
                    <a:lnTo>
                      <a:pt x="1614" y="1575"/>
                    </a:lnTo>
                    <a:lnTo>
                      <a:pt x="1598" y="1603"/>
                    </a:lnTo>
                    <a:lnTo>
                      <a:pt x="1608" y="1519"/>
                    </a:lnTo>
                    <a:lnTo>
                      <a:pt x="1620" y="1435"/>
                    </a:lnTo>
                    <a:lnTo>
                      <a:pt x="1631" y="1351"/>
                    </a:lnTo>
                    <a:lnTo>
                      <a:pt x="1644" y="1266"/>
                    </a:lnTo>
                    <a:lnTo>
                      <a:pt x="1657" y="1182"/>
                    </a:lnTo>
                    <a:lnTo>
                      <a:pt x="1669" y="1097"/>
                    </a:lnTo>
                    <a:lnTo>
                      <a:pt x="1681" y="1011"/>
                    </a:lnTo>
                    <a:lnTo>
                      <a:pt x="1690" y="925"/>
                    </a:lnTo>
                    <a:lnTo>
                      <a:pt x="1682" y="932"/>
                    </a:lnTo>
                    <a:lnTo>
                      <a:pt x="1672" y="967"/>
                    </a:lnTo>
                    <a:lnTo>
                      <a:pt x="1660" y="1002"/>
                    </a:lnTo>
                    <a:lnTo>
                      <a:pt x="1647" y="1036"/>
                    </a:lnTo>
                    <a:lnTo>
                      <a:pt x="1635" y="1070"/>
                    </a:lnTo>
                    <a:lnTo>
                      <a:pt x="1621" y="1103"/>
                    </a:lnTo>
                    <a:lnTo>
                      <a:pt x="1606" y="1137"/>
                    </a:lnTo>
                    <a:lnTo>
                      <a:pt x="1592" y="1170"/>
                    </a:lnTo>
                    <a:lnTo>
                      <a:pt x="1577" y="1204"/>
                    </a:lnTo>
                    <a:lnTo>
                      <a:pt x="1562" y="1236"/>
                    </a:lnTo>
                    <a:lnTo>
                      <a:pt x="1548" y="1270"/>
                    </a:lnTo>
                    <a:lnTo>
                      <a:pt x="1533" y="1303"/>
                    </a:lnTo>
                    <a:lnTo>
                      <a:pt x="1518" y="1337"/>
                    </a:lnTo>
                    <a:lnTo>
                      <a:pt x="1504" y="1370"/>
                    </a:lnTo>
                    <a:lnTo>
                      <a:pt x="1491" y="1404"/>
                    </a:lnTo>
                    <a:lnTo>
                      <a:pt x="1477" y="1437"/>
                    </a:lnTo>
                    <a:lnTo>
                      <a:pt x="1466" y="1472"/>
                    </a:lnTo>
                    <a:lnTo>
                      <a:pt x="1460" y="1381"/>
                    </a:lnTo>
                    <a:lnTo>
                      <a:pt x="1454" y="1291"/>
                    </a:lnTo>
                    <a:lnTo>
                      <a:pt x="1449" y="1199"/>
                    </a:lnTo>
                    <a:lnTo>
                      <a:pt x="1443" y="1108"/>
                    </a:lnTo>
                    <a:lnTo>
                      <a:pt x="1436" y="1017"/>
                    </a:lnTo>
                    <a:lnTo>
                      <a:pt x="1427" y="927"/>
                    </a:lnTo>
                    <a:lnTo>
                      <a:pt x="1417" y="836"/>
                    </a:lnTo>
                    <a:lnTo>
                      <a:pt x="1406" y="748"/>
                    </a:lnTo>
                    <a:lnTo>
                      <a:pt x="1402" y="731"/>
                    </a:lnTo>
                    <a:lnTo>
                      <a:pt x="1400" y="714"/>
                    </a:lnTo>
                    <a:lnTo>
                      <a:pt x="1399" y="698"/>
                    </a:lnTo>
                    <a:lnTo>
                      <a:pt x="1394" y="682"/>
                    </a:lnTo>
                    <a:lnTo>
                      <a:pt x="1380" y="758"/>
                    </a:lnTo>
                    <a:lnTo>
                      <a:pt x="1369" y="833"/>
                    </a:lnTo>
                    <a:lnTo>
                      <a:pt x="1357" y="910"/>
                    </a:lnTo>
                    <a:lnTo>
                      <a:pt x="1347" y="987"/>
                    </a:lnTo>
                    <a:lnTo>
                      <a:pt x="1336" y="1064"/>
                    </a:lnTo>
                    <a:lnTo>
                      <a:pt x="1326" y="1142"/>
                    </a:lnTo>
                    <a:lnTo>
                      <a:pt x="1316" y="1219"/>
                    </a:lnTo>
                    <a:lnTo>
                      <a:pt x="1305" y="1296"/>
                    </a:lnTo>
                    <a:lnTo>
                      <a:pt x="1288" y="1361"/>
                    </a:lnTo>
                    <a:lnTo>
                      <a:pt x="1272" y="1330"/>
                    </a:lnTo>
                    <a:lnTo>
                      <a:pt x="1259" y="1298"/>
                    </a:lnTo>
                    <a:lnTo>
                      <a:pt x="1246" y="1264"/>
                    </a:lnTo>
                    <a:lnTo>
                      <a:pt x="1236" y="1231"/>
                    </a:lnTo>
                    <a:lnTo>
                      <a:pt x="1224" y="1196"/>
                    </a:lnTo>
                    <a:lnTo>
                      <a:pt x="1213" y="1161"/>
                    </a:lnTo>
                    <a:lnTo>
                      <a:pt x="1201" y="1128"/>
                    </a:lnTo>
                    <a:lnTo>
                      <a:pt x="1187" y="1094"/>
                    </a:lnTo>
                    <a:lnTo>
                      <a:pt x="1174" y="1063"/>
                    </a:lnTo>
                    <a:lnTo>
                      <a:pt x="1160" y="1032"/>
                    </a:lnTo>
                    <a:lnTo>
                      <a:pt x="1147" y="1001"/>
                    </a:lnTo>
                    <a:lnTo>
                      <a:pt x="1134" y="969"/>
                    </a:lnTo>
                    <a:lnTo>
                      <a:pt x="1123" y="937"/>
                    </a:lnTo>
                    <a:lnTo>
                      <a:pt x="1111" y="905"/>
                    </a:lnTo>
                    <a:lnTo>
                      <a:pt x="1100" y="873"/>
                    </a:lnTo>
                    <a:lnTo>
                      <a:pt x="1088" y="841"/>
                    </a:lnTo>
                    <a:lnTo>
                      <a:pt x="1075" y="810"/>
                    </a:lnTo>
                    <a:lnTo>
                      <a:pt x="1064" y="778"/>
                    </a:lnTo>
                    <a:lnTo>
                      <a:pt x="1051" y="746"/>
                    </a:lnTo>
                    <a:lnTo>
                      <a:pt x="1037" y="715"/>
                    </a:lnTo>
                    <a:lnTo>
                      <a:pt x="1023" y="684"/>
                    </a:lnTo>
                    <a:lnTo>
                      <a:pt x="1008" y="654"/>
                    </a:lnTo>
                    <a:lnTo>
                      <a:pt x="992" y="624"/>
                    </a:lnTo>
                    <a:lnTo>
                      <a:pt x="975" y="594"/>
                    </a:lnTo>
                    <a:lnTo>
                      <a:pt x="990" y="696"/>
                    </a:lnTo>
                    <a:lnTo>
                      <a:pt x="1005" y="797"/>
                    </a:lnTo>
                    <a:lnTo>
                      <a:pt x="1019" y="899"/>
                    </a:lnTo>
                    <a:lnTo>
                      <a:pt x="1033" y="1002"/>
                    </a:lnTo>
                    <a:lnTo>
                      <a:pt x="1045" y="1106"/>
                    </a:lnTo>
                    <a:lnTo>
                      <a:pt x="1058" y="1209"/>
                    </a:lnTo>
                    <a:lnTo>
                      <a:pt x="1070" y="1313"/>
                    </a:lnTo>
                    <a:lnTo>
                      <a:pt x="1080" y="1417"/>
                    </a:lnTo>
                    <a:lnTo>
                      <a:pt x="1070" y="1394"/>
                    </a:lnTo>
                    <a:lnTo>
                      <a:pt x="1058" y="1372"/>
                    </a:lnTo>
                    <a:lnTo>
                      <a:pt x="1045" y="1350"/>
                    </a:lnTo>
                    <a:lnTo>
                      <a:pt x="1031" y="1328"/>
                    </a:lnTo>
                    <a:lnTo>
                      <a:pt x="1016" y="1307"/>
                    </a:lnTo>
                    <a:lnTo>
                      <a:pt x="1000" y="1286"/>
                    </a:lnTo>
                    <a:lnTo>
                      <a:pt x="985" y="1265"/>
                    </a:lnTo>
                    <a:lnTo>
                      <a:pt x="968" y="1244"/>
                    </a:lnTo>
                    <a:lnTo>
                      <a:pt x="952" y="1224"/>
                    </a:lnTo>
                    <a:lnTo>
                      <a:pt x="934" y="1204"/>
                    </a:lnTo>
                    <a:lnTo>
                      <a:pt x="918" y="1183"/>
                    </a:lnTo>
                    <a:lnTo>
                      <a:pt x="901" y="1162"/>
                    </a:lnTo>
                    <a:lnTo>
                      <a:pt x="885" y="1143"/>
                    </a:lnTo>
                    <a:lnTo>
                      <a:pt x="869" y="1122"/>
                    </a:lnTo>
                    <a:lnTo>
                      <a:pt x="854" y="1100"/>
                    </a:lnTo>
                    <a:lnTo>
                      <a:pt x="839" y="1079"/>
                    </a:lnTo>
                    <a:lnTo>
                      <a:pt x="822" y="1057"/>
                    </a:lnTo>
                    <a:lnTo>
                      <a:pt x="806" y="1034"/>
                    </a:lnTo>
                    <a:lnTo>
                      <a:pt x="790" y="1012"/>
                    </a:lnTo>
                    <a:lnTo>
                      <a:pt x="774" y="990"/>
                    </a:lnTo>
                    <a:lnTo>
                      <a:pt x="759" y="968"/>
                    </a:lnTo>
                    <a:lnTo>
                      <a:pt x="743" y="945"/>
                    </a:lnTo>
                    <a:lnTo>
                      <a:pt x="728" y="923"/>
                    </a:lnTo>
                    <a:lnTo>
                      <a:pt x="713" y="901"/>
                    </a:lnTo>
                    <a:lnTo>
                      <a:pt x="696" y="878"/>
                    </a:lnTo>
                    <a:lnTo>
                      <a:pt x="681" y="856"/>
                    </a:lnTo>
                    <a:lnTo>
                      <a:pt x="666" y="833"/>
                    </a:lnTo>
                    <a:lnTo>
                      <a:pt x="651" y="811"/>
                    </a:lnTo>
                    <a:lnTo>
                      <a:pt x="636" y="788"/>
                    </a:lnTo>
                    <a:lnTo>
                      <a:pt x="621" y="766"/>
                    </a:lnTo>
                    <a:lnTo>
                      <a:pt x="605" y="743"/>
                    </a:lnTo>
                    <a:lnTo>
                      <a:pt x="590" y="720"/>
                    </a:lnTo>
                    <a:lnTo>
                      <a:pt x="585" y="714"/>
                    </a:lnTo>
                    <a:lnTo>
                      <a:pt x="581" y="708"/>
                    </a:lnTo>
                    <a:lnTo>
                      <a:pt x="575" y="702"/>
                    </a:lnTo>
                    <a:lnTo>
                      <a:pt x="570" y="697"/>
                    </a:lnTo>
                    <a:lnTo>
                      <a:pt x="565" y="692"/>
                    </a:lnTo>
                    <a:lnTo>
                      <a:pt x="559" y="686"/>
                    </a:lnTo>
                    <a:lnTo>
                      <a:pt x="552" y="682"/>
                    </a:lnTo>
                    <a:lnTo>
                      <a:pt x="546" y="678"/>
                    </a:lnTo>
                    <a:lnTo>
                      <a:pt x="559" y="721"/>
                    </a:lnTo>
                    <a:lnTo>
                      <a:pt x="574" y="763"/>
                    </a:lnTo>
                    <a:lnTo>
                      <a:pt x="589" y="804"/>
                    </a:lnTo>
                    <a:lnTo>
                      <a:pt x="604" y="846"/>
                    </a:lnTo>
                    <a:lnTo>
                      <a:pt x="620" y="887"/>
                    </a:lnTo>
                    <a:lnTo>
                      <a:pt x="637" y="929"/>
                    </a:lnTo>
                    <a:lnTo>
                      <a:pt x="654" y="969"/>
                    </a:lnTo>
                    <a:lnTo>
                      <a:pt x="672" y="1011"/>
                    </a:lnTo>
                    <a:lnTo>
                      <a:pt x="689" y="1051"/>
                    </a:lnTo>
                    <a:lnTo>
                      <a:pt x="708" y="1092"/>
                    </a:lnTo>
                    <a:lnTo>
                      <a:pt x="725" y="1133"/>
                    </a:lnTo>
                    <a:lnTo>
                      <a:pt x="744" y="1174"/>
                    </a:lnTo>
                    <a:lnTo>
                      <a:pt x="762" y="1214"/>
                    </a:lnTo>
                    <a:lnTo>
                      <a:pt x="780" y="1255"/>
                    </a:lnTo>
                    <a:lnTo>
                      <a:pt x="798" y="1296"/>
                    </a:lnTo>
                    <a:lnTo>
                      <a:pt x="815" y="1337"/>
                    </a:lnTo>
                    <a:lnTo>
                      <a:pt x="832" y="1368"/>
                    </a:lnTo>
                    <a:lnTo>
                      <a:pt x="848" y="1399"/>
                    </a:lnTo>
                    <a:lnTo>
                      <a:pt x="862" y="1432"/>
                    </a:lnTo>
                    <a:lnTo>
                      <a:pt x="875" y="1464"/>
                    </a:lnTo>
                    <a:lnTo>
                      <a:pt x="888" y="1496"/>
                    </a:lnTo>
                    <a:lnTo>
                      <a:pt x="901" y="1529"/>
                    </a:lnTo>
                    <a:lnTo>
                      <a:pt x="914" y="1561"/>
                    </a:lnTo>
                    <a:lnTo>
                      <a:pt x="927" y="1593"/>
                    </a:lnTo>
                    <a:lnTo>
                      <a:pt x="929" y="1608"/>
                    </a:lnTo>
                    <a:lnTo>
                      <a:pt x="912" y="1600"/>
                    </a:lnTo>
                    <a:lnTo>
                      <a:pt x="896" y="1592"/>
                    </a:lnTo>
                    <a:lnTo>
                      <a:pt x="880" y="1584"/>
                    </a:lnTo>
                    <a:lnTo>
                      <a:pt x="865" y="1575"/>
                    </a:lnTo>
                    <a:lnTo>
                      <a:pt x="849" y="1565"/>
                    </a:lnTo>
                    <a:lnTo>
                      <a:pt x="834" y="1555"/>
                    </a:lnTo>
                    <a:lnTo>
                      <a:pt x="819" y="1545"/>
                    </a:lnTo>
                    <a:lnTo>
                      <a:pt x="804" y="1535"/>
                    </a:lnTo>
                    <a:lnTo>
                      <a:pt x="789" y="1524"/>
                    </a:lnTo>
                    <a:lnTo>
                      <a:pt x="774" y="1514"/>
                    </a:lnTo>
                    <a:lnTo>
                      <a:pt x="759" y="1503"/>
                    </a:lnTo>
                    <a:lnTo>
                      <a:pt x="744" y="1492"/>
                    </a:lnTo>
                    <a:lnTo>
                      <a:pt x="729" y="1481"/>
                    </a:lnTo>
                    <a:lnTo>
                      <a:pt x="714" y="1471"/>
                    </a:lnTo>
                    <a:lnTo>
                      <a:pt x="699" y="1462"/>
                    </a:lnTo>
                    <a:lnTo>
                      <a:pt x="684" y="1451"/>
                    </a:lnTo>
                    <a:lnTo>
                      <a:pt x="692" y="1441"/>
                    </a:lnTo>
                    <a:lnTo>
                      <a:pt x="700" y="1430"/>
                    </a:lnTo>
                    <a:lnTo>
                      <a:pt x="708" y="1419"/>
                    </a:lnTo>
                    <a:lnTo>
                      <a:pt x="716" y="1407"/>
                    </a:lnTo>
                    <a:lnTo>
                      <a:pt x="721" y="1395"/>
                    </a:lnTo>
                    <a:lnTo>
                      <a:pt x="724" y="1381"/>
                    </a:lnTo>
                    <a:lnTo>
                      <a:pt x="723" y="1367"/>
                    </a:lnTo>
                    <a:lnTo>
                      <a:pt x="719" y="1352"/>
                    </a:lnTo>
                    <a:lnTo>
                      <a:pt x="709" y="1336"/>
                    </a:lnTo>
                    <a:lnTo>
                      <a:pt x="696" y="1321"/>
                    </a:lnTo>
                    <a:lnTo>
                      <a:pt x="683" y="1309"/>
                    </a:lnTo>
                    <a:lnTo>
                      <a:pt x="666" y="1299"/>
                    </a:lnTo>
                    <a:lnTo>
                      <a:pt x="650" y="1290"/>
                    </a:lnTo>
                    <a:lnTo>
                      <a:pt x="633" y="1283"/>
                    </a:lnTo>
                    <a:lnTo>
                      <a:pt x="615" y="1276"/>
                    </a:lnTo>
                    <a:lnTo>
                      <a:pt x="598" y="1271"/>
                    </a:lnTo>
                    <a:lnTo>
                      <a:pt x="583" y="1247"/>
                    </a:lnTo>
                    <a:lnTo>
                      <a:pt x="565" y="1229"/>
                    </a:lnTo>
                    <a:lnTo>
                      <a:pt x="544" y="1219"/>
                    </a:lnTo>
                    <a:lnTo>
                      <a:pt x="520" y="1212"/>
                    </a:lnTo>
                    <a:lnTo>
                      <a:pt x="495" y="1209"/>
                    </a:lnTo>
                    <a:lnTo>
                      <a:pt x="469" y="1206"/>
                    </a:lnTo>
                    <a:lnTo>
                      <a:pt x="443" y="1204"/>
                    </a:lnTo>
                    <a:lnTo>
                      <a:pt x="419" y="1199"/>
                    </a:lnTo>
                    <a:lnTo>
                      <a:pt x="406" y="1194"/>
                    </a:lnTo>
                    <a:lnTo>
                      <a:pt x="394" y="1187"/>
                    </a:lnTo>
                    <a:lnTo>
                      <a:pt x="382" y="1177"/>
                    </a:lnTo>
                    <a:lnTo>
                      <a:pt x="372" y="1167"/>
                    </a:lnTo>
                    <a:lnTo>
                      <a:pt x="360" y="1155"/>
                    </a:lnTo>
                    <a:lnTo>
                      <a:pt x="350" y="1145"/>
                    </a:lnTo>
                    <a:lnTo>
                      <a:pt x="339" y="1133"/>
                    </a:lnTo>
                    <a:lnTo>
                      <a:pt x="329" y="1122"/>
                    </a:lnTo>
                    <a:lnTo>
                      <a:pt x="319" y="1112"/>
                    </a:lnTo>
                    <a:lnTo>
                      <a:pt x="307" y="1102"/>
                    </a:lnTo>
                    <a:lnTo>
                      <a:pt x="295" y="1094"/>
                    </a:lnTo>
                    <a:lnTo>
                      <a:pt x="283" y="1088"/>
                    </a:lnTo>
                    <a:lnTo>
                      <a:pt x="269" y="1084"/>
                    </a:lnTo>
                    <a:lnTo>
                      <a:pt x="254" y="1083"/>
                    </a:lnTo>
                    <a:lnTo>
                      <a:pt x="239" y="1085"/>
                    </a:lnTo>
                    <a:lnTo>
                      <a:pt x="221" y="1090"/>
                    </a:lnTo>
                    <a:lnTo>
                      <a:pt x="206" y="1093"/>
                    </a:lnTo>
                    <a:lnTo>
                      <a:pt x="191" y="1098"/>
                    </a:lnTo>
                    <a:lnTo>
                      <a:pt x="178" y="1102"/>
                    </a:lnTo>
                    <a:lnTo>
                      <a:pt x="163" y="1106"/>
                    </a:lnTo>
                    <a:lnTo>
                      <a:pt x="148" y="1108"/>
                    </a:lnTo>
                    <a:lnTo>
                      <a:pt x="131" y="1109"/>
                    </a:lnTo>
                    <a:lnTo>
                      <a:pt x="116" y="1109"/>
                    </a:lnTo>
                    <a:lnTo>
                      <a:pt x="100" y="1106"/>
                    </a:lnTo>
                    <a:lnTo>
                      <a:pt x="86" y="1100"/>
                    </a:lnTo>
                    <a:lnTo>
                      <a:pt x="72" y="1092"/>
                    </a:lnTo>
                    <a:lnTo>
                      <a:pt x="60" y="1083"/>
                    </a:lnTo>
                    <a:lnTo>
                      <a:pt x="48" y="1072"/>
                    </a:lnTo>
                    <a:lnTo>
                      <a:pt x="37" y="1062"/>
                    </a:lnTo>
                    <a:lnTo>
                      <a:pt x="24" y="1051"/>
                    </a:lnTo>
                    <a:lnTo>
                      <a:pt x="12" y="1041"/>
                    </a:lnTo>
                    <a:lnTo>
                      <a:pt x="0" y="1032"/>
                    </a:lnTo>
                    <a:lnTo>
                      <a:pt x="22" y="1012"/>
                    </a:lnTo>
                    <a:lnTo>
                      <a:pt x="41" y="991"/>
                    </a:lnTo>
                    <a:lnTo>
                      <a:pt x="60" y="971"/>
                    </a:lnTo>
                    <a:lnTo>
                      <a:pt x="78" y="950"/>
                    </a:lnTo>
                    <a:lnTo>
                      <a:pt x="94" y="928"/>
                    </a:lnTo>
                    <a:lnTo>
                      <a:pt x="111" y="906"/>
                    </a:lnTo>
                    <a:lnTo>
                      <a:pt x="127" y="884"/>
                    </a:lnTo>
                    <a:lnTo>
                      <a:pt x="142" y="862"/>
                    </a:lnTo>
                    <a:lnTo>
                      <a:pt x="157" y="840"/>
                    </a:lnTo>
                    <a:lnTo>
                      <a:pt x="173" y="817"/>
                    </a:lnTo>
                    <a:lnTo>
                      <a:pt x="189" y="795"/>
                    </a:lnTo>
                    <a:lnTo>
                      <a:pt x="205" y="773"/>
                    </a:lnTo>
                    <a:lnTo>
                      <a:pt x="223" y="752"/>
                    </a:lnTo>
                    <a:lnTo>
                      <a:pt x="241" y="730"/>
                    </a:lnTo>
                    <a:lnTo>
                      <a:pt x="261" y="709"/>
                    </a:lnTo>
                    <a:lnTo>
                      <a:pt x="282" y="690"/>
                    </a:lnTo>
                    <a:lnTo>
                      <a:pt x="299" y="672"/>
                    </a:lnTo>
                    <a:lnTo>
                      <a:pt x="315" y="655"/>
                    </a:lnTo>
                    <a:lnTo>
                      <a:pt x="334" y="639"/>
                    </a:lnTo>
                    <a:lnTo>
                      <a:pt x="351" y="623"/>
                    </a:lnTo>
                    <a:lnTo>
                      <a:pt x="369" y="607"/>
                    </a:lnTo>
                    <a:lnTo>
                      <a:pt x="387" y="592"/>
                    </a:lnTo>
                    <a:lnTo>
                      <a:pt x="405" y="576"/>
                    </a:lnTo>
                    <a:lnTo>
                      <a:pt x="424" y="561"/>
                    </a:lnTo>
                    <a:lnTo>
                      <a:pt x="442" y="546"/>
                    </a:lnTo>
                    <a:lnTo>
                      <a:pt x="461" y="531"/>
                    </a:lnTo>
                    <a:lnTo>
                      <a:pt x="479" y="515"/>
                    </a:lnTo>
                    <a:lnTo>
                      <a:pt x="496" y="500"/>
                    </a:lnTo>
                    <a:lnTo>
                      <a:pt x="515" y="485"/>
                    </a:lnTo>
                    <a:lnTo>
                      <a:pt x="533" y="469"/>
                    </a:lnTo>
                    <a:lnTo>
                      <a:pt x="551" y="453"/>
                    </a:lnTo>
                    <a:lnTo>
                      <a:pt x="568" y="437"/>
                    </a:lnTo>
                    <a:lnTo>
                      <a:pt x="585" y="418"/>
                    </a:lnTo>
                    <a:lnTo>
                      <a:pt x="603" y="400"/>
                    </a:lnTo>
                    <a:lnTo>
                      <a:pt x="620" y="381"/>
                    </a:lnTo>
                    <a:lnTo>
                      <a:pt x="637" y="363"/>
                    </a:lnTo>
                    <a:lnTo>
                      <a:pt x="655" y="344"/>
                    </a:lnTo>
                    <a:lnTo>
                      <a:pt x="671" y="327"/>
                    </a:lnTo>
                    <a:lnTo>
                      <a:pt x="688" y="308"/>
                    </a:lnTo>
                    <a:lnTo>
                      <a:pt x="706" y="290"/>
                    </a:lnTo>
                    <a:lnTo>
                      <a:pt x="723" y="271"/>
                    </a:lnTo>
                    <a:lnTo>
                      <a:pt x="739" y="253"/>
                    </a:lnTo>
                    <a:lnTo>
                      <a:pt x="756" y="234"/>
                    </a:lnTo>
                    <a:lnTo>
                      <a:pt x="773" y="216"/>
                    </a:lnTo>
                    <a:lnTo>
                      <a:pt x="790" y="197"/>
                    </a:lnTo>
                    <a:lnTo>
                      <a:pt x="806" y="178"/>
                    </a:lnTo>
                    <a:lnTo>
                      <a:pt x="821" y="159"/>
                    </a:lnTo>
                    <a:lnTo>
                      <a:pt x="837" y="141"/>
                    </a:lnTo>
                    <a:lnTo>
                      <a:pt x="852" y="128"/>
                    </a:lnTo>
                    <a:lnTo>
                      <a:pt x="867" y="117"/>
                    </a:lnTo>
                    <a:lnTo>
                      <a:pt x="882" y="106"/>
                    </a:lnTo>
                    <a:lnTo>
                      <a:pt x="899" y="97"/>
                    </a:lnTo>
                    <a:lnTo>
                      <a:pt x="916" y="88"/>
                    </a:lnTo>
                    <a:lnTo>
                      <a:pt x="932" y="81"/>
                    </a:lnTo>
                    <a:lnTo>
                      <a:pt x="949" y="74"/>
                    </a:lnTo>
                    <a:lnTo>
                      <a:pt x="967" y="67"/>
                    </a:lnTo>
                    <a:lnTo>
                      <a:pt x="984" y="60"/>
                    </a:lnTo>
                    <a:lnTo>
                      <a:pt x="1000" y="53"/>
                    </a:lnTo>
                    <a:lnTo>
                      <a:pt x="1018" y="46"/>
                    </a:lnTo>
                    <a:lnTo>
                      <a:pt x="1035" y="39"/>
                    </a:lnTo>
                    <a:lnTo>
                      <a:pt x="1051" y="31"/>
                    </a:lnTo>
                    <a:lnTo>
                      <a:pt x="1068" y="22"/>
                    </a:lnTo>
                    <a:lnTo>
                      <a:pt x="1083" y="13"/>
                    </a:lnTo>
                    <a:lnTo>
                      <a:pt x="1100" y="1"/>
                    </a:lnTo>
                    <a:lnTo>
                      <a:pt x="1104" y="0"/>
                    </a:lnTo>
                    <a:lnTo>
                      <a:pt x="1109" y="0"/>
                    </a:lnTo>
                    <a:lnTo>
                      <a:pt x="1113" y="0"/>
                    </a:lnTo>
                    <a:lnTo>
                      <a:pt x="1118" y="0"/>
                    </a:lnTo>
                    <a:lnTo>
                      <a:pt x="1123" y="1"/>
                    </a:lnTo>
                    <a:lnTo>
                      <a:pt x="1127" y="2"/>
                    </a:lnTo>
                    <a:lnTo>
                      <a:pt x="1132" y="3"/>
                    </a:lnTo>
                    <a:lnTo>
                      <a:pt x="1137" y="3"/>
                    </a:lnTo>
                    <a:lnTo>
                      <a:pt x="1125" y="15"/>
                    </a:lnTo>
                    <a:lnTo>
                      <a:pt x="1113" y="24"/>
                    </a:lnTo>
                    <a:lnTo>
                      <a:pt x="1101" y="33"/>
                    </a:lnTo>
                    <a:lnTo>
                      <a:pt x="1087" y="43"/>
                    </a:lnTo>
                    <a:lnTo>
                      <a:pt x="1074" y="53"/>
                    </a:lnTo>
                    <a:lnTo>
                      <a:pt x="1062" y="62"/>
                    </a:lnTo>
                    <a:lnTo>
                      <a:pt x="1050" y="74"/>
                    </a:lnTo>
                    <a:lnTo>
                      <a:pt x="1040" y="86"/>
                    </a:lnTo>
                    <a:lnTo>
                      <a:pt x="1027" y="99"/>
                    </a:lnTo>
                    <a:lnTo>
                      <a:pt x="1013" y="110"/>
                    </a:lnTo>
                    <a:lnTo>
                      <a:pt x="997" y="118"/>
                    </a:lnTo>
                    <a:lnTo>
                      <a:pt x="982" y="126"/>
                    </a:lnTo>
                    <a:lnTo>
                      <a:pt x="966" y="134"/>
                    </a:lnTo>
                    <a:lnTo>
                      <a:pt x="949" y="142"/>
                    </a:lnTo>
                    <a:lnTo>
                      <a:pt x="934" y="150"/>
                    </a:lnTo>
                    <a:lnTo>
                      <a:pt x="919" y="160"/>
                    </a:lnTo>
                    <a:lnTo>
                      <a:pt x="902" y="172"/>
                    </a:lnTo>
                    <a:lnTo>
                      <a:pt x="886" y="185"/>
                    </a:lnTo>
                    <a:lnTo>
                      <a:pt x="871" y="197"/>
                    </a:lnTo>
                    <a:lnTo>
                      <a:pt x="856" y="211"/>
                    </a:lnTo>
                    <a:lnTo>
                      <a:pt x="841" y="225"/>
                    </a:lnTo>
                    <a:lnTo>
                      <a:pt x="827" y="239"/>
                    </a:lnTo>
                    <a:lnTo>
                      <a:pt x="814" y="254"/>
                    </a:lnTo>
                    <a:lnTo>
                      <a:pt x="802" y="269"/>
                    </a:lnTo>
                    <a:lnTo>
                      <a:pt x="790" y="285"/>
                    </a:lnTo>
                    <a:lnTo>
                      <a:pt x="778" y="301"/>
                    </a:lnTo>
                    <a:lnTo>
                      <a:pt x="767" y="316"/>
                    </a:lnTo>
                    <a:lnTo>
                      <a:pt x="755" y="333"/>
                    </a:lnTo>
                    <a:lnTo>
                      <a:pt x="745" y="350"/>
                    </a:lnTo>
                    <a:lnTo>
                      <a:pt x="735" y="366"/>
                    </a:lnTo>
                    <a:lnTo>
                      <a:pt x="724" y="382"/>
                    </a:lnTo>
                    <a:lnTo>
                      <a:pt x="714" y="399"/>
                    </a:lnTo>
                    <a:lnTo>
                      <a:pt x="702" y="409"/>
                    </a:lnTo>
                    <a:lnTo>
                      <a:pt x="691" y="418"/>
                    </a:lnTo>
                    <a:lnTo>
                      <a:pt x="678" y="427"/>
                    </a:lnTo>
                    <a:lnTo>
                      <a:pt x="666" y="437"/>
                    </a:lnTo>
                    <a:lnTo>
                      <a:pt x="654" y="446"/>
                    </a:lnTo>
                    <a:lnTo>
                      <a:pt x="643" y="456"/>
                    </a:lnTo>
                    <a:lnTo>
                      <a:pt x="635" y="468"/>
                    </a:lnTo>
                    <a:lnTo>
                      <a:pt x="628" y="482"/>
                    </a:lnTo>
                    <a:lnTo>
                      <a:pt x="637" y="482"/>
                    </a:lnTo>
                    <a:lnTo>
                      <a:pt x="651" y="471"/>
                    </a:lnTo>
                    <a:lnTo>
                      <a:pt x="666" y="461"/>
                    </a:lnTo>
                    <a:lnTo>
                      <a:pt x="681" y="452"/>
                    </a:lnTo>
                    <a:lnTo>
                      <a:pt x="696" y="444"/>
                    </a:lnTo>
                    <a:lnTo>
                      <a:pt x="711" y="435"/>
                    </a:lnTo>
                    <a:lnTo>
                      <a:pt x="728" y="427"/>
                    </a:lnTo>
                    <a:lnTo>
                      <a:pt x="743" y="419"/>
                    </a:lnTo>
                    <a:lnTo>
                      <a:pt x="758" y="411"/>
                    </a:lnTo>
                    <a:lnTo>
                      <a:pt x="774" y="402"/>
                    </a:lnTo>
                    <a:lnTo>
                      <a:pt x="789" y="394"/>
                    </a:lnTo>
                    <a:lnTo>
                      <a:pt x="803" y="385"/>
                    </a:lnTo>
                    <a:lnTo>
                      <a:pt x="818" y="374"/>
                    </a:lnTo>
                    <a:lnTo>
                      <a:pt x="832" y="363"/>
                    </a:lnTo>
                    <a:lnTo>
                      <a:pt x="845" y="351"/>
                    </a:lnTo>
                    <a:lnTo>
                      <a:pt x="858" y="338"/>
                    </a:lnTo>
                    <a:lnTo>
                      <a:pt x="871" y="323"/>
                    </a:lnTo>
                    <a:lnTo>
                      <a:pt x="880" y="310"/>
                    </a:lnTo>
                    <a:lnTo>
                      <a:pt x="890" y="295"/>
                    </a:lnTo>
                    <a:lnTo>
                      <a:pt x="900" y="281"/>
                    </a:lnTo>
                    <a:lnTo>
                      <a:pt x="909" y="267"/>
                    </a:lnTo>
                    <a:lnTo>
                      <a:pt x="919" y="253"/>
                    </a:lnTo>
                    <a:lnTo>
                      <a:pt x="931" y="240"/>
                    </a:lnTo>
                    <a:lnTo>
                      <a:pt x="944" y="227"/>
                    </a:lnTo>
                    <a:lnTo>
                      <a:pt x="959" y="217"/>
                    </a:lnTo>
                    <a:lnTo>
                      <a:pt x="975" y="214"/>
                    </a:lnTo>
                    <a:lnTo>
                      <a:pt x="991" y="208"/>
                    </a:lnTo>
                    <a:lnTo>
                      <a:pt x="1006" y="202"/>
                    </a:lnTo>
                    <a:lnTo>
                      <a:pt x="1021" y="195"/>
                    </a:lnTo>
                    <a:lnTo>
                      <a:pt x="1036" y="187"/>
                    </a:lnTo>
                    <a:lnTo>
                      <a:pt x="1051" y="178"/>
                    </a:lnTo>
                    <a:lnTo>
                      <a:pt x="1065" y="169"/>
                    </a:lnTo>
                    <a:lnTo>
                      <a:pt x="1079" y="158"/>
                    </a:lnTo>
                    <a:lnTo>
                      <a:pt x="1093" y="147"/>
                    </a:lnTo>
                    <a:lnTo>
                      <a:pt x="1105" y="135"/>
                    </a:lnTo>
                    <a:lnTo>
                      <a:pt x="1118" y="123"/>
                    </a:lnTo>
                    <a:lnTo>
                      <a:pt x="1130" y="111"/>
                    </a:lnTo>
                    <a:lnTo>
                      <a:pt x="1141" y="97"/>
                    </a:lnTo>
                    <a:lnTo>
                      <a:pt x="1152" y="84"/>
                    </a:lnTo>
                    <a:lnTo>
                      <a:pt x="1162" y="70"/>
                    </a:lnTo>
                    <a:lnTo>
                      <a:pt x="1172" y="56"/>
                    </a:lnTo>
                    <a:lnTo>
                      <a:pt x="1171" y="44"/>
                    </a:lnTo>
                    <a:lnTo>
                      <a:pt x="1181" y="43"/>
                    </a:lnTo>
                    <a:lnTo>
                      <a:pt x="1189" y="39"/>
                    </a:lnTo>
                    <a:lnTo>
                      <a:pt x="1196" y="34"/>
                    </a:lnTo>
                    <a:lnTo>
                      <a:pt x="1204" y="29"/>
                    </a:lnTo>
                    <a:lnTo>
                      <a:pt x="1211" y="22"/>
                    </a:lnTo>
                    <a:lnTo>
                      <a:pt x="1217" y="16"/>
                    </a:lnTo>
                    <a:lnTo>
                      <a:pt x="1224" y="11"/>
                    </a:lnTo>
                    <a:lnTo>
                      <a:pt x="1233" y="8"/>
                    </a:lnTo>
                    <a:lnTo>
                      <a:pt x="1256" y="7"/>
                    </a:lnTo>
                    <a:lnTo>
                      <a:pt x="1278" y="6"/>
                    </a:lnTo>
                    <a:lnTo>
                      <a:pt x="1301" y="4"/>
                    </a:lnTo>
                    <a:lnTo>
                      <a:pt x="1324" y="3"/>
                    </a:lnTo>
                    <a:lnTo>
                      <a:pt x="1347" y="3"/>
                    </a:lnTo>
                    <a:lnTo>
                      <a:pt x="1370" y="2"/>
                    </a:lnTo>
                    <a:lnTo>
                      <a:pt x="1393" y="2"/>
                    </a:lnTo>
                    <a:lnTo>
                      <a:pt x="1416" y="2"/>
                    </a:lnTo>
                    <a:lnTo>
                      <a:pt x="1438" y="2"/>
                    </a:lnTo>
                    <a:lnTo>
                      <a:pt x="1461" y="3"/>
                    </a:lnTo>
                    <a:lnTo>
                      <a:pt x="1483" y="6"/>
                    </a:lnTo>
                    <a:lnTo>
                      <a:pt x="1506" y="8"/>
                    </a:lnTo>
                    <a:lnTo>
                      <a:pt x="1528" y="11"/>
                    </a:lnTo>
                    <a:lnTo>
                      <a:pt x="1549" y="16"/>
                    </a:lnTo>
                    <a:lnTo>
                      <a:pt x="1571" y="21"/>
                    </a:lnTo>
                    <a:lnTo>
                      <a:pt x="1592" y="28"/>
                    </a:lnTo>
                    <a:close/>
                  </a:path>
                </a:pathLst>
              </a:custGeom>
              <a:solidFill>
                <a:srgbClr val="7F7FFF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 dirty="0"/>
              </a:p>
            </p:txBody>
          </p:sp>
          <p:sp>
            <p:nvSpPr>
              <p:cNvPr id="73936" name="Freeform 13"/>
              <p:cNvSpPr>
                <a:spLocks/>
              </p:cNvSpPr>
              <p:nvPr/>
            </p:nvSpPr>
            <p:spPr bwMode="auto">
              <a:xfrm>
                <a:off x="4303" y="2345"/>
                <a:ext cx="302" cy="98"/>
              </a:xfrm>
              <a:custGeom>
                <a:avLst/>
                <a:gdLst>
                  <a:gd name="T0" fmla="*/ 0 w 1510"/>
                  <a:gd name="T1" fmla="*/ 0 h 489"/>
                  <a:gd name="T2" fmla="*/ 0 w 1510"/>
                  <a:gd name="T3" fmla="*/ 0 h 489"/>
                  <a:gd name="T4" fmla="*/ 0 w 1510"/>
                  <a:gd name="T5" fmla="*/ 0 h 489"/>
                  <a:gd name="T6" fmla="*/ 0 w 1510"/>
                  <a:gd name="T7" fmla="*/ 0 h 489"/>
                  <a:gd name="T8" fmla="*/ 0 w 1510"/>
                  <a:gd name="T9" fmla="*/ 0 h 489"/>
                  <a:gd name="T10" fmla="*/ 0 w 1510"/>
                  <a:gd name="T11" fmla="*/ 0 h 489"/>
                  <a:gd name="T12" fmla="*/ 0 w 1510"/>
                  <a:gd name="T13" fmla="*/ 0 h 489"/>
                  <a:gd name="T14" fmla="*/ 0 w 1510"/>
                  <a:gd name="T15" fmla="*/ 0 h 489"/>
                  <a:gd name="T16" fmla="*/ 0 w 1510"/>
                  <a:gd name="T17" fmla="*/ 0 h 489"/>
                  <a:gd name="T18" fmla="*/ 0 w 1510"/>
                  <a:gd name="T19" fmla="*/ 0 h 489"/>
                  <a:gd name="T20" fmla="*/ 0 w 1510"/>
                  <a:gd name="T21" fmla="*/ 0 h 489"/>
                  <a:gd name="T22" fmla="*/ 0 w 1510"/>
                  <a:gd name="T23" fmla="*/ 0 h 489"/>
                  <a:gd name="T24" fmla="*/ 0 w 1510"/>
                  <a:gd name="T25" fmla="*/ 0 h 489"/>
                  <a:gd name="T26" fmla="*/ 0 w 1510"/>
                  <a:gd name="T27" fmla="*/ 0 h 489"/>
                  <a:gd name="T28" fmla="*/ 0 w 1510"/>
                  <a:gd name="T29" fmla="*/ 0 h 489"/>
                  <a:gd name="T30" fmla="*/ 0 w 1510"/>
                  <a:gd name="T31" fmla="*/ 0 h 489"/>
                  <a:gd name="T32" fmla="*/ 0 w 1510"/>
                  <a:gd name="T33" fmla="*/ 0 h 489"/>
                  <a:gd name="T34" fmla="*/ 0 w 1510"/>
                  <a:gd name="T35" fmla="*/ 0 h 489"/>
                  <a:gd name="T36" fmla="*/ 0 w 1510"/>
                  <a:gd name="T37" fmla="*/ 0 h 489"/>
                  <a:gd name="T38" fmla="*/ 0 w 1510"/>
                  <a:gd name="T39" fmla="*/ 0 h 489"/>
                  <a:gd name="T40" fmla="*/ 0 w 1510"/>
                  <a:gd name="T41" fmla="*/ 0 h 489"/>
                  <a:gd name="T42" fmla="*/ 0 w 1510"/>
                  <a:gd name="T43" fmla="*/ 0 h 489"/>
                  <a:gd name="T44" fmla="*/ 0 w 1510"/>
                  <a:gd name="T45" fmla="*/ 0 h 489"/>
                  <a:gd name="T46" fmla="*/ 0 w 1510"/>
                  <a:gd name="T47" fmla="*/ 0 h 489"/>
                  <a:gd name="T48" fmla="*/ 0 w 1510"/>
                  <a:gd name="T49" fmla="*/ 0 h 489"/>
                  <a:gd name="T50" fmla="*/ 0 w 1510"/>
                  <a:gd name="T51" fmla="*/ 0 h 489"/>
                  <a:gd name="T52" fmla="*/ 0 w 1510"/>
                  <a:gd name="T53" fmla="*/ 0 h 489"/>
                  <a:gd name="T54" fmla="*/ 0 w 1510"/>
                  <a:gd name="T55" fmla="*/ 0 h 489"/>
                  <a:gd name="T56" fmla="*/ 0 w 1510"/>
                  <a:gd name="T57" fmla="*/ 0 h 489"/>
                  <a:gd name="T58" fmla="*/ 0 w 1510"/>
                  <a:gd name="T59" fmla="*/ 0 h 489"/>
                  <a:gd name="T60" fmla="*/ 0 w 1510"/>
                  <a:gd name="T61" fmla="*/ 0 h 489"/>
                  <a:gd name="T62" fmla="*/ 0 w 1510"/>
                  <a:gd name="T63" fmla="*/ 0 h 489"/>
                  <a:gd name="T64" fmla="*/ 0 w 1510"/>
                  <a:gd name="T65" fmla="*/ 0 h 489"/>
                  <a:gd name="T66" fmla="*/ 0 w 1510"/>
                  <a:gd name="T67" fmla="*/ 0 h 489"/>
                  <a:gd name="T68" fmla="*/ 0 w 1510"/>
                  <a:gd name="T69" fmla="*/ 0 h 489"/>
                  <a:gd name="T70" fmla="*/ 0 w 1510"/>
                  <a:gd name="T71" fmla="*/ 0 h 489"/>
                  <a:gd name="T72" fmla="*/ 0 w 1510"/>
                  <a:gd name="T73" fmla="*/ 0 h 489"/>
                  <a:gd name="T74" fmla="*/ 0 w 1510"/>
                  <a:gd name="T75" fmla="*/ 0 h 489"/>
                  <a:gd name="T76" fmla="*/ 0 w 1510"/>
                  <a:gd name="T77" fmla="*/ 0 h 489"/>
                  <a:gd name="T78" fmla="*/ 0 w 1510"/>
                  <a:gd name="T79" fmla="*/ 0 h 489"/>
                  <a:gd name="T80" fmla="*/ 0 w 1510"/>
                  <a:gd name="T81" fmla="*/ 0 h 489"/>
                  <a:gd name="T82" fmla="*/ 0 w 1510"/>
                  <a:gd name="T83" fmla="*/ 0 h 489"/>
                  <a:gd name="T84" fmla="*/ 0 w 1510"/>
                  <a:gd name="T85" fmla="*/ 0 h 489"/>
                  <a:gd name="T86" fmla="*/ 0 w 1510"/>
                  <a:gd name="T87" fmla="*/ 0 h 489"/>
                  <a:gd name="T88" fmla="*/ 0 w 1510"/>
                  <a:gd name="T89" fmla="*/ 0 h 489"/>
                  <a:gd name="T90" fmla="*/ 0 w 1510"/>
                  <a:gd name="T91" fmla="*/ 0 h 489"/>
                  <a:gd name="T92" fmla="*/ 0 w 1510"/>
                  <a:gd name="T93" fmla="*/ 0 h 489"/>
                  <a:gd name="T94" fmla="*/ 0 w 1510"/>
                  <a:gd name="T95" fmla="*/ 0 h 489"/>
                  <a:gd name="T96" fmla="*/ 0 w 1510"/>
                  <a:gd name="T97" fmla="*/ 0 h 489"/>
                  <a:gd name="T98" fmla="*/ 0 w 1510"/>
                  <a:gd name="T99" fmla="*/ 0 h 489"/>
                  <a:gd name="T100" fmla="*/ 0 w 1510"/>
                  <a:gd name="T101" fmla="*/ 0 h 489"/>
                  <a:gd name="T102" fmla="*/ 0 w 1510"/>
                  <a:gd name="T103" fmla="*/ 0 h 489"/>
                  <a:gd name="T104" fmla="*/ 0 w 1510"/>
                  <a:gd name="T105" fmla="*/ 0 h 489"/>
                  <a:gd name="T106" fmla="*/ 0 w 1510"/>
                  <a:gd name="T107" fmla="*/ 0 h 489"/>
                  <a:gd name="T108" fmla="*/ 0 w 1510"/>
                  <a:gd name="T109" fmla="*/ 0 h 489"/>
                  <a:gd name="T110" fmla="*/ 0 w 1510"/>
                  <a:gd name="T111" fmla="*/ 0 h 489"/>
                  <a:gd name="T112" fmla="*/ 0 w 1510"/>
                  <a:gd name="T113" fmla="*/ 0 h 489"/>
                  <a:gd name="T114" fmla="*/ 0 w 1510"/>
                  <a:gd name="T115" fmla="*/ 0 h 489"/>
                  <a:gd name="T116" fmla="*/ 0 w 1510"/>
                  <a:gd name="T117" fmla="*/ 0 h 489"/>
                  <a:gd name="T118" fmla="*/ 0 w 1510"/>
                  <a:gd name="T119" fmla="*/ 0 h 489"/>
                  <a:gd name="T120" fmla="*/ 0 w 1510"/>
                  <a:gd name="T121" fmla="*/ 0 h 489"/>
                  <a:gd name="T122" fmla="*/ 0 w 1510"/>
                  <a:gd name="T123" fmla="*/ 0 h 489"/>
                  <a:gd name="T124" fmla="*/ 0 w 1510"/>
                  <a:gd name="T125" fmla="*/ 0 h 489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1510"/>
                  <a:gd name="T190" fmla="*/ 0 h 489"/>
                  <a:gd name="T191" fmla="*/ 1510 w 1510"/>
                  <a:gd name="T192" fmla="*/ 489 h 489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1510" h="489">
                    <a:moveTo>
                      <a:pt x="1507" y="24"/>
                    </a:moveTo>
                    <a:lnTo>
                      <a:pt x="1510" y="41"/>
                    </a:lnTo>
                    <a:lnTo>
                      <a:pt x="1509" y="58"/>
                    </a:lnTo>
                    <a:lnTo>
                      <a:pt x="1505" y="74"/>
                    </a:lnTo>
                    <a:lnTo>
                      <a:pt x="1500" y="90"/>
                    </a:lnTo>
                    <a:lnTo>
                      <a:pt x="1494" y="105"/>
                    </a:lnTo>
                    <a:lnTo>
                      <a:pt x="1485" y="120"/>
                    </a:lnTo>
                    <a:lnTo>
                      <a:pt x="1477" y="135"/>
                    </a:lnTo>
                    <a:lnTo>
                      <a:pt x="1469" y="149"/>
                    </a:lnTo>
                    <a:lnTo>
                      <a:pt x="1459" y="155"/>
                    </a:lnTo>
                    <a:lnTo>
                      <a:pt x="1459" y="134"/>
                    </a:lnTo>
                    <a:lnTo>
                      <a:pt x="1460" y="107"/>
                    </a:lnTo>
                    <a:lnTo>
                      <a:pt x="1460" y="82"/>
                    </a:lnTo>
                    <a:lnTo>
                      <a:pt x="1455" y="58"/>
                    </a:lnTo>
                    <a:lnTo>
                      <a:pt x="1452" y="82"/>
                    </a:lnTo>
                    <a:lnTo>
                      <a:pt x="1443" y="104"/>
                    </a:lnTo>
                    <a:lnTo>
                      <a:pt x="1430" y="125"/>
                    </a:lnTo>
                    <a:lnTo>
                      <a:pt x="1415" y="143"/>
                    </a:lnTo>
                    <a:lnTo>
                      <a:pt x="1396" y="160"/>
                    </a:lnTo>
                    <a:lnTo>
                      <a:pt x="1377" y="177"/>
                    </a:lnTo>
                    <a:lnTo>
                      <a:pt x="1357" y="193"/>
                    </a:lnTo>
                    <a:lnTo>
                      <a:pt x="1339" y="208"/>
                    </a:lnTo>
                    <a:lnTo>
                      <a:pt x="1350" y="184"/>
                    </a:lnTo>
                    <a:lnTo>
                      <a:pt x="1358" y="157"/>
                    </a:lnTo>
                    <a:lnTo>
                      <a:pt x="1364" y="129"/>
                    </a:lnTo>
                    <a:lnTo>
                      <a:pt x="1368" y="99"/>
                    </a:lnTo>
                    <a:lnTo>
                      <a:pt x="1359" y="107"/>
                    </a:lnTo>
                    <a:lnTo>
                      <a:pt x="1351" y="117"/>
                    </a:lnTo>
                    <a:lnTo>
                      <a:pt x="1344" y="126"/>
                    </a:lnTo>
                    <a:lnTo>
                      <a:pt x="1338" y="135"/>
                    </a:lnTo>
                    <a:lnTo>
                      <a:pt x="1329" y="145"/>
                    </a:lnTo>
                    <a:lnTo>
                      <a:pt x="1321" y="156"/>
                    </a:lnTo>
                    <a:lnTo>
                      <a:pt x="1313" y="165"/>
                    </a:lnTo>
                    <a:lnTo>
                      <a:pt x="1304" y="174"/>
                    </a:lnTo>
                    <a:lnTo>
                      <a:pt x="1235" y="222"/>
                    </a:lnTo>
                    <a:lnTo>
                      <a:pt x="1245" y="197"/>
                    </a:lnTo>
                    <a:lnTo>
                      <a:pt x="1253" y="171"/>
                    </a:lnTo>
                    <a:lnTo>
                      <a:pt x="1258" y="144"/>
                    </a:lnTo>
                    <a:lnTo>
                      <a:pt x="1255" y="118"/>
                    </a:lnTo>
                    <a:lnTo>
                      <a:pt x="1245" y="122"/>
                    </a:lnTo>
                    <a:lnTo>
                      <a:pt x="1238" y="129"/>
                    </a:lnTo>
                    <a:lnTo>
                      <a:pt x="1232" y="140"/>
                    </a:lnTo>
                    <a:lnTo>
                      <a:pt x="1227" y="149"/>
                    </a:lnTo>
                    <a:lnTo>
                      <a:pt x="1221" y="162"/>
                    </a:lnTo>
                    <a:lnTo>
                      <a:pt x="1214" y="174"/>
                    </a:lnTo>
                    <a:lnTo>
                      <a:pt x="1205" y="185"/>
                    </a:lnTo>
                    <a:lnTo>
                      <a:pt x="1195" y="195"/>
                    </a:lnTo>
                    <a:lnTo>
                      <a:pt x="1184" y="206"/>
                    </a:lnTo>
                    <a:lnTo>
                      <a:pt x="1172" y="215"/>
                    </a:lnTo>
                    <a:lnTo>
                      <a:pt x="1161" y="223"/>
                    </a:lnTo>
                    <a:lnTo>
                      <a:pt x="1149" y="231"/>
                    </a:lnTo>
                    <a:lnTo>
                      <a:pt x="1153" y="142"/>
                    </a:lnTo>
                    <a:lnTo>
                      <a:pt x="1143" y="154"/>
                    </a:lnTo>
                    <a:lnTo>
                      <a:pt x="1133" y="165"/>
                    </a:lnTo>
                    <a:lnTo>
                      <a:pt x="1123" y="176"/>
                    </a:lnTo>
                    <a:lnTo>
                      <a:pt x="1111" y="187"/>
                    </a:lnTo>
                    <a:lnTo>
                      <a:pt x="1100" y="197"/>
                    </a:lnTo>
                    <a:lnTo>
                      <a:pt x="1088" y="209"/>
                    </a:lnTo>
                    <a:lnTo>
                      <a:pt x="1076" y="219"/>
                    </a:lnTo>
                    <a:lnTo>
                      <a:pt x="1065" y="230"/>
                    </a:lnTo>
                    <a:lnTo>
                      <a:pt x="1052" y="240"/>
                    </a:lnTo>
                    <a:lnTo>
                      <a:pt x="1039" y="251"/>
                    </a:lnTo>
                    <a:lnTo>
                      <a:pt x="1027" y="260"/>
                    </a:lnTo>
                    <a:lnTo>
                      <a:pt x="1014" y="270"/>
                    </a:lnTo>
                    <a:lnTo>
                      <a:pt x="1001" y="280"/>
                    </a:lnTo>
                    <a:lnTo>
                      <a:pt x="989" y="288"/>
                    </a:lnTo>
                    <a:lnTo>
                      <a:pt x="975" y="296"/>
                    </a:lnTo>
                    <a:lnTo>
                      <a:pt x="962" y="304"/>
                    </a:lnTo>
                    <a:lnTo>
                      <a:pt x="968" y="292"/>
                    </a:lnTo>
                    <a:lnTo>
                      <a:pt x="975" y="282"/>
                    </a:lnTo>
                    <a:lnTo>
                      <a:pt x="983" y="271"/>
                    </a:lnTo>
                    <a:lnTo>
                      <a:pt x="991" y="261"/>
                    </a:lnTo>
                    <a:lnTo>
                      <a:pt x="1000" y="251"/>
                    </a:lnTo>
                    <a:lnTo>
                      <a:pt x="1007" y="241"/>
                    </a:lnTo>
                    <a:lnTo>
                      <a:pt x="1014" y="230"/>
                    </a:lnTo>
                    <a:lnTo>
                      <a:pt x="1020" y="219"/>
                    </a:lnTo>
                    <a:lnTo>
                      <a:pt x="1016" y="215"/>
                    </a:lnTo>
                    <a:lnTo>
                      <a:pt x="1004" y="226"/>
                    </a:lnTo>
                    <a:lnTo>
                      <a:pt x="991" y="237"/>
                    </a:lnTo>
                    <a:lnTo>
                      <a:pt x="977" y="248"/>
                    </a:lnTo>
                    <a:lnTo>
                      <a:pt x="964" y="259"/>
                    </a:lnTo>
                    <a:lnTo>
                      <a:pt x="950" y="268"/>
                    </a:lnTo>
                    <a:lnTo>
                      <a:pt x="937" y="278"/>
                    </a:lnTo>
                    <a:lnTo>
                      <a:pt x="923" y="288"/>
                    </a:lnTo>
                    <a:lnTo>
                      <a:pt x="909" y="296"/>
                    </a:lnTo>
                    <a:lnTo>
                      <a:pt x="894" y="304"/>
                    </a:lnTo>
                    <a:lnTo>
                      <a:pt x="880" y="312"/>
                    </a:lnTo>
                    <a:lnTo>
                      <a:pt x="865" y="320"/>
                    </a:lnTo>
                    <a:lnTo>
                      <a:pt x="850" y="326"/>
                    </a:lnTo>
                    <a:lnTo>
                      <a:pt x="835" y="333"/>
                    </a:lnTo>
                    <a:lnTo>
                      <a:pt x="820" y="338"/>
                    </a:lnTo>
                    <a:lnTo>
                      <a:pt x="805" y="343"/>
                    </a:lnTo>
                    <a:lnTo>
                      <a:pt x="789" y="348"/>
                    </a:lnTo>
                    <a:lnTo>
                      <a:pt x="797" y="341"/>
                    </a:lnTo>
                    <a:lnTo>
                      <a:pt x="806" y="333"/>
                    </a:lnTo>
                    <a:lnTo>
                      <a:pt x="815" y="325"/>
                    </a:lnTo>
                    <a:lnTo>
                      <a:pt x="826" y="317"/>
                    </a:lnTo>
                    <a:lnTo>
                      <a:pt x="835" y="307"/>
                    </a:lnTo>
                    <a:lnTo>
                      <a:pt x="844" y="298"/>
                    </a:lnTo>
                    <a:lnTo>
                      <a:pt x="852" y="289"/>
                    </a:lnTo>
                    <a:lnTo>
                      <a:pt x="859" y="278"/>
                    </a:lnTo>
                    <a:lnTo>
                      <a:pt x="852" y="278"/>
                    </a:lnTo>
                    <a:lnTo>
                      <a:pt x="846" y="280"/>
                    </a:lnTo>
                    <a:lnTo>
                      <a:pt x="840" y="283"/>
                    </a:lnTo>
                    <a:lnTo>
                      <a:pt x="834" y="286"/>
                    </a:lnTo>
                    <a:lnTo>
                      <a:pt x="828" y="290"/>
                    </a:lnTo>
                    <a:lnTo>
                      <a:pt x="822" y="295"/>
                    </a:lnTo>
                    <a:lnTo>
                      <a:pt x="815" y="298"/>
                    </a:lnTo>
                    <a:lnTo>
                      <a:pt x="809" y="300"/>
                    </a:lnTo>
                    <a:lnTo>
                      <a:pt x="797" y="304"/>
                    </a:lnTo>
                    <a:lnTo>
                      <a:pt x="783" y="307"/>
                    </a:lnTo>
                    <a:lnTo>
                      <a:pt x="770" y="311"/>
                    </a:lnTo>
                    <a:lnTo>
                      <a:pt x="756" y="313"/>
                    </a:lnTo>
                    <a:lnTo>
                      <a:pt x="742" y="315"/>
                    </a:lnTo>
                    <a:lnTo>
                      <a:pt x="729" y="318"/>
                    </a:lnTo>
                    <a:lnTo>
                      <a:pt x="715" y="319"/>
                    </a:lnTo>
                    <a:lnTo>
                      <a:pt x="700" y="319"/>
                    </a:lnTo>
                    <a:lnTo>
                      <a:pt x="708" y="313"/>
                    </a:lnTo>
                    <a:lnTo>
                      <a:pt x="717" y="308"/>
                    </a:lnTo>
                    <a:lnTo>
                      <a:pt x="725" y="303"/>
                    </a:lnTo>
                    <a:lnTo>
                      <a:pt x="734" y="297"/>
                    </a:lnTo>
                    <a:lnTo>
                      <a:pt x="742" y="291"/>
                    </a:lnTo>
                    <a:lnTo>
                      <a:pt x="751" y="284"/>
                    </a:lnTo>
                    <a:lnTo>
                      <a:pt x="757" y="276"/>
                    </a:lnTo>
                    <a:lnTo>
                      <a:pt x="764" y="268"/>
                    </a:lnTo>
                    <a:lnTo>
                      <a:pt x="744" y="273"/>
                    </a:lnTo>
                    <a:lnTo>
                      <a:pt x="722" y="277"/>
                    </a:lnTo>
                    <a:lnTo>
                      <a:pt x="701" y="282"/>
                    </a:lnTo>
                    <a:lnTo>
                      <a:pt x="679" y="286"/>
                    </a:lnTo>
                    <a:lnTo>
                      <a:pt x="656" y="289"/>
                    </a:lnTo>
                    <a:lnTo>
                      <a:pt x="634" y="291"/>
                    </a:lnTo>
                    <a:lnTo>
                      <a:pt x="611" y="291"/>
                    </a:lnTo>
                    <a:lnTo>
                      <a:pt x="588" y="289"/>
                    </a:lnTo>
                    <a:lnTo>
                      <a:pt x="595" y="283"/>
                    </a:lnTo>
                    <a:lnTo>
                      <a:pt x="603" y="278"/>
                    </a:lnTo>
                    <a:lnTo>
                      <a:pt x="611" y="273"/>
                    </a:lnTo>
                    <a:lnTo>
                      <a:pt x="618" y="267"/>
                    </a:lnTo>
                    <a:lnTo>
                      <a:pt x="625" y="262"/>
                    </a:lnTo>
                    <a:lnTo>
                      <a:pt x="632" y="255"/>
                    </a:lnTo>
                    <a:lnTo>
                      <a:pt x="638" y="249"/>
                    </a:lnTo>
                    <a:lnTo>
                      <a:pt x="644" y="243"/>
                    </a:lnTo>
                    <a:lnTo>
                      <a:pt x="636" y="243"/>
                    </a:lnTo>
                    <a:lnTo>
                      <a:pt x="629" y="245"/>
                    </a:lnTo>
                    <a:lnTo>
                      <a:pt x="622" y="247"/>
                    </a:lnTo>
                    <a:lnTo>
                      <a:pt x="614" y="251"/>
                    </a:lnTo>
                    <a:lnTo>
                      <a:pt x="607" y="255"/>
                    </a:lnTo>
                    <a:lnTo>
                      <a:pt x="600" y="259"/>
                    </a:lnTo>
                    <a:lnTo>
                      <a:pt x="592" y="261"/>
                    </a:lnTo>
                    <a:lnTo>
                      <a:pt x="584" y="263"/>
                    </a:lnTo>
                    <a:lnTo>
                      <a:pt x="435" y="301"/>
                    </a:lnTo>
                    <a:lnTo>
                      <a:pt x="436" y="293"/>
                    </a:lnTo>
                    <a:lnTo>
                      <a:pt x="496" y="240"/>
                    </a:lnTo>
                    <a:lnTo>
                      <a:pt x="473" y="246"/>
                    </a:lnTo>
                    <a:lnTo>
                      <a:pt x="449" y="253"/>
                    </a:lnTo>
                    <a:lnTo>
                      <a:pt x="427" y="261"/>
                    </a:lnTo>
                    <a:lnTo>
                      <a:pt x="404" y="270"/>
                    </a:lnTo>
                    <a:lnTo>
                      <a:pt x="382" y="280"/>
                    </a:lnTo>
                    <a:lnTo>
                      <a:pt x="359" y="290"/>
                    </a:lnTo>
                    <a:lnTo>
                      <a:pt x="337" y="300"/>
                    </a:lnTo>
                    <a:lnTo>
                      <a:pt x="315" y="311"/>
                    </a:lnTo>
                    <a:lnTo>
                      <a:pt x="182" y="369"/>
                    </a:lnTo>
                    <a:lnTo>
                      <a:pt x="205" y="373"/>
                    </a:lnTo>
                    <a:lnTo>
                      <a:pt x="227" y="377"/>
                    </a:lnTo>
                    <a:lnTo>
                      <a:pt x="250" y="378"/>
                    </a:lnTo>
                    <a:lnTo>
                      <a:pt x="272" y="378"/>
                    </a:lnTo>
                    <a:lnTo>
                      <a:pt x="295" y="377"/>
                    </a:lnTo>
                    <a:lnTo>
                      <a:pt x="317" y="374"/>
                    </a:lnTo>
                    <a:lnTo>
                      <a:pt x="340" y="372"/>
                    </a:lnTo>
                    <a:lnTo>
                      <a:pt x="362" y="369"/>
                    </a:lnTo>
                    <a:lnTo>
                      <a:pt x="385" y="366"/>
                    </a:lnTo>
                    <a:lnTo>
                      <a:pt x="407" y="363"/>
                    </a:lnTo>
                    <a:lnTo>
                      <a:pt x="430" y="360"/>
                    </a:lnTo>
                    <a:lnTo>
                      <a:pt x="454" y="359"/>
                    </a:lnTo>
                    <a:lnTo>
                      <a:pt x="477" y="359"/>
                    </a:lnTo>
                    <a:lnTo>
                      <a:pt x="500" y="359"/>
                    </a:lnTo>
                    <a:lnTo>
                      <a:pt x="523" y="362"/>
                    </a:lnTo>
                    <a:lnTo>
                      <a:pt x="547" y="366"/>
                    </a:lnTo>
                    <a:lnTo>
                      <a:pt x="662" y="384"/>
                    </a:lnTo>
                    <a:lnTo>
                      <a:pt x="675" y="389"/>
                    </a:lnTo>
                    <a:lnTo>
                      <a:pt x="689" y="396"/>
                    </a:lnTo>
                    <a:lnTo>
                      <a:pt x="703" y="403"/>
                    </a:lnTo>
                    <a:lnTo>
                      <a:pt x="718" y="411"/>
                    </a:lnTo>
                    <a:lnTo>
                      <a:pt x="732" y="418"/>
                    </a:lnTo>
                    <a:lnTo>
                      <a:pt x="746" y="424"/>
                    </a:lnTo>
                    <a:lnTo>
                      <a:pt x="761" y="431"/>
                    </a:lnTo>
                    <a:lnTo>
                      <a:pt x="776" y="437"/>
                    </a:lnTo>
                    <a:lnTo>
                      <a:pt x="790" y="441"/>
                    </a:lnTo>
                    <a:lnTo>
                      <a:pt x="805" y="446"/>
                    </a:lnTo>
                    <a:lnTo>
                      <a:pt x="820" y="448"/>
                    </a:lnTo>
                    <a:lnTo>
                      <a:pt x="836" y="451"/>
                    </a:lnTo>
                    <a:lnTo>
                      <a:pt x="851" y="451"/>
                    </a:lnTo>
                    <a:lnTo>
                      <a:pt x="867" y="448"/>
                    </a:lnTo>
                    <a:lnTo>
                      <a:pt x="883" y="446"/>
                    </a:lnTo>
                    <a:lnTo>
                      <a:pt x="900" y="440"/>
                    </a:lnTo>
                    <a:lnTo>
                      <a:pt x="922" y="433"/>
                    </a:lnTo>
                    <a:lnTo>
                      <a:pt x="942" y="425"/>
                    </a:lnTo>
                    <a:lnTo>
                      <a:pt x="963" y="417"/>
                    </a:lnTo>
                    <a:lnTo>
                      <a:pt x="984" y="407"/>
                    </a:lnTo>
                    <a:lnTo>
                      <a:pt x="1005" y="397"/>
                    </a:lnTo>
                    <a:lnTo>
                      <a:pt x="1026" y="388"/>
                    </a:lnTo>
                    <a:lnTo>
                      <a:pt x="1046" y="378"/>
                    </a:lnTo>
                    <a:lnTo>
                      <a:pt x="1067" y="369"/>
                    </a:lnTo>
                    <a:lnTo>
                      <a:pt x="1088" y="359"/>
                    </a:lnTo>
                    <a:lnTo>
                      <a:pt x="1109" y="352"/>
                    </a:lnTo>
                    <a:lnTo>
                      <a:pt x="1131" y="345"/>
                    </a:lnTo>
                    <a:lnTo>
                      <a:pt x="1153" y="340"/>
                    </a:lnTo>
                    <a:lnTo>
                      <a:pt x="1175" y="335"/>
                    </a:lnTo>
                    <a:lnTo>
                      <a:pt x="1198" y="333"/>
                    </a:lnTo>
                    <a:lnTo>
                      <a:pt x="1221" y="333"/>
                    </a:lnTo>
                    <a:lnTo>
                      <a:pt x="1245" y="335"/>
                    </a:lnTo>
                    <a:lnTo>
                      <a:pt x="1260" y="340"/>
                    </a:lnTo>
                    <a:lnTo>
                      <a:pt x="1275" y="344"/>
                    </a:lnTo>
                    <a:lnTo>
                      <a:pt x="1290" y="348"/>
                    </a:lnTo>
                    <a:lnTo>
                      <a:pt x="1306" y="351"/>
                    </a:lnTo>
                    <a:lnTo>
                      <a:pt x="1323" y="352"/>
                    </a:lnTo>
                    <a:lnTo>
                      <a:pt x="1339" y="353"/>
                    </a:lnTo>
                    <a:lnTo>
                      <a:pt x="1355" y="352"/>
                    </a:lnTo>
                    <a:lnTo>
                      <a:pt x="1371" y="349"/>
                    </a:lnTo>
                    <a:lnTo>
                      <a:pt x="1386" y="343"/>
                    </a:lnTo>
                    <a:lnTo>
                      <a:pt x="1400" y="336"/>
                    </a:lnTo>
                    <a:lnTo>
                      <a:pt x="1414" y="329"/>
                    </a:lnTo>
                    <a:lnTo>
                      <a:pt x="1428" y="323"/>
                    </a:lnTo>
                    <a:lnTo>
                      <a:pt x="1443" y="317"/>
                    </a:lnTo>
                    <a:lnTo>
                      <a:pt x="1457" y="312"/>
                    </a:lnTo>
                    <a:lnTo>
                      <a:pt x="1472" y="307"/>
                    </a:lnTo>
                    <a:lnTo>
                      <a:pt x="1488" y="305"/>
                    </a:lnTo>
                    <a:lnTo>
                      <a:pt x="1470" y="321"/>
                    </a:lnTo>
                    <a:lnTo>
                      <a:pt x="1458" y="328"/>
                    </a:lnTo>
                    <a:lnTo>
                      <a:pt x="1445" y="337"/>
                    </a:lnTo>
                    <a:lnTo>
                      <a:pt x="1432" y="347"/>
                    </a:lnTo>
                    <a:lnTo>
                      <a:pt x="1420" y="356"/>
                    </a:lnTo>
                    <a:lnTo>
                      <a:pt x="1407" y="365"/>
                    </a:lnTo>
                    <a:lnTo>
                      <a:pt x="1395" y="375"/>
                    </a:lnTo>
                    <a:lnTo>
                      <a:pt x="1383" y="385"/>
                    </a:lnTo>
                    <a:lnTo>
                      <a:pt x="1370" y="393"/>
                    </a:lnTo>
                    <a:lnTo>
                      <a:pt x="1356" y="401"/>
                    </a:lnTo>
                    <a:lnTo>
                      <a:pt x="1343" y="407"/>
                    </a:lnTo>
                    <a:lnTo>
                      <a:pt x="1329" y="412"/>
                    </a:lnTo>
                    <a:lnTo>
                      <a:pt x="1316" y="416"/>
                    </a:lnTo>
                    <a:lnTo>
                      <a:pt x="1301" y="417"/>
                    </a:lnTo>
                    <a:lnTo>
                      <a:pt x="1286" y="416"/>
                    </a:lnTo>
                    <a:lnTo>
                      <a:pt x="1271" y="412"/>
                    </a:lnTo>
                    <a:lnTo>
                      <a:pt x="1254" y="407"/>
                    </a:lnTo>
                    <a:lnTo>
                      <a:pt x="1227" y="399"/>
                    </a:lnTo>
                    <a:lnTo>
                      <a:pt x="1200" y="393"/>
                    </a:lnTo>
                    <a:lnTo>
                      <a:pt x="1175" y="392"/>
                    </a:lnTo>
                    <a:lnTo>
                      <a:pt x="1149" y="394"/>
                    </a:lnTo>
                    <a:lnTo>
                      <a:pt x="1125" y="397"/>
                    </a:lnTo>
                    <a:lnTo>
                      <a:pt x="1101" y="403"/>
                    </a:lnTo>
                    <a:lnTo>
                      <a:pt x="1076" y="411"/>
                    </a:lnTo>
                    <a:lnTo>
                      <a:pt x="1053" y="421"/>
                    </a:lnTo>
                    <a:lnTo>
                      <a:pt x="1029" y="431"/>
                    </a:lnTo>
                    <a:lnTo>
                      <a:pt x="1006" y="441"/>
                    </a:lnTo>
                    <a:lnTo>
                      <a:pt x="983" y="452"/>
                    </a:lnTo>
                    <a:lnTo>
                      <a:pt x="959" y="461"/>
                    </a:lnTo>
                    <a:lnTo>
                      <a:pt x="934" y="470"/>
                    </a:lnTo>
                    <a:lnTo>
                      <a:pt x="910" y="478"/>
                    </a:lnTo>
                    <a:lnTo>
                      <a:pt x="886" y="484"/>
                    </a:lnTo>
                    <a:lnTo>
                      <a:pt x="860" y="488"/>
                    </a:lnTo>
                    <a:lnTo>
                      <a:pt x="840" y="489"/>
                    </a:lnTo>
                    <a:lnTo>
                      <a:pt x="819" y="489"/>
                    </a:lnTo>
                    <a:lnTo>
                      <a:pt x="799" y="488"/>
                    </a:lnTo>
                    <a:lnTo>
                      <a:pt x="779" y="485"/>
                    </a:lnTo>
                    <a:lnTo>
                      <a:pt x="761" y="482"/>
                    </a:lnTo>
                    <a:lnTo>
                      <a:pt x="742" y="476"/>
                    </a:lnTo>
                    <a:lnTo>
                      <a:pt x="724" y="471"/>
                    </a:lnTo>
                    <a:lnTo>
                      <a:pt x="707" y="464"/>
                    </a:lnTo>
                    <a:lnTo>
                      <a:pt x="688" y="457"/>
                    </a:lnTo>
                    <a:lnTo>
                      <a:pt x="671" y="451"/>
                    </a:lnTo>
                    <a:lnTo>
                      <a:pt x="654" y="444"/>
                    </a:lnTo>
                    <a:lnTo>
                      <a:pt x="636" y="437"/>
                    </a:lnTo>
                    <a:lnTo>
                      <a:pt x="619" y="429"/>
                    </a:lnTo>
                    <a:lnTo>
                      <a:pt x="600" y="422"/>
                    </a:lnTo>
                    <a:lnTo>
                      <a:pt x="583" y="415"/>
                    </a:lnTo>
                    <a:lnTo>
                      <a:pt x="566" y="409"/>
                    </a:lnTo>
                    <a:lnTo>
                      <a:pt x="539" y="402"/>
                    </a:lnTo>
                    <a:lnTo>
                      <a:pt x="513" y="396"/>
                    </a:lnTo>
                    <a:lnTo>
                      <a:pt x="486" y="394"/>
                    </a:lnTo>
                    <a:lnTo>
                      <a:pt x="461" y="394"/>
                    </a:lnTo>
                    <a:lnTo>
                      <a:pt x="434" y="395"/>
                    </a:lnTo>
                    <a:lnTo>
                      <a:pt x="409" y="397"/>
                    </a:lnTo>
                    <a:lnTo>
                      <a:pt x="383" y="400"/>
                    </a:lnTo>
                    <a:lnTo>
                      <a:pt x="357" y="403"/>
                    </a:lnTo>
                    <a:lnTo>
                      <a:pt x="331" y="408"/>
                    </a:lnTo>
                    <a:lnTo>
                      <a:pt x="305" y="411"/>
                    </a:lnTo>
                    <a:lnTo>
                      <a:pt x="279" y="414"/>
                    </a:lnTo>
                    <a:lnTo>
                      <a:pt x="253" y="416"/>
                    </a:lnTo>
                    <a:lnTo>
                      <a:pt x="226" y="417"/>
                    </a:lnTo>
                    <a:lnTo>
                      <a:pt x="199" y="416"/>
                    </a:lnTo>
                    <a:lnTo>
                      <a:pt x="172" y="414"/>
                    </a:lnTo>
                    <a:lnTo>
                      <a:pt x="144" y="408"/>
                    </a:lnTo>
                    <a:lnTo>
                      <a:pt x="125" y="404"/>
                    </a:lnTo>
                    <a:lnTo>
                      <a:pt x="106" y="402"/>
                    </a:lnTo>
                    <a:lnTo>
                      <a:pt x="86" y="401"/>
                    </a:lnTo>
                    <a:lnTo>
                      <a:pt x="67" y="400"/>
                    </a:lnTo>
                    <a:lnTo>
                      <a:pt x="48" y="396"/>
                    </a:lnTo>
                    <a:lnTo>
                      <a:pt x="31" y="392"/>
                    </a:lnTo>
                    <a:lnTo>
                      <a:pt x="15" y="384"/>
                    </a:lnTo>
                    <a:lnTo>
                      <a:pt x="0" y="372"/>
                    </a:lnTo>
                    <a:lnTo>
                      <a:pt x="3" y="356"/>
                    </a:lnTo>
                    <a:lnTo>
                      <a:pt x="11" y="343"/>
                    </a:lnTo>
                    <a:lnTo>
                      <a:pt x="23" y="333"/>
                    </a:lnTo>
                    <a:lnTo>
                      <a:pt x="35" y="325"/>
                    </a:lnTo>
                    <a:lnTo>
                      <a:pt x="50" y="318"/>
                    </a:lnTo>
                    <a:lnTo>
                      <a:pt x="67" y="313"/>
                    </a:lnTo>
                    <a:lnTo>
                      <a:pt x="82" y="308"/>
                    </a:lnTo>
                    <a:lnTo>
                      <a:pt x="95" y="304"/>
                    </a:lnTo>
                    <a:lnTo>
                      <a:pt x="197" y="293"/>
                    </a:lnTo>
                    <a:lnTo>
                      <a:pt x="216" y="275"/>
                    </a:lnTo>
                    <a:lnTo>
                      <a:pt x="234" y="256"/>
                    </a:lnTo>
                    <a:lnTo>
                      <a:pt x="255" y="239"/>
                    </a:lnTo>
                    <a:lnTo>
                      <a:pt x="275" y="224"/>
                    </a:lnTo>
                    <a:lnTo>
                      <a:pt x="296" y="209"/>
                    </a:lnTo>
                    <a:lnTo>
                      <a:pt x="318" y="195"/>
                    </a:lnTo>
                    <a:lnTo>
                      <a:pt x="340" y="182"/>
                    </a:lnTo>
                    <a:lnTo>
                      <a:pt x="363" y="172"/>
                    </a:lnTo>
                    <a:lnTo>
                      <a:pt x="387" y="163"/>
                    </a:lnTo>
                    <a:lnTo>
                      <a:pt x="411" y="156"/>
                    </a:lnTo>
                    <a:lnTo>
                      <a:pt x="435" y="151"/>
                    </a:lnTo>
                    <a:lnTo>
                      <a:pt x="459" y="148"/>
                    </a:lnTo>
                    <a:lnTo>
                      <a:pt x="485" y="147"/>
                    </a:lnTo>
                    <a:lnTo>
                      <a:pt x="510" y="149"/>
                    </a:lnTo>
                    <a:lnTo>
                      <a:pt x="536" y="152"/>
                    </a:lnTo>
                    <a:lnTo>
                      <a:pt x="562" y="159"/>
                    </a:lnTo>
                    <a:lnTo>
                      <a:pt x="584" y="169"/>
                    </a:lnTo>
                    <a:lnTo>
                      <a:pt x="605" y="179"/>
                    </a:lnTo>
                    <a:lnTo>
                      <a:pt x="626" y="189"/>
                    </a:lnTo>
                    <a:lnTo>
                      <a:pt x="647" y="200"/>
                    </a:lnTo>
                    <a:lnTo>
                      <a:pt x="669" y="209"/>
                    </a:lnTo>
                    <a:lnTo>
                      <a:pt x="692" y="215"/>
                    </a:lnTo>
                    <a:lnTo>
                      <a:pt x="716" y="216"/>
                    </a:lnTo>
                    <a:lnTo>
                      <a:pt x="741" y="212"/>
                    </a:lnTo>
                    <a:lnTo>
                      <a:pt x="766" y="207"/>
                    </a:lnTo>
                    <a:lnTo>
                      <a:pt x="789" y="207"/>
                    </a:lnTo>
                    <a:lnTo>
                      <a:pt x="811" y="209"/>
                    </a:lnTo>
                    <a:lnTo>
                      <a:pt x="834" y="215"/>
                    </a:lnTo>
                    <a:lnTo>
                      <a:pt x="856" y="219"/>
                    </a:lnTo>
                    <a:lnTo>
                      <a:pt x="878" y="223"/>
                    </a:lnTo>
                    <a:lnTo>
                      <a:pt x="900" y="223"/>
                    </a:lnTo>
                    <a:lnTo>
                      <a:pt x="922" y="217"/>
                    </a:lnTo>
                    <a:lnTo>
                      <a:pt x="942" y="196"/>
                    </a:lnTo>
                    <a:lnTo>
                      <a:pt x="962" y="172"/>
                    </a:lnTo>
                    <a:lnTo>
                      <a:pt x="980" y="147"/>
                    </a:lnTo>
                    <a:lnTo>
                      <a:pt x="999" y="122"/>
                    </a:lnTo>
                    <a:lnTo>
                      <a:pt x="1020" y="99"/>
                    </a:lnTo>
                    <a:lnTo>
                      <a:pt x="1042" y="78"/>
                    </a:lnTo>
                    <a:lnTo>
                      <a:pt x="1067" y="63"/>
                    </a:lnTo>
                    <a:lnTo>
                      <a:pt x="1097" y="53"/>
                    </a:lnTo>
                    <a:lnTo>
                      <a:pt x="1109" y="51"/>
                    </a:lnTo>
                    <a:lnTo>
                      <a:pt x="1121" y="48"/>
                    </a:lnTo>
                    <a:lnTo>
                      <a:pt x="1133" y="47"/>
                    </a:lnTo>
                    <a:lnTo>
                      <a:pt x="1146" y="47"/>
                    </a:lnTo>
                    <a:lnTo>
                      <a:pt x="1158" y="47"/>
                    </a:lnTo>
                    <a:lnTo>
                      <a:pt x="1170" y="47"/>
                    </a:lnTo>
                    <a:lnTo>
                      <a:pt x="1183" y="48"/>
                    </a:lnTo>
                    <a:lnTo>
                      <a:pt x="1194" y="50"/>
                    </a:lnTo>
                    <a:lnTo>
                      <a:pt x="1207" y="52"/>
                    </a:lnTo>
                    <a:lnTo>
                      <a:pt x="1219" y="54"/>
                    </a:lnTo>
                    <a:lnTo>
                      <a:pt x="1230" y="56"/>
                    </a:lnTo>
                    <a:lnTo>
                      <a:pt x="1242" y="60"/>
                    </a:lnTo>
                    <a:lnTo>
                      <a:pt x="1253" y="63"/>
                    </a:lnTo>
                    <a:lnTo>
                      <a:pt x="1264" y="68"/>
                    </a:lnTo>
                    <a:lnTo>
                      <a:pt x="1275" y="72"/>
                    </a:lnTo>
                    <a:lnTo>
                      <a:pt x="1286" y="76"/>
                    </a:lnTo>
                    <a:lnTo>
                      <a:pt x="1299" y="75"/>
                    </a:lnTo>
                    <a:lnTo>
                      <a:pt x="1313" y="73"/>
                    </a:lnTo>
                    <a:lnTo>
                      <a:pt x="1326" y="67"/>
                    </a:lnTo>
                    <a:lnTo>
                      <a:pt x="1339" y="61"/>
                    </a:lnTo>
                    <a:lnTo>
                      <a:pt x="1351" y="54"/>
                    </a:lnTo>
                    <a:lnTo>
                      <a:pt x="1363" y="46"/>
                    </a:lnTo>
                    <a:lnTo>
                      <a:pt x="1375" y="37"/>
                    </a:lnTo>
                    <a:lnTo>
                      <a:pt x="1386" y="29"/>
                    </a:lnTo>
                    <a:lnTo>
                      <a:pt x="1398" y="21"/>
                    </a:lnTo>
                    <a:lnTo>
                      <a:pt x="1409" y="14"/>
                    </a:lnTo>
                    <a:lnTo>
                      <a:pt x="1422" y="7"/>
                    </a:lnTo>
                    <a:lnTo>
                      <a:pt x="1435" y="3"/>
                    </a:lnTo>
                    <a:lnTo>
                      <a:pt x="1447" y="0"/>
                    </a:lnTo>
                    <a:lnTo>
                      <a:pt x="1461" y="0"/>
                    </a:lnTo>
                    <a:lnTo>
                      <a:pt x="1476" y="2"/>
                    </a:lnTo>
                    <a:lnTo>
                      <a:pt x="1491" y="8"/>
                    </a:lnTo>
                    <a:lnTo>
                      <a:pt x="1507" y="24"/>
                    </a:lnTo>
                    <a:close/>
                  </a:path>
                </a:pathLst>
              </a:custGeom>
              <a:solidFill>
                <a:srgbClr val="FFFFFF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 dirty="0"/>
              </a:p>
            </p:txBody>
          </p:sp>
          <p:sp>
            <p:nvSpPr>
              <p:cNvPr id="73937" name="Freeform 14"/>
              <p:cNvSpPr>
                <a:spLocks/>
              </p:cNvSpPr>
              <p:nvPr/>
            </p:nvSpPr>
            <p:spPr bwMode="auto">
              <a:xfrm>
                <a:off x="4023" y="2344"/>
                <a:ext cx="123" cy="168"/>
              </a:xfrm>
              <a:custGeom>
                <a:avLst/>
                <a:gdLst>
                  <a:gd name="T0" fmla="*/ 0 w 617"/>
                  <a:gd name="T1" fmla="*/ 0 h 841"/>
                  <a:gd name="T2" fmla="*/ 0 w 617"/>
                  <a:gd name="T3" fmla="*/ 0 h 841"/>
                  <a:gd name="T4" fmla="*/ 0 w 617"/>
                  <a:gd name="T5" fmla="*/ 0 h 841"/>
                  <a:gd name="T6" fmla="*/ 0 w 617"/>
                  <a:gd name="T7" fmla="*/ 0 h 841"/>
                  <a:gd name="T8" fmla="*/ 0 w 617"/>
                  <a:gd name="T9" fmla="*/ 0 h 841"/>
                  <a:gd name="T10" fmla="*/ 0 w 617"/>
                  <a:gd name="T11" fmla="*/ 0 h 841"/>
                  <a:gd name="T12" fmla="*/ 0 w 617"/>
                  <a:gd name="T13" fmla="*/ 0 h 841"/>
                  <a:gd name="T14" fmla="*/ 0 w 617"/>
                  <a:gd name="T15" fmla="*/ 0 h 841"/>
                  <a:gd name="T16" fmla="*/ 0 w 617"/>
                  <a:gd name="T17" fmla="*/ 0 h 841"/>
                  <a:gd name="T18" fmla="*/ 0 w 617"/>
                  <a:gd name="T19" fmla="*/ 0 h 841"/>
                  <a:gd name="T20" fmla="*/ 0 w 617"/>
                  <a:gd name="T21" fmla="*/ 0 h 841"/>
                  <a:gd name="T22" fmla="*/ 0 w 617"/>
                  <a:gd name="T23" fmla="*/ 0 h 841"/>
                  <a:gd name="T24" fmla="*/ 0 w 617"/>
                  <a:gd name="T25" fmla="*/ 0 h 841"/>
                  <a:gd name="T26" fmla="*/ 0 w 617"/>
                  <a:gd name="T27" fmla="*/ 0 h 841"/>
                  <a:gd name="T28" fmla="*/ 0 w 617"/>
                  <a:gd name="T29" fmla="*/ 0 h 841"/>
                  <a:gd name="T30" fmla="*/ 0 w 617"/>
                  <a:gd name="T31" fmla="*/ 0 h 841"/>
                  <a:gd name="T32" fmla="*/ 0 w 617"/>
                  <a:gd name="T33" fmla="*/ 0 h 841"/>
                  <a:gd name="T34" fmla="*/ 0 w 617"/>
                  <a:gd name="T35" fmla="*/ 0 h 841"/>
                  <a:gd name="T36" fmla="*/ 0 w 617"/>
                  <a:gd name="T37" fmla="*/ 0 h 841"/>
                  <a:gd name="T38" fmla="*/ 0 w 617"/>
                  <a:gd name="T39" fmla="*/ 0 h 841"/>
                  <a:gd name="T40" fmla="*/ 0 w 617"/>
                  <a:gd name="T41" fmla="*/ 0 h 841"/>
                  <a:gd name="T42" fmla="*/ 0 w 617"/>
                  <a:gd name="T43" fmla="*/ 0 h 841"/>
                  <a:gd name="T44" fmla="*/ 0 w 617"/>
                  <a:gd name="T45" fmla="*/ 0 h 841"/>
                  <a:gd name="T46" fmla="*/ 0 w 617"/>
                  <a:gd name="T47" fmla="*/ 0 h 841"/>
                  <a:gd name="T48" fmla="*/ 0 w 617"/>
                  <a:gd name="T49" fmla="*/ 0 h 841"/>
                  <a:gd name="T50" fmla="*/ 0 w 617"/>
                  <a:gd name="T51" fmla="*/ 0 h 841"/>
                  <a:gd name="T52" fmla="*/ 0 w 617"/>
                  <a:gd name="T53" fmla="*/ 0 h 841"/>
                  <a:gd name="T54" fmla="*/ 0 w 617"/>
                  <a:gd name="T55" fmla="*/ 0 h 841"/>
                  <a:gd name="T56" fmla="*/ 0 w 617"/>
                  <a:gd name="T57" fmla="*/ 0 h 841"/>
                  <a:gd name="T58" fmla="*/ 0 w 617"/>
                  <a:gd name="T59" fmla="*/ 0 h 841"/>
                  <a:gd name="T60" fmla="*/ 0 w 617"/>
                  <a:gd name="T61" fmla="*/ 0 h 841"/>
                  <a:gd name="T62" fmla="*/ 0 w 617"/>
                  <a:gd name="T63" fmla="*/ 0 h 841"/>
                  <a:gd name="T64" fmla="*/ 0 w 617"/>
                  <a:gd name="T65" fmla="*/ 0 h 841"/>
                  <a:gd name="T66" fmla="*/ 0 w 617"/>
                  <a:gd name="T67" fmla="*/ 0 h 841"/>
                  <a:gd name="T68" fmla="*/ 0 w 617"/>
                  <a:gd name="T69" fmla="*/ 0 h 841"/>
                  <a:gd name="T70" fmla="*/ 0 w 617"/>
                  <a:gd name="T71" fmla="*/ 0 h 841"/>
                  <a:gd name="T72" fmla="*/ 0 w 617"/>
                  <a:gd name="T73" fmla="*/ 0 h 841"/>
                  <a:gd name="T74" fmla="*/ 0 w 617"/>
                  <a:gd name="T75" fmla="*/ 0 h 841"/>
                  <a:gd name="T76" fmla="*/ 0 w 617"/>
                  <a:gd name="T77" fmla="*/ 0 h 841"/>
                  <a:gd name="T78" fmla="*/ 0 w 617"/>
                  <a:gd name="T79" fmla="*/ 0 h 84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617"/>
                  <a:gd name="T121" fmla="*/ 0 h 841"/>
                  <a:gd name="T122" fmla="*/ 617 w 617"/>
                  <a:gd name="T123" fmla="*/ 841 h 841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617" h="841">
                    <a:moveTo>
                      <a:pt x="617" y="11"/>
                    </a:moveTo>
                    <a:lnTo>
                      <a:pt x="611" y="16"/>
                    </a:lnTo>
                    <a:lnTo>
                      <a:pt x="606" y="19"/>
                    </a:lnTo>
                    <a:lnTo>
                      <a:pt x="600" y="24"/>
                    </a:lnTo>
                    <a:lnTo>
                      <a:pt x="592" y="29"/>
                    </a:lnTo>
                    <a:lnTo>
                      <a:pt x="585" y="33"/>
                    </a:lnTo>
                    <a:lnTo>
                      <a:pt x="578" y="39"/>
                    </a:lnTo>
                    <a:lnTo>
                      <a:pt x="570" y="44"/>
                    </a:lnTo>
                    <a:lnTo>
                      <a:pt x="563" y="48"/>
                    </a:lnTo>
                    <a:lnTo>
                      <a:pt x="524" y="76"/>
                    </a:lnTo>
                    <a:lnTo>
                      <a:pt x="488" y="106"/>
                    </a:lnTo>
                    <a:lnTo>
                      <a:pt x="454" y="136"/>
                    </a:lnTo>
                    <a:lnTo>
                      <a:pt x="423" y="169"/>
                    </a:lnTo>
                    <a:lnTo>
                      <a:pt x="394" y="203"/>
                    </a:lnTo>
                    <a:lnTo>
                      <a:pt x="366" y="238"/>
                    </a:lnTo>
                    <a:lnTo>
                      <a:pt x="341" y="275"/>
                    </a:lnTo>
                    <a:lnTo>
                      <a:pt x="317" y="310"/>
                    </a:lnTo>
                    <a:lnTo>
                      <a:pt x="295" y="349"/>
                    </a:lnTo>
                    <a:lnTo>
                      <a:pt x="273" y="387"/>
                    </a:lnTo>
                    <a:lnTo>
                      <a:pt x="252" y="426"/>
                    </a:lnTo>
                    <a:lnTo>
                      <a:pt x="232" y="465"/>
                    </a:lnTo>
                    <a:lnTo>
                      <a:pt x="214" y="505"/>
                    </a:lnTo>
                    <a:lnTo>
                      <a:pt x="195" y="544"/>
                    </a:lnTo>
                    <a:lnTo>
                      <a:pt x="177" y="583"/>
                    </a:lnTo>
                    <a:lnTo>
                      <a:pt x="158" y="623"/>
                    </a:lnTo>
                    <a:lnTo>
                      <a:pt x="141" y="650"/>
                    </a:lnTo>
                    <a:lnTo>
                      <a:pt x="124" y="678"/>
                    </a:lnTo>
                    <a:lnTo>
                      <a:pt x="104" y="706"/>
                    </a:lnTo>
                    <a:lnTo>
                      <a:pt x="86" y="733"/>
                    </a:lnTo>
                    <a:lnTo>
                      <a:pt x="66" y="760"/>
                    </a:lnTo>
                    <a:lnTo>
                      <a:pt x="46" y="787"/>
                    </a:lnTo>
                    <a:lnTo>
                      <a:pt x="27" y="814"/>
                    </a:lnTo>
                    <a:lnTo>
                      <a:pt x="6" y="841"/>
                    </a:lnTo>
                    <a:lnTo>
                      <a:pt x="1" y="811"/>
                    </a:lnTo>
                    <a:lnTo>
                      <a:pt x="0" y="781"/>
                    </a:lnTo>
                    <a:lnTo>
                      <a:pt x="4" y="751"/>
                    </a:lnTo>
                    <a:lnTo>
                      <a:pt x="11" y="722"/>
                    </a:lnTo>
                    <a:lnTo>
                      <a:pt x="21" y="694"/>
                    </a:lnTo>
                    <a:lnTo>
                      <a:pt x="34" y="668"/>
                    </a:lnTo>
                    <a:lnTo>
                      <a:pt x="49" y="642"/>
                    </a:lnTo>
                    <a:lnTo>
                      <a:pt x="66" y="618"/>
                    </a:lnTo>
                    <a:lnTo>
                      <a:pt x="75" y="601"/>
                    </a:lnTo>
                    <a:lnTo>
                      <a:pt x="82" y="582"/>
                    </a:lnTo>
                    <a:lnTo>
                      <a:pt x="90" y="565"/>
                    </a:lnTo>
                    <a:lnTo>
                      <a:pt x="96" y="546"/>
                    </a:lnTo>
                    <a:lnTo>
                      <a:pt x="103" y="528"/>
                    </a:lnTo>
                    <a:lnTo>
                      <a:pt x="110" y="509"/>
                    </a:lnTo>
                    <a:lnTo>
                      <a:pt x="117" y="492"/>
                    </a:lnTo>
                    <a:lnTo>
                      <a:pt x="125" y="473"/>
                    </a:lnTo>
                    <a:lnTo>
                      <a:pt x="138" y="448"/>
                    </a:lnTo>
                    <a:lnTo>
                      <a:pt x="153" y="423"/>
                    </a:lnTo>
                    <a:lnTo>
                      <a:pt x="166" y="397"/>
                    </a:lnTo>
                    <a:lnTo>
                      <a:pt x="183" y="373"/>
                    </a:lnTo>
                    <a:lnTo>
                      <a:pt x="199" y="349"/>
                    </a:lnTo>
                    <a:lnTo>
                      <a:pt x="215" y="324"/>
                    </a:lnTo>
                    <a:lnTo>
                      <a:pt x="231" y="301"/>
                    </a:lnTo>
                    <a:lnTo>
                      <a:pt x="249" y="277"/>
                    </a:lnTo>
                    <a:lnTo>
                      <a:pt x="267" y="254"/>
                    </a:lnTo>
                    <a:lnTo>
                      <a:pt x="284" y="230"/>
                    </a:lnTo>
                    <a:lnTo>
                      <a:pt x="302" y="206"/>
                    </a:lnTo>
                    <a:lnTo>
                      <a:pt x="320" y="182"/>
                    </a:lnTo>
                    <a:lnTo>
                      <a:pt x="338" y="159"/>
                    </a:lnTo>
                    <a:lnTo>
                      <a:pt x="355" y="135"/>
                    </a:lnTo>
                    <a:lnTo>
                      <a:pt x="372" y="112"/>
                    </a:lnTo>
                    <a:lnTo>
                      <a:pt x="390" y="87"/>
                    </a:lnTo>
                    <a:lnTo>
                      <a:pt x="405" y="76"/>
                    </a:lnTo>
                    <a:lnTo>
                      <a:pt x="420" y="65"/>
                    </a:lnTo>
                    <a:lnTo>
                      <a:pt x="436" y="56"/>
                    </a:lnTo>
                    <a:lnTo>
                      <a:pt x="452" y="47"/>
                    </a:lnTo>
                    <a:lnTo>
                      <a:pt x="468" y="38"/>
                    </a:lnTo>
                    <a:lnTo>
                      <a:pt x="483" y="27"/>
                    </a:lnTo>
                    <a:lnTo>
                      <a:pt x="498" y="16"/>
                    </a:lnTo>
                    <a:lnTo>
                      <a:pt x="512" y="2"/>
                    </a:lnTo>
                    <a:lnTo>
                      <a:pt x="525" y="1"/>
                    </a:lnTo>
                    <a:lnTo>
                      <a:pt x="539" y="0"/>
                    </a:lnTo>
                    <a:lnTo>
                      <a:pt x="551" y="1"/>
                    </a:lnTo>
                    <a:lnTo>
                      <a:pt x="565" y="2"/>
                    </a:lnTo>
                    <a:lnTo>
                      <a:pt x="578" y="4"/>
                    </a:lnTo>
                    <a:lnTo>
                      <a:pt x="592" y="7"/>
                    </a:lnTo>
                    <a:lnTo>
                      <a:pt x="604" y="9"/>
                    </a:lnTo>
                    <a:lnTo>
                      <a:pt x="617" y="11"/>
                    </a:lnTo>
                    <a:close/>
                  </a:path>
                </a:pathLst>
              </a:custGeom>
              <a:solidFill>
                <a:srgbClr val="FF7FBF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 dirty="0"/>
              </a:p>
            </p:txBody>
          </p:sp>
          <p:sp>
            <p:nvSpPr>
              <p:cNvPr id="73938" name="Freeform 15"/>
              <p:cNvSpPr>
                <a:spLocks/>
              </p:cNvSpPr>
              <p:nvPr/>
            </p:nvSpPr>
            <p:spPr bwMode="auto">
              <a:xfrm>
                <a:off x="4025" y="2346"/>
                <a:ext cx="167" cy="212"/>
              </a:xfrm>
              <a:custGeom>
                <a:avLst/>
                <a:gdLst>
                  <a:gd name="T0" fmla="*/ 0 w 831"/>
                  <a:gd name="T1" fmla="*/ 0 h 1058"/>
                  <a:gd name="T2" fmla="*/ 0 w 831"/>
                  <a:gd name="T3" fmla="*/ 0 h 1058"/>
                  <a:gd name="T4" fmla="*/ 0 w 831"/>
                  <a:gd name="T5" fmla="*/ 0 h 1058"/>
                  <a:gd name="T6" fmla="*/ 0 w 831"/>
                  <a:gd name="T7" fmla="*/ 0 h 1058"/>
                  <a:gd name="T8" fmla="*/ 0 w 831"/>
                  <a:gd name="T9" fmla="*/ 0 h 1058"/>
                  <a:gd name="T10" fmla="*/ 0 w 831"/>
                  <a:gd name="T11" fmla="*/ 0 h 1058"/>
                  <a:gd name="T12" fmla="*/ 0 w 831"/>
                  <a:gd name="T13" fmla="*/ 0 h 1058"/>
                  <a:gd name="T14" fmla="*/ 0 w 831"/>
                  <a:gd name="T15" fmla="*/ 0 h 1058"/>
                  <a:gd name="T16" fmla="*/ 0 w 831"/>
                  <a:gd name="T17" fmla="*/ 0 h 1058"/>
                  <a:gd name="T18" fmla="*/ 0 w 831"/>
                  <a:gd name="T19" fmla="*/ 0 h 1058"/>
                  <a:gd name="T20" fmla="*/ 0 w 831"/>
                  <a:gd name="T21" fmla="*/ 0 h 1058"/>
                  <a:gd name="T22" fmla="*/ 0 w 831"/>
                  <a:gd name="T23" fmla="*/ 0 h 1058"/>
                  <a:gd name="T24" fmla="*/ 0 w 831"/>
                  <a:gd name="T25" fmla="*/ 0 h 1058"/>
                  <a:gd name="T26" fmla="*/ 0 w 831"/>
                  <a:gd name="T27" fmla="*/ 0 h 1058"/>
                  <a:gd name="T28" fmla="*/ 0 w 831"/>
                  <a:gd name="T29" fmla="*/ 0 h 1058"/>
                  <a:gd name="T30" fmla="*/ 0 w 831"/>
                  <a:gd name="T31" fmla="*/ 0 h 1058"/>
                  <a:gd name="T32" fmla="*/ 0 w 831"/>
                  <a:gd name="T33" fmla="*/ 0 h 1058"/>
                  <a:gd name="T34" fmla="*/ 0 w 831"/>
                  <a:gd name="T35" fmla="*/ 0 h 1058"/>
                  <a:gd name="T36" fmla="*/ 0 w 831"/>
                  <a:gd name="T37" fmla="*/ 0 h 1058"/>
                  <a:gd name="T38" fmla="*/ 0 w 831"/>
                  <a:gd name="T39" fmla="*/ 0 h 1058"/>
                  <a:gd name="T40" fmla="*/ 0 w 831"/>
                  <a:gd name="T41" fmla="*/ 0 h 1058"/>
                  <a:gd name="T42" fmla="*/ 0 w 831"/>
                  <a:gd name="T43" fmla="*/ 0 h 1058"/>
                  <a:gd name="T44" fmla="*/ 0 w 831"/>
                  <a:gd name="T45" fmla="*/ 0 h 1058"/>
                  <a:gd name="T46" fmla="*/ 0 w 831"/>
                  <a:gd name="T47" fmla="*/ 0 h 1058"/>
                  <a:gd name="T48" fmla="*/ 0 w 831"/>
                  <a:gd name="T49" fmla="*/ 0 h 1058"/>
                  <a:gd name="T50" fmla="*/ 0 w 831"/>
                  <a:gd name="T51" fmla="*/ 0 h 1058"/>
                  <a:gd name="T52" fmla="*/ 0 w 831"/>
                  <a:gd name="T53" fmla="*/ 0 h 1058"/>
                  <a:gd name="T54" fmla="*/ 0 w 831"/>
                  <a:gd name="T55" fmla="*/ 0 h 1058"/>
                  <a:gd name="T56" fmla="*/ 0 w 831"/>
                  <a:gd name="T57" fmla="*/ 0 h 1058"/>
                  <a:gd name="T58" fmla="*/ 0 w 831"/>
                  <a:gd name="T59" fmla="*/ 0 h 1058"/>
                  <a:gd name="T60" fmla="*/ 0 w 831"/>
                  <a:gd name="T61" fmla="*/ 0 h 1058"/>
                  <a:gd name="T62" fmla="*/ 0 w 831"/>
                  <a:gd name="T63" fmla="*/ 0 h 1058"/>
                  <a:gd name="T64" fmla="*/ 0 w 831"/>
                  <a:gd name="T65" fmla="*/ 0 h 1058"/>
                  <a:gd name="T66" fmla="*/ 0 w 831"/>
                  <a:gd name="T67" fmla="*/ 0 h 1058"/>
                  <a:gd name="T68" fmla="*/ 0 w 831"/>
                  <a:gd name="T69" fmla="*/ 0 h 1058"/>
                  <a:gd name="T70" fmla="*/ 0 w 831"/>
                  <a:gd name="T71" fmla="*/ 0 h 1058"/>
                  <a:gd name="T72" fmla="*/ 0 w 831"/>
                  <a:gd name="T73" fmla="*/ 0 h 1058"/>
                  <a:gd name="T74" fmla="*/ 0 w 831"/>
                  <a:gd name="T75" fmla="*/ 0 h 1058"/>
                  <a:gd name="T76" fmla="*/ 0 w 831"/>
                  <a:gd name="T77" fmla="*/ 0 h 1058"/>
                  <a:gd name="T78" fmla="*/ 0 w 831"/>
                  <a:gd name="T79" fmla="*/ 0 h 1058"/>
                  <a:gd name="T80" fmla="*/ 0 w 831"/>
                  <a:gd name="T81" fmla="*/ 0 h 1058"/>
                  <a:gd name="T82" fmla="*/ 0 w 831"/>
                  <a:gd name="T83" fmla="*/ 0 h 1058"/>
                  <a:gd name="T84" fmla="*/ 0 w 831"/>
                  <a:gd name="T85" fmla="*/ 0 h 1058"/>
                  <a:gd name="T86" fmla="*/ 0 w 831"/>
                  <a:gd name="T87" fmla="*/ 0 h 1058"/>
                  <a:gd name="T88" fmla="*/ 0 w 831"/>
                  <a:gd name="T89" fmla="*/ 0 h 1058"/>
                  <a:gd name="T90" fmla="*/ 0 w 831"/>
                  <a:gd name="T91" fmla="*/ 0 h 1058"/>
                  <a:gd name="T92" fmla="*/ 0 w 831"/>
                  <a:gd name="T93" fmla="*/ 0 h 1058"/>
                  <a:gd name="T94" fmla="*/ 0 w 831"/>
                  <a:gd name="T95" fmla="*/ 0 h 1058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831"/>
                  <a:gd name="T145" fmla="*/ 0 h 1058"/>
                  <a:gd name="T146" fmla="*/ 831 w 831"/>
                  <a:gd name="T147" fmla="*/ 1058 h 1058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831" h="1058">
                    <a:moveTo>
                      <a:pt x="831" y="6"/>
                    </a:moveTo>
                    <a:lnTo>
                      <a:pt x="807" y="21"/>
                    </a:lnTo>
                    <a:lnTo>
                      <a:pt x="784" y="37"/>
                    </a:lnTo>
                    <a:lnTo>
                      <a:pt x="761" y="55"/>
                    </a:lnTo>
                    <a:lnTo>
                      <a:pt x="739" y="72"/>
                    </a:lnTo>
                    <a:lnTo>
                      <a:pt x="716" y="90"/>
                    </a:lnTo>
                    <a:lnTo>
                      <a:pt x="694" y="110"/>
                    </a:lnTo>
                    <a:lnTo>
                      <a:pt x="673" y="130"/>
                    </a:lnTo>
                    <a:lnTo>
                      <a:pt x="651" y="149"/>
                    </a:lnTo>
                    <a:lnTo>
                      <a:pt x="631" y="170"/>
                    </a:lnTo>
                    <a:lnTo>
                      <a:pt x="611" y="192"/>
                    </a:lnTo>
                    <a:lnTo>
                      <a:pt x="591" y="213"/>
                    </a:lnTo>
                    <a:lnTo>
                      <a:pt x="573" y="235"/>
                    </a:lnTo>
                    <a:lnTo>
                      <a:pt x="554" y="257"/>
                    </a:lnTo>
                    <a:lnTo>
                      <a:pt x="536" y="279"/>
                    </a:lnTo>
                    <a:lnTo>
                      <a:pt x="520" y="302"/>
                    </a:lnTo>
                    <a:lnTo>
                      <a:pt x="504" y="324"/>
                    </a:lnTo>
                    <a:lnTo>
                      <a:pt x="479" y="359"/>
                    </a:lnTo>
                    <a:lnTo>
                      <a:pt x="455" y="393"/>
                    </a:lnTo>
                    <a:lnTo>
                      <a:pt x="433" y="428"/>
                    </a:lnTo>
                    <a:lnTo>
                      <a:pt x="410" y="464"/>
                    </a:lnTo>
                    <a:lnTo>
                      <a:pt x="388" y="500"/>
                    </a:lnTo>
                    <a:lnTo>
                      <a:pt x="367" y="535"/>
                    </a:lnTo>
                    <a:lnTo>
                      <a:pt x="345" y="571"/>
                    </a:lnTo>
                    <a:lnTo>
                      <a:pt x="323" y="607"/>
                    </a:lnTo>
                    <a:lnTo>
                      <a:pt x="300" y="634"/>
                    </a:lnTo>
                    <a:lnTo>
                      <a:pt x="278" y="660"/>
                    </a:lnTo>
                    <a:lnTo>
                      <a:pt x="255" y="687"/>
                    </a:lnTo>
                    <a:lnTo>
                      <a:pt x="233" y="713"/>
                    </a:lnTo>
                    <a:lnTo>
                      <a:pt x="211" y="741"/>
                    </a:lnTo>
                    <a:lnTo>
                      <a:pt x="190" y="768"/>
                    </a:lnTo>
                    <a:lnTo>
                      <a:pt x="170" y="795"/>
                    </a:lnTo>
                    <a:lnTo>
                      <a:pt x="149" y="823"/>
                    </a:lnTo>
                    <a:lnTo>
                      <a:pt x="129" y="851"/>
                    </a:lnTo>
                    <a:lnTo>
                      <a:pt x="111" y="879"/>
                    </a:lnTo>
                    <a:lnTo>
                      <a:pt x="93" y="908"/>
                    </a:lnTo>
                    <a:lnTo>
                      <a:pt x="76" y="936"/>
                    </a:lnTo>
                    <a:lnTo>
                      <a:pt x="60" y="966"/>
                    </a:lnTo>
                    <a:lnTo>
                      <a:pt x="45" y="996"/>
                    </a:lnTo>
                    <a:lnTo>
                      <a:pt x="31" y="1027"/>
                    </a:lnTo>
                    <a:lnTo>
                      <a:pt x="18" y="1058"/>
                    </a:lnTo>
                    <a:lnTo>
                      <a:pt x="15" y="1035"/>
                    </a:lnTo>
                    <a:lnTo>
                      <a:pt x="9" y="1010"/>
                    </a:lnTo>
                    <a:lnTo>
                      <a:pt x="4" y="986"/>
                    </a:lnTo>
                    <a:lnTo>
                      <a:pt x="1" y="962"/>
                    </a:lnTo>
                    <a:lnTo>
                      <a:pt x="0" y="938"/>
                    </a:lnTo>
                    <a:lnTo>
                      <a:pt x="2" y="914"/>
                    </a:lnTo>
                    <a:lnTo>
                      <a:pt x="10" y="891"/>
                    </a:lnTo>
                    <a:lnTo>
                      <a:pt x="24" y="871"/>
                    </a:lnTo>
                    <a:lnTo>
                      <a:pt x="38" y="853"/>
                    </a:lnTo>
                    <a:lnTo>
                      <a:pt x="52" y="835"/>
                    </a:lnTo>
                    <a:lnTo>
                      <a:pt x="66" y="817"/>
                    </a:lnTo>
                    <a:lnTo>
                      <a:pt x="78" y="800"/>
                    </a:lnTo>
                    <a:lnTo>
                      <a:pt x="92" y="782"/>
                    </a:lnTo>
                    <a:lnTo>
                      <a:pt x="106" y="764"/>
                    </a:lnTo>
                    <a:lnTo>
                      <a:pt x="119" y="746"/>
                    </a:lnTo>
                    <a:lnTo>
                      <a:pt x="133" y="727"/>
                    </a:lnTo>
                    <a:lnTo>
                      <a:pt x="145" y="710"/>
                    </a:lnTo>
                    <a:lnTo>
                      <a:pt x="158" y="691"/>
                    </a:lnTo>
                    <a:lnTo>
                      <a:pt x="171" y="673"/>
                    </a:lnTo>
                    <a:lnTo>
                      <a:pt x="184" y="654"/>
                    </a:lnTo>
                    <a:lnTo>
                      <a:pt x="196" y="636"/>
                    </a:lnTo>
                    <a:lnTo>
                      <a:pt x="209" y="617"/>
                    </a:lnTo>
                    <a:lnTo>
                      <a:pt x="221" y="599"/>
                    </a:lnTo>
                    <a:lnTo>
                      <a:pt x="233" y="580"/>
                    </a:lnTo>
                    <a:lnTo>
                      <a:pt x="247" y="550"/>
                    </a:lnTo>
                    <a:lnTo>
                      <a:pt x="263" y="520"/>
                    </a:lnTo>
                    <a:lnTo>
                      <a:pt x="279" y="491"/>
                    </a:lnTo>
                    <a:lnTo>
                      <a:pt x="297" y="463"/>
                    </a:lnTo>
                    <a:lnTo>
                      <a:pt x="315" y="434"/>
                    </a:lnTo>
                    <a:lnTo>
                      <a:pt x="335" y="406"/>
                    </a:lnTo>
                    <a:lnTo>
                      <a:pt x="356" y="378"/>
                    </a:lnTo>
                    <a:lnTo>
                      <a:pt x="377" y="350"/>
                    </a:lnTo>
                    <a:lnTo>
                      <a:pt x="397" y="323"/>
                    </a:lnTo>
                    <a:lnTo>
                      <a:pt x="418" y="296"/>
                    </a:lnTo>
                    <a:lnTo>
                      <a:pt x="440" y="268"/>
                    </a:lnTo>
                    <a:lnTo>
                      <a:pt x="462" y="242"/>
                    </a:lnTo>
                    <a:lnTo>
                      <a:pt x="483" y="214"/>
                    </a:lnTo>
                    <a:lnTo>
                      <a:pt x="505" y="188"/>
                    </a:lnTo>
                    <a:lnTo>
                      <a:pt x="526" y="160"/>
                    </a:lnTo>
                    <a:lnTo>
                      <a:pt x="546" y="132"/>
                    </a:lnTo>
                    <a:lnTo>
                      <a:pt x="568" y="115"/>
                    </a:lnTo>
                    <a:lnTo>
                      <a:pt x="589" y="93"/>
                    </a:lnTo>
                    <a:lnTo>
                      <a:pt x="609" y="71"/>
                    </a:lnTo>
                    <a:lnTo>
                      <a:pt x="628" y="49"/>
                    </a:lnTo>
                    <a:lnTo>
                      <a:pt x="648" y="29"/>
                    </a:lnTo>
                    <a:lnTo>
                      <a:pt x="671" y="13"/>
                    </a:lnTo>
                    <a:lnTo>
                      <a:pt x="697" y="3"/>
                    </a:lnTo>
                    <a:lnTo>
                      <a:pt x="725" y="0"/>
                    </a:lnTo>
                    <a:lnTo>
                      <a:pt x="738" y="1"/>
                    </a:lnTo>
                    <a:lnTo>
                      <a:pt x="752" y="1"/>
                    </a:lnTo>
                    <a:lnTo>
                      <a:pt x="766" y="1"/>
                    </a:lnTo>
                    <a:lnTo>
                      <a:pt x="779" y="1"/>
                    </a:lnTo>
                    <a:lnTo>
                      <a:pt x="792" y="1"/>
                    </a:lnTo>
                    <a:lnTo>
                      <a:pt x="805" y="3"/>
                    </a:lnTo>
                    <a:lnTo>
                      <a:pt x="818" y="4"/>
                    </a:lnTo>
                    <a:lnTo>
                      <a:pt x="831" y="6"/>
                    </a:lnTo>
                    <a:close/>
                  </a:path>
                </a:pathLst>
              </a:custGeom>
              <a:solidFill>
                <a:srgbClr val="FF7FBF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 dirty="0"/>
              </a:p>
            </p:txBody>
          </p:sp>
          <p:sp>
            <p:nvSpPr>
              <p:cNvPr id="73939" name="Freeform 16"/>
              <p:cNvSpPr>
                <a:spLocks/>
              </p:cNvSpPr>
              <p:nvPr/>
            </p:nvSpPr>
            <p:spPr bwMode="auto">
              <a:xfrm>
                <a:off x="4320" y="2351"/>
                <a:ext cx="31" cy="16"/>
              </a:xfrm>
              <a:custGeom>
                <a:avLst/>
                <a:gdLst>
                  <a:gd name="T0" fmla="*/ 0 w 156"/>
                  <a:gd name="T1" fmla="*/ 0 h 81"/>
                  <a:gd name="T2" fmla="*/ 0 w 156"/>
                  <a:gd name="T3" fmla="*/ 0 h 81"/>
                  <a:gd name="T4" fmla="*/ 0 w 156"/>
                  <a:gd name="T5" fmla="*/ 0 h 81"/>
                  <a:gd name="T6" fmla="*/ 0 w 156"/>
                  <a:gd name="T7" fmla="*/ 0 h 81"/>
                  <a:gd name="T8" fmla="*/ 0 w 156"/>
                  <a:gd name="T9" fmla="*/ 0 h 81"/>
                  <a:gd name="T10" fmla="*/ 0 w 156"/>
                  <a:gd name="T11" fmla="*/ 0 h 81"/>
                  <a:gd name="T12" fmla="*/ 0 w 156"/>
                  <a:gd name="T13" fmla="*/ 0 h 81"/>
                  <a:gd name="T14" fmla="*/ 0 w 156"/>
                  <a:gd name="T15" fmla="*/ 0 h 81"/>
                  <a:gd name="T16" fmla="*/ 0 w 156"/>
                  <a:gd name="T17" fmla="*/ 0 h 81"/>
                  <a:gd name="T18" fmla="*/ 0 w 156"/>
                  <a:gd name="T19" fmla="*/ 0 h 81"/>
                  <a:gd name="T20" fmla="*/ 0 w 156"/>
                  <a:gd name="T21" fmla="*/ 0 h 81"/>
                  <a:gd name="T22" fmla="*/ 0 w 156"/>
                  <a:gd name="T23" fmla="*/ 0 h 81"/>
                  <a:gd name="T24" fmla="*/ 0 w 156"/>
                  <a:gd name="T25" fmla="*/ 0 h 81"/>
                  <a:gd name="T26" fmla="*/ 0 w 156"/>
                  <a:gd name="T27" fmla="*/ 0 h 81"/>
                  <a:gd name="T28" fmla="*/ 0 w 156"/>
                  <a:gd name="T29" fmla="*/ 0 h 81"/>
                  <a:gd name="T30" fmla="*/ 0 w 156"/>
                  <a:gd name="T31" fmla="*/ 0 h 81"/>
                  <a:gd name="T32" fmla="*/ 0 w 156"/>
                  <a:gd name="T33" fmla="*/ 0 h 81"/>
                  <a:gd name="T34" fmla="*/ 0 w 156"/>
                  <a:gd name="T35" fmla="*/ 0 h 81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56"/>
                  <a:gd name="T55" fmla="*/ 0 h 81"/>
                  <a:gd name="T56" fmla="*/ 156 w 156"/>
                  <a:gd name="T57" fmla="*/ 81 h 81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56" h="81">
                    <a:moveTo>
                      <a:pt x="44" y="81"/>
                    </a:moveTo>
                    <a:lnTo>
                      <a:pt x="37" y="80"/>
                    </a:lnTo>
                    <a:lnTo>
                      <a:pt x="31" y="79"/>
                    </a:lnTo>
                    <a:lnTo>
                      <a:pt x="25" y="77"/>
                    </a:lnTo>
                    <a:lnTo>
                      <a:pt x="20" y="73"/>
                    </a:lnTo>
                    <a:lnTo>
                      <a:pt x="14" y="70"/>
                    </a:lnTo>
                    <a:lnTo>
                      <a:pt x="9" y="65"/>
                    </a:lnTo>
                    <a:lnTo>
                      <a:pt x="5" y="61"/>
                    </a:lnTo>
                    <a:lnTo>
                      <a:pt x="0" y="57"/>
                    </a:lnTo>
                    <a:lnTo>
                      <a:pt x="16" y="44"/>
                    </a:lnTo>
                    <a:lnTo>
                      <a:pt x="34" y="33"/>
                    </a:lnTo>
                    <a:lnTo>
                      <a:pt x="52" y="24"/>
                    </a:lnTo>
                    <a:lnTo>
                      <a:pt x="72" y="17"/>
                    </a:lnTo>
                    <a:lnTo>
                      <a:pt x="91" y="11"/>
                    </a:lnTo>
                    <a:lnTo>
                      <a:pt x="112" y="6"/>
                    </a:lnTo>
                    <a:lnTo>
                      <a:pt x="134" y="3"/>
                    </a:lnTo>
                    <a:lnTo>
                      <a:pt x="156" y="0"/>
                    </a:lnTo>
                    <a:lnTo>
                      <a:pt x="44" y="81"/>
                    </a:lnTo>
                    <a:close/>
                  </a:path>
                </a:pathLst>
              </a:custGeom>
              <a:solidFill>
                <a:srgbClr val="005B7F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 dirty="0"/>
              </a:p>
            </p:txBody>
          </p:sp>
          <p:sp>
            <p:nvSpPr>
              <p:cNvPr id="73940" name="Freeform 17"/>
              <p:cNvSpPr>
                <a:spLocks/>
              </p:cNvSpPr>
              <p:nvPr/>
            </p:nvSpPr>
            <p:spPr bwMode="auto">
              <a:xfrm>
                <a:off x="4296" y="2442"/>
                <a:ext cx="112" cy="24"/>
              </a:xfrm>
              <a:custGeom>
                <a:avLst/>
                <a:gdLst>
                  <a:gd name="T0" fmla="*/ 0 w 559"/>
                  <a:gd name="T1" fmla="*/ 0 h 119"/>
                  <a:gd name="T2" fmla="*/ 0 w 559"/>
                  <a:gd name="T3" fmla="*/ 0 h 119"/>
                  <a:gd name="T4" fmla="*/ 0 w 559"/>
                  <a:gd name="T5" fmla="*/ 0 h 119"/>
                  <a:gd name="T6" fmla="*/ 0 w 559"/>
                  <a:gd name="T7" fmla="*/ 0 h 119"/>
                  <a:gd name="T8" fmla="*/ 0 w 559"/>
                  <a:gd name="T9" fmla="*/ 0 h 119"/>
                  <a:gd name="T10" fmla="*/ 0 w 559"/>
                  <a:gd name="T11" fmla="*/ 0 h 119"/>
                  <a:gd name="T12" fmla="*/ 0 w 559"/>
                  <a:gd name="T13" fmla="*/ 0 h 119"/>
                  <a:gd name="T14" fmla="*/ 0 w 559"/>
                  <a:gd name="T15" fmla="*/ 0 h 119"/>
                  <a:gd name="T16" fmla="*/ 0 w 559"/>
                  <a:gd name="T17" fmla="*/ 0 h 119"/>
                  <a:gd name="T18" fmla="*/ 0 w 559"/>
                  <a:gd name="T19" fmla="*/ 0 h 119"/>
                  <a:gd name="T20" fmla="*/ 0 w 559"/>
                  <a:gd name="T21" fmla="*/ 0 h 119"/>
                  <a:gd name="T22" fmla="*/ 0 w 559"/>
                  <a:gd name="T23" fmla="*/ 0 h 119"/>
                  <a:gd name="T24" fmla="*/ 0 w 559"/>
                  <a:gd name="T25" fmla="*/ 0 h 119"/>
                  <a:gd name="T26" fmla="*/ 0 w 559"/>
                  <a:gd name="T27" fmla="*/ 0 h 119"/>
                  <a:gd name="T28" fmla="*/ 0 w 559"/>
                  <a:gd name="T29" fmla="*/ 0 h 119"/>
                  <a:gd name="T30" fmla="*/ 0 w 559"/>
                  <a:gd name="T31" fmla="*/ 0 h 119"/>
                  <a:gd name="T32" fmla="*/ 0 w 559"/>
                  <a:gd name="T33" fmla="*/ 0 h 119"/>
                  <a:gd name="T34" fmla="*/ 0 w 559"/>
                  <a:gd name="T35" fmla="*/ 0 h 119"/>
                  <a:gd name="T36" fmla="*/ 0 w 559"/>
                  <a:gd name="T37" fmla="*/ 0 h 119"/>
                  <a:gd name="T38" fmla="*/ 0 w 559"/>
                  <a:gd name="T39" fmla="*/ 0 h 119"/>
                  <a:gd name="T40" fmla="*/ 0 w 559"/>
                  <a:gd name="T41" fmla="*/ 0 h 119"/>
                  <a:gd name="T42" fmla="*/ 0 w 559"/>
                  <a:gd name="T43" fmla="*/ 0 h 119"/>
                  <a:gd name="T44" fmla="*/ 0 w 559"/>
                  <a:gd name="T45" fmla="*/ 0 h 119"/>
                  <a:gd name="T46" fmla="*/ 0 w 559"/>
                  <a:gd name="T47" fmla="*/ 0 h 119"/>
                  <a:gd name="T48" fmla="*/ 0 w 559"/>
                  <a:gd name="T49" fmla="*/ 0 h 119"/>
                  <a:gd name="T50" fmla="*/ 0 w 559"/>
                  <a:gd name="T51" fmla="*/ 0 h 119"/>
                  <a:gd name="T52" fmla="*/ 0 w 559"/>
                  <a:gd name="T53" fmla="*/ 0 h 119"/>
                  <a:gd name="T54" fmla="*/ 0 w 559"/>
                  <a:gd name="T55" fmla="*/ 0 h 119"/>
                  <a:gd name="T56" fmla="*/ 0 w 559"/>
                  <a:gd name="T57" fmla="*/ 0 h 119"/>
                  <a:gd name="T58" fmla="*/ 0 w 559"/>
                  <a:gd name="T59" fmla="*/ 0 h 119"/>
                  <a:gd name="T60" fmla="*/ 0 w 559"/>
                  <a:gd name="T61" fmla="*/ 0 h 119"/>
                  <a:gd name="T62" fmla="*/ 0 w 559"/>
                  <a:gd name="T63" fmla="*/ 0 h 119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559"/>
                  <a:gd name="T97" fmla="*/ 0 h 119"/>
                  <a:gd name="T98" fmla="*/ 559 w 559"/>
                  <a:gd name="T99" fmla="*/ 119 h 119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559" h="119">
                    <a:moveTo>
                      <a:pt x="348" y="64"/>
                    </a:moveTo>
                    <a:lnTo>
                      <a:pt x="363" y="64"/>
                    </a:lnTo>
                    <a:lnTo>
                      <a:pt x="377" y="61"/>
                    </a:lnTo>
                    <a:lnTo>
                      <a:pt x="389" y="59"/>
                    </a:lnTo>
                    <a:lnTo>
                      <a:pt x="403" y="56"/>
                    </a:lnTo>
                    <a:lnTo>
                      <a:pt x="416" y="52"/>
                    </a:lnTo>
                    <a:lnTo>
                      <a:pt x="429" y="48"/>
                    </a:lnTo>
                    <a:lnTo>
                      <a:pt x="441" y="42"/>
                    </a:lnTo>
                    <a:lnTo>
                      <a:pt x="454" y="37"/>
                    </a:lnTo>
                    <a:lnTo>
                      <a:pt x="466" y="31"/>
                    </a:lnTo>
                    <a:lnTo>
                      <a:pt x="478" y="27"/>
                    </a:lnTo>
                    <a:lnTo>
                      <a:pt x="491" y="22"/>
                    </a:lnTo>
                    <a:lnTo>
                      <a:pt x="504" y="19"/>
                    </a:lnTo>
                    <a:lnTo>
                      <a:pt x="518" y="15"/>
                    </a:lnTo>
                    <a:lnTo>
                      <a:pt x="530" y="13"/>
                    </a:lnTo>
                    <a:lnTo>
                      <a:pt x="544" y="12"/>
                    </a:lnTo>
                    <a:lnTo>
                      <a:pt x="559" y="12"/>
                    </a:lnTo>
                    <a:lnTo>
                      <a:pt x="545" y="21"/>
                    </a:lnTo>
                    <a:lnTo>
                      <a:pt x="532" y="31"/>
                    </a:lnTo>
                    <a:lnTo>
                      <a:pt x="518" y="42"/>
                    </a:lnTo>
                    <a:lnTo>
                      <a:pt x="504" y="52"/>
                    </a:lnTo>
                    <a:lnTo>
                      <a:pt x="490" y="63"/>
                    </a:lnTo>
                    <a:lnTo>
                      <a:pt x="476" y="73"/>
                    </a:lnTo>
                    <a:lnTo>
                      <a:pt x="461" y="82"/>
                    </a:lnTo>
                    <a:lnTo>
                      <a:pt x="447" y="92"/>
                    </a:lnTo>
                    <a:lnTo>
                      <a:pt x="432" y="100"/>
                    </a:lnTo>
                    <a:lnTo>
                      <a:pt x="417" y="107"/>
                    </a:lnTo>
                    <a:lnTo>
                      <a:pt x="401" y="112"/>
                    </a:lnTo>
                    <a:lnTo>
                      <a:pt x="386" y="117"/>
                    </a:lnTo>
                    <a:lnTo>
                      <a:pt x="369" y="119"/>
                    </a:lnTo>
                    <a:lnTo>
                      <a:pt x="351" y="119"/>
                    </a:lnTo>
                    <a:lnTo>
                      <a:pt x="334" y="118"/>
                    </a:lnTo>
                    <a:lnTo>
                      <a:pt x="315" y="113"/>
                    </a:lnTo>
                    <a:lnTo>
                      <a:pt x="292" y="109"/>
                    </a:lnTo>
                    <a:lnTo>
                      <a:pt x="270" y="102"/>
                    </a:lnTo>
                    <a:lnTo>
                      <a:pt x="250" y="93"/>
                    </a:lnTo>
                    <a:lnTo>
                      <a:pt x="230" y="82"/>
                    </a:lnTo>
                    <a:lnTo>
                      <a:pt x="209" y="72"/>
                    </a:lnTo>
                    <a:lnTo>
                      <a:pt x="190" y="61"/>
                    </a:lnTo>
                    <a:lnTo>
                      <a:pt x="169" y="51"/>
                    </a:lnTo>
                    <a:lnTo>
                      <a:pt x="148" y="42"/>
                    </a:lnTo>
                    <a:lnTo>
                      <a:pt x="129" y="37"/>
                    </a:lnTo>
                    <a:lnTo>
                      <a:pt x="110" y="34"/>
                    </a:lnTo>
                    <a:lnTo>
                      <a:pt x="89" y="33"/>
                    </a:lnTo>
                    <a:lnTo>
                      <a:pt x="69" y="31"/>
                    </a:lnTo>
                    <a:lnTo>
                      <a:pt x="50" y="28"/>
                    </a:lnTo>
                    <a:lnTo>
                      <a:pt x="31" y="23"/>
                    </a:lnTo>
                    <a:lnTo>
                      <a:pt x="14" y="14"/>
                    </a:lnTo>
                    <a:lnTo>
                      <a:pt x="0" y="0"/>
                    </a:lnTo>
                    <a:lnTo>
                      <a:pt x="22" y="4"/>
                    </a:lnTo>
                    <a:lnTo>
                      <a:pt x="44" y="7"/>
                    </a:lnTo>
                    <a:lnTo>
                      <a:pt x="66" y="11"/>
                    </a:lnTo>
                    <a:lnTo>
                      <a:pt x="88" y="13"/>
                    </a:lnTo>
                    <a:lnTo>
                      <a:pt x="110" y="16"/>
                    </a:lnTo>
                    <a:lnTo>
                      <a:pt x="133" y="19"/>
                    </a:lnTo>
                    <a:lnTo>
                      <a:pt x="155" y="22"/>
                    </a:lnTo>
                    <a:lnTo>
                      <a:pt x="177" y="24"/>
                    </a:lnTo>
                    <a:lnTo>
                      <a:pt x="199" y="28"/>
                    </a:lnTo>
                    <a:lnTo>
                      <a:pt x="221" y="31"/>
                    </a:lnTo>
                    <a:lnTo>
                      <a:pt x="243" y="35"/>
                    </a:lnTo>
                    <a:lnTo>
                      <a:pt x="265" y="40"/>
                    </a:lnTo>
                    <a:lnTo>
                      <a:pt x="285" y="44"/>
                    </a:lnTo>
                    <a:lnTo>
                      <a:pt x="306" y="50"/>
                    </a:lnTo>
                    <a:lnTo>
                      <a:pt x="327" y="57"/>
                    </a:lnTo>
                    <a:lnTo>
                      <a:pt x="348" y="64"/>
                    </a:lnTo>
                    <a:close/>
                  </a:path>
                </a:pathLst>
              </a:custGeom>
              <a:solidFill>
                <a:srgbClr val="005B7F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 dirty="0"/>
              </a:p>
            </p:txBody>
          </p:sp>
          <p:sp>
            <p:nvSpPr>
              <p:cNvPr id="73941" name="Freeform 18"/>
              <p:cNvSpPr>
                <a:spLocks/>
              </p:cNvSpPr>
              <p:nvPr/>
            </p:nvSpPr>
            <p:spPr bwMode="auto">
              <a:xfrm>
                <a:off x="4421" y="2453"/>
                <a:ext cx="69" cy="22"/>
              </a:xfrm>
              <a:custGeom>
                <a:avLst/>
                <a:gdLst>
                  <a:gd name="T0" fmla="*/ 0 w 343"/>
                  <a:gd name="T1" fmla="*/ 0 h 106"/>
                  <a:gd name="T2" fmla="*/ 0 w 343"/>
                  <a:gd name="T3" fmla="*/ 0 h 106"/>
                  <a:gd name="T4" fmla="*/ 0 w 343"/>
                  <a:gd name="T5" fmla="*/ 0 h 106"/>
                  <a:gd name="T6" fmla="*/ 0 w 343"/>
                  <a:gd name="T7" fmla="*/ 0 h 106"/>
                  <a:gd name="T8" fmla="*/ 0 w 343"/>
                  <a:gd name="T9" fmla="*/ 0 h 106"/>
                  <a:gd name="T10" fmla="*/ 0 w 343"/>
                  <a:gd name="T11" fmla="*/ 0 h 106"/>
                  <a:gd name="T12" fmla="*/ 0 w 343"/>
                  <a:gd name="T13" fmla="*/ 0 h 106"/>
                  <a:gd name="T14" fmla="*/ 0 w 343"/>
                  <a:gd name="T15" fmla="*/ 0 h 106"/>
                  <a:gd name="T16" fmla="*/ 0 w 343"/>
                  <a:gd name="T17" fmla="*/ 0 h 106"/>
                  <a:gd name="T18" fmla="*/ 0 w 343"/>
                  <a:gd name="T19" fmla="*/ 0 h 106"/>
                  <a:gd name="T20" fmla="*/ 0 w 343"/>
                  <a:gd name="T21" fmla="*/ 0 h 106"/>
                  <a:gd name="T22" fmla="*/ 0 w 343"/>
                  <a:gd name="T23" fmla="*/ 0 h 106"/>
                  <a:gd name="T24" fmla="*/ 0 w 343"/>
                  <a:gd name="T25" fmla="*/ 0 h 106"/>
                  <a:gd name="T26" fmla="*/ 0 w 343"/>
                  <a:gd name="T27" fmla="*/ 0 h 106"/>
                  <a:gd name="T28" fmla="*/ 0 w 343"/>
                  <a:gd name="T29" fmla="*/ 0 h 106"/>
                  <a:gd name="T30" fmla="*/ 0 w 343"/>
                  <a:gd name="T31" fmla="*/ 0 h 106"/>
                  <a:gd name="T32" fmla="*/ 0 w 343"/>
                  <a:gd name="T33" fmla="*/ 0 h 106"/>
                  <a:gd name="T34" fmla="*/ 0 w 343"/>
                  <a:gd name="T35" fmla="*/ 0 h 106"/>
                  <a:gd name="T36" fmla="*/ 0 w 343"/>
                  <a:gd name="T37" fmla="*/ 0 h 106"/>
                  <a:gd name="T38" fmla="*/ 0 w 343"/>
                  <a:gd name="T39" fmla="*/ 0 h 106"/>
                  <a:gd name="T40" fmla="*/ 0 w 343"/>
                  <a:gd name="T41" fmla="*/ 0 h 106"/>
                  <a:gd name="T42" fmla="*/ 0 w 343"/>
                  <a:gd name="T43" fmla="*/ 0 h 106"/>
                  <a:gd name="T44" fmla="*/ 0 w 343"/>
                  <a:gd name="T45" fmla="*/ 0 h 106"/>
                  <a:gd name="T46" fmla="*/ 0 w 343"/>
                  <a:gd name="T47" fmla="*/ 0 h 106"/>
                  <a:gd name="T48" fmla="*/ 0 w 343"/>
                  <a:gd name="T49" fmla="*/ 0 h 106"/>
                  <a:gd name="T50" fmla="*/ 0 w 343"/>
                  <a:gd name="T51" fmla="*/ 0 h 10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343"/>
                  <a:gd name="T79" fmla="*/ 0 h 106"/>
                  <a:gd name="T80" fmla="*/ 343 w 343"/>
                  <a:gd name="T81" fmla="*/ 106 h 10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343" h="106">
                    <a:moveTo>
                      <a:pt x="343" y="65"/>
                    </a:moveTo>
                    <a:lnTo>
                      <a:pt x="327" y="78"/>
                    </a:lnTo>
                    <a:lnTo>
                      <a:pt x="309" y="89"/>
                    </a:lnTo>
                    <a:lnTo>
                      <a:pt x="289" y="97"/>
                    </a:lnTo>
                    <a:lnTo>
                      <a:pt x="267" y="102"/>
                    </a:lnTo>
                    <a:lnTo>
                      <a:pt x="244" y="106"/>
                    </a:lnTo>
                    <a:lnTo>
                      <a:pt x="221" y="105"/>
                    </a:lnTo>
                    <a:lnTo>
                      <a:pt x="198" y="101"/>
                    </a:lnTo>
                    <a:lnTo>
                      <a:pt x="176" y="93"/>
                    </a:lnTo>
                    <a:lnTo>
                      <a:pt x="0" y="0"/>
                    </a:lnTo>
                    <a:lnTo>
                      <a:pt x="22" y="4"/>
                    </a:lnTo>
                    <a:lnTo>
                      <a:pt x="43" y="9"/>
                    </a:lnTo>
                    <a:lnTo>
                      <a:pt x="64" y="16"/>
                    </a:lnTo>
                    <a:lnTo>
                      <a:pt x="85" y="22"/>
                    </a:lnTo>
                    <a:lnTo>
                      <a:pt x="105" y="30"/>
                    </a:lnTo>
                    <a:lnTo>
                      <a:pt x="126" y="37"/>
                    </a:lnTo>
                    <a:lnTo>
                      <a:pt x="146" y="43"/>
                    </a:lnTo>
                    <a:lnTo>
                      <a:pt x="167" y="50"/>
                    </a:lnTo>
                    <a:lnTo>
                      <a:pt x="187" y="56"/>
                    </a:lnTo>
                    <a:lnTo>
                      <a:pt x="209" y="62"/>
                    </a:lnTo>
                    <a:lnTo>
                      <a:pt x="230" y="67"/>
                    </a:lnTo>
                    <a:lnTo>
                      <a:pt x="252" y="70"/>
                    </a:lnTo>
                    <a:lnTo>
                      <a:pt x="274" y="71"/>
                    </a:lnTo>
                    <a:lnTo>
                      <a:pt x="296" y="71"/>
                    </a:lnTo>
                    <a:lnTo>
                      <a:pt x="319" y="70"/>
                    </a:lnTo>
                    <a:lnTo>
                      <a:pt x="343" y="65"/>
                    </a:lnTo>
                    <a:close/>
                  </a:path>
                </a:pathLst>
              </a:custGeom>
              <a:solidFill>
                <a:srgbClr val="005B7F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 dirty="0"/>
              </a:p>
            </p:txBody>
          </p:sp>
          <p:sp>
            <p:nvSpPr>
              <p:cNvPr id="73942" name="Freeform 19"/>
              <p:cNvSpPr>
                <a:spLocks/>
              </p:cNvSpPr>
              <p:nvPr/>
            </p:nvSpPr>
            <p:spPr bwMode="auto">
              <a:xfrm>
                <a:off x="4123" y="2451"/>
                <a:ext cx="55" cy="62"/>
              </a:xfrm>
              <a:custGeom>
                <a:avLst/>
                <a:gdLst>
                  <a:gd name="T0" fmla="*/ 0 w 276"/>
                  <a:gd name="T1" fmla="*/ 0 h 311"/>
                  <a:gd name="T2" fmla="*/ 0 w 276"/>
                  <a:gd name="T3" fmla="*/ 0 h 311"/>
                  <a:gd name="T4" fmla="*/ 0 w 276"/>
                  <a:gd name="T5" fmla="*/ 0 h 311"/>
                  <a:gd name="T6" fmla="*/ 0 w 276"/>
                  <a:gd name="T7" fmla="*/ 0 h 311"/>
                  <a:gd name="T8" fmla="*/ 0 w 276"/>
                  <a:gd name="T9" fmla="*/ 0 h 311"/>
                  <a:gd name="T10" fmla="*/ 0 w 276"/>
                  <a:gd name="T11" fmla="*/ 0 h 311"/>
                  <a:gd name="T12" fmla="*/ 0 w 276"/>
                  <a:gd name="T13" fmla="*/ 0 h 311"/>
                  <a:gd name="T14" fmla="*/ 0 w 276"/>
                  <a:gd name="T15" fmla="*/ 0 h 311"/>
                  <a:gd name="T16" fmla="*/ 0 w 276"/>
                  <a:gd name="T17" fmla="*/ 0 h 311"/>
                  <a:gd name="T18" fmla="*/ 0 w 276"/>
                  <a:gd name="T19" fmla="*/ 0 h 311"/>
                  <a:gd name="T20" fmla="*/ 0 w 276"/>
                  <a:gd name="T21" fmla="*/ 0 h 311"/>
                  <a:gd name="T22" fmla="*/ 0 w 276"/>
                  <a:gd name="T23" fmla="*/ 0 h 311"/>
                  <a:gd name="T24" fmla="*/ 0 w 276"/>
                  <a:gd name="T25" fmla="*/ 0 h 311"/>
                  <a:gd name="T26" fmla="*/ 0 w 276"/>
                  <a:gd name="T27" fmla="*/ 0 h 311"/>
                  <a:gd name="T28" fmla="*/ 0 w 276"/>
                  <a:gd name="T29" fmla="*/ 0 h 311"/>
                  <a:gd name="T30" fmla="*/ 0 w 276"/>
                  <a:gd name="T31" fmla="*/ 0 h 311"/>
                  <a:gd name="T32" fmla="*/ 0 w 276"/>
                  <a:gd name="T33" fmla="*/ 0 h 311"/>
                  <a:gd name="T34" fmla="*/ 0 w 276"/>
                  <a:gd name="T35" fmla="*/ 0 h 311"/>
                  <a:gd name="T36" fmla="*/ 0 w 276"/>
                  <a:gd name="T37" fmla="*/ 0 h 311"/>
                  <a:gd name="T38" fmla="*/ 0 w 276"/>
                  <a:gd name="T39" fmla="*/ 0 h 311"/>
                  <a:gd name="T40" fmla="*/ 0 w 276"/>
                  <a:gd name="T41" fmla="*/ 0 h 311"/>
                  <a:gd name="T42" fmla="*/ 0 w 276"/>
                  <a:gd name="T43" fmla="*/ 0 h 311"/>
                  <a:gd name="T44" fmla="*/ 0 w 276"/>
                  <a:gd name="T45" fmla="*/ 0 h 311"/>
                  <a:gd name="T46" fmla="*/ 0 w 276"/>
                  <a:gd name="T47" fmla="*/ 0 h 311"/>
                  <a:gd name="T48" fmla="*/ 0 w 276"/>
                  <a:gd name="T49" fmla="*/ 0 h 311"/>
                  <a:gd name="T50" fmla="*/ 0 w 276"/>
                  <a:gd name="T51" fmla="*/ 0 h 311"/>
                  <a:gd name="T52" fmla="*/ 0 w 276"/>
                  <a:gd name="T53" fmla="*/ 0 h 311"/>
                  <a:gd name="T54" fmla="*/ 0 w 276"/>
                  <a:gd name="T55" fmla="*/ 0 h 311"/>
                  <a:gd name="T56" fmla="*/ 0 w 276"/>
                  <a:gd name="T57" fmla="*/ 0 h 311"/>
                  <a:gd name="T58" fmla="*/ 0 w 276"/>
                  <a:gd name="T59" fmla="*/ 0 h 311"/>
                  <a:gd name="T60" fmla="*/ 0 w 276"/>
                  <a:gd name="T61" fmla="*/ 0 h 311"/>
                  <a:gd name="T62" fmla="*/ 0 w 276"/>
                  <a:gd name="T63" fmla="*/ 0 h 311"/>
                  <a:gd name="T64" fmla="*/ 0 w 276"/>
                  <a:gd name="T65" fmla="*/ 0 h 311"/>
                  <a:gd name="T66" fmla="*/ 0 w 276"/>
                  <a:gd name="T67" fmla="*/ 0 h 311"/>
                  <a:gd name="T68" fmla="*/ 0 w 276"/>
                  <a:gd name="T69" fmla="*/ 0 h 311"/>
                  <a:gd name="T70" fmla="*/ 0 w 276"/>
                  <a:gd name="T71" fmla="*/ 0 h 311"/>
                  <a:gd name="T72" fmla="*/ 0 w 276"/>
                  <a:gd name="T73" fmla="*/ 0 h 311"/>
                  <a:gd name="T74" fmla="*/ 0 w 276"/>
                  <a:gd name="T75" fmla="*/ 0 h 311"/>
                  <a:gd name="T76" fmla="*/ 0 w 276"/>
                  <a:gd name="T77" fmla="*/ 0 h 311"/>
                  <a:gd name="T78" fmla="*/ 0 w 276"/>
                  <a:gd name="T79" fmla="*/ 0 h 311"/>
                  <a:gd name="T80" fmla="*/ 0 w 276"/>
                  <a:gd name="T81" fmla="*/ 0 h 311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276"/>
                  <a:gd name="T124" fmla="*/ 0 h 311"/>
                  <a:gd name="T125" fmla="*/ 276 w 276"/>
                  <a:gd name="T126" fmla="*/ 311 h 311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276" h="311">
                    <a:moveTo>
                      <a:pt x="276" y="0"/>
                    </a:moveTo>
                    <a:lnTo>
                      <a:pt x="258" y="30"/>
                    </a:lnTo>
                    <a:lnTo>
                      <a:pt x="241" y="61"/>
                    </a:lnTo>
                    <a:lnTo>
                      <a:pt x="223" y="94"/>
                    </a:lnTo>
                    <a:lnTo>
                      <a:pt x="205" y="124"/>
                    </a:lnTo>
                    <a:lnTo>
                      <a:pt x="184" y="155"/>
                    </a:lnTo>
                    <a:lnTo>
                      <a:pt x="161" y="183"/>
                    </a:lnTo>
                    <a:lnTo>
                      <a:pt x="134" y="208"/>
                    </a:lnTo>
                    <a:lnTo>
                      <a:pt x="104" y="231"/>
                    </a:lnTo>
                    <a:lnTo>
                      <a:pt x="88" y="236"/>
                    </a:lnTo>
                    <a:lnTo>
                      <a:pt x="74" y="244"/>
                    </a:lnTo>
                    <a:lnTo>
                      <a:pt x="60" y="254"/>
                    </a:lnTo>
                    <a:lnTo>
                      <a:pt x="48" y="266"/>
                    </a:lnTo>
                    <a:lnTo>
                      <a:pt x="35" y="279"/>
                    </a:lnTo>
                    <a:lnTo>
                      <a:pt x="23" y="291"/>
                    </a:lnTo>
                    <a:lnTo>
                      <a:pt x="12" y="302"/>
                    </a:lnTo>
                    <a:lnTo>
                      <a:pt x="0" y="311"/>
                    </a:lnTo>
                    <a:lnTo>
                      <a:pt x="13" y="295"/>
                    </a:lnTo>
                    <a:lnTo>
                      <a:pt x="25" y="279"/>
                    </a:lnTo>
                    <a:lnTo>
                      <a:pt x="35" y="262"/>
                    </a:lnTo>
                    <a:lnTo>
                      <a:pt x="44" y="245"/>
                    </a:lnTo>
                    <a:lnTo>
                      <a:pt x="53" y="228"/>
                    </a:lnTo>
                    <a:lnTo>
                      <a:pt x="63" y="210"/>
                    </a:lnTo>
                    <a:lnTo>
                      <a:pt x="73" y="194"/>
                    </a:lnTo>
                    <a:lnTo>
                      <a:pt x="85" y="178"/>
                    </a:lnTo>
                    <a:lnTo>
                      <a:pt x="96" y="167"/>
                    </a:lnTo>
                    <a:lnTo>
                      <a:pt x="108" y="155"/>
                    </a:lnTo>
                    <a:lnTo>
                      <a:pt x="118" y="142"/>
                    </a:lnTo>
                    <a:lnTo>
                      <a:pt x="130" y="131"/>
                    </a:lnTo>
                    <a:lnTo>
                      <a:pt x="141" y="118"/>
                    </a:lnTo>
                    <a:lnTo>
                      <a:pt x="154" y="106"/>
                    </a:lnTo>
                    <a:lnTo>
                      <a:pt x="165" y="95"/>
                    </a:lnTo>
                    <a:lnTo>
                      <a:pt x="177" y="83"/>
                    </a:lnTo>
                    <a:lnTo>
                      <a:pt x="189" y="72"/>
                    </a:lnTo>
                    <a:lnTo>
                      <a:pt x="201" y="60"/>
                    </a:lnTo>
                    <a:lnTo>
                      <a:pt x="213" y="50"/>
                    </a:lnTo>
                    <a:lnTo>
                      <a:pt x="226" y="38"/>
                    </a:lnTo>
                    <a:lnTo>
                      <a:pt x="238" y="28"/>
                    </a:lnTo>
                    <a:lnTo>
                      <a:pt x="251" y="19"/>
                    </a:lnTo>
                    <a:lnTo>
                      <a:pt x="264" y="9"/>
                    </a:lnTo>
                    <a:lnTo>
                      <a:pt x="276" y="0"/>
                    </a:lnTo>
                    <a:close/>
                  </a:path>
                </a:pathLst>
              </a:custGeom>
              <a:solidFill>
                <a:srgbClr val="005B7F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 dirty="0"/>
              </a:p>
            </p:txBody>
          </p:sp>
          <p:sp>
            <p:nvSpPr>
              <p:cNvPr id="73943" name="Freeform 20"/>
              <p:cNvSpPr>
                <a:spLocks/>
              </p:cNvSpPr>
              <p:nvPr/>
            </p:nvSpPr>
            <p:spPr bwMode="auto">
              <a:xfrm>
                <a:off x="4453" y="2489"/>
                <a:ext cx="28" cy="54"/>
              </a:xfrm>
              <a:custGeom>
                <a:avLst/>
                <a:gdLst>
                  <a:gd name="T0" fmla="*/ 0 w 141"/>
                  <a:gd name="T1" fmla="*/ 0 h 272"/>
                  <a:gd name="T2" fmla="*/ 0 w 141"/>
                  <a:gd name="T3" fmla="*/ 0 h 272"/>
                  <a:gd name="T4" fmla="*/ 0 w 141"/>
                  <a:gd name="T5" fmla="*/ 0 h 272"/>
                  <a:gd name="T6" fmla="*/ 0 w 141"/>
                  <a:gd name="T7" fmla="*/ 0 h 272"/>
                  <a:gd name="T8" fmla="*/ 0 w 141"/>
                  <a:gd name="T9" fmla="*/ 0 h 272"/>
                  <a:gd name="T10" fmla="*/ 0 w 141"/>
                  <a:gd name="T11" fmla="*/ 0 h 272"/>
                  <a:gd name="T12" fmla="*/ 0 w 141"/>
                  <a:gd name="T13" fmla="*/ 0 h 272"/>
                  <a:gd name="T14" fmla="*/ 0 w 141"/>
                  <a:gd name="T15" fmla="*/ 0 h 272"/>
                  <a:gd name="T16" fmla="*/ 0 w 141"/>
                  <a:gd name="T17" fmla="*/ 0 h 272"/>
                  <a:gd name="T18" fmla="*/ 0 w 141"/>
                  <a:gd name="T19" fmla="*/ 0 h 272"/>
                  <a:gd name="T20" fmla="*/ 0 w 141"/>
                  <a:gd name="T21" fmla="*/ 0 h 272"/>
                  <a:gd name="T22" fmla="*/ 0 w 141"/>
                  <a:gd name="T23" fmla="*/ 0 h 272"/>
                  <a:gd name="T24" fmla="*/ 0 w 141"/>
                  <a:gd name="T25" fmla="*/ 0 h 272"/>
                  <a:gd name="T26" fmla="*/ 0 w 141"/>
                  <a:gd name="T27" fmla="*/ 0 h 272"/>
                  <a:gd name="T28" fmla="*/ 0 w 141"/>
                  <a:gd name="T29" fmla="*/ 0 h 272"/>
                  <a:gd name="T30" fmla="*/ 0 w 141"/>
                  <a:gd name="T31" fmla="*/ 0 h 272"/>
                  <a:gd name="T32" fmla="*/ 0 w 141"/>
                  <a:gd name="T33" fmla="*/ 0 h 272"/>
                  <a:gd name="T34" fmla="*/ 0 w 141"/>
                  <a:gd name="T35" fmla="*/ 0 h 272"/>
                  <a:gd name="T36" fmla="*/ 0 w 141"/>
                  <a:gd name="T37" fmla="*/ 0 h 272"/>
                  <a:gd name="T38" fmla="*/ 0 w 141"/>
                  <a:gd name="T39" fmla="*/ 0 h 272"/>
                  <a:gd name="T40" fmla="*/ 0 w 141"/>
                  <a:gd name="T41" fmla="*/ 0 h 272"/>
                  <a:gd name="T42" fmla="*/ 0 w 141"/>
                  <a:gd name="T43" fmla="*/ 0 h 272"/>
                  <a:gd name="T44" fmla="*/ 0 w 141"/>
                  <a:gd name="T45" fmla="*/ 0 h 272"/>
                  <a:gd name="T46" fmla="*/ 0 w 141"/>
                  <a:gd name="T47" fmla="*/ 0 h 272"/>
                  <a:gd name="T48" fmla="*/ 0 w 141"/>
                  <a:gd name="T49" fmla="*/ 0 h 272"/>
                  <a:gd name="T50" fmla="*/ 0 w 141"/>
                  <a:gd name="T51" fmla="*/ 0 h 272"/>
                  <a:gd name="T52" fmla="*/ 0 w 141"/>
                  <a:gd name="T53" fmla="*/ 0 h 272"/>
                  <a:gd name="T54" fmla="*/ 0 w 141"/>
                  <a:gd name="T55" fmla="*/ 0 h 272"/>
                  <a:gd name="T56" fmla="*/ 0 w 141"/>
                  <a:gd name="T57" fmla="*/ 0 h 272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w 141"/>
                  <a:gd name="T88" fmla="*/ 0 h 272"/>
                  <a:gd name="T89" fmla="*/ 141 w 141"/>
                  <a:gd name="T90" fmla="*/ 272 h 272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T87" t="T88" r="T89" b="T90"/>
                <a:pathLst>
                  <a:path w="141" h="272">
                    <a:moveTo>
                      <a:pt x="33" y="195"/>
                    </a:moveTo>
                    <a:lnTo>
                      <a:pt x="26" y="214"/>
                    </a:lnTo>
                    <a:lnTo>
                      <a:pt x="20" y="235"/>
                    </a:lnTo>
                    <a:lnTo>
                      <a:pt x="11" y="255"/>
                    </a:lnTo>
                    <a:lnTo>
                      <a:pt x="0" y="272"/>
                    </a:lnTo>
                    <a:lnTo>
                      <a:pt x="3" y="244"/>
                    </a:lnTo>
                    <a:lnTo>
                      <a:pt x="5" y="218"/>
                    </a:lnTo>
                    <a:lnTo>
                      <a:pt x="10" y="191"/>
                    </a:lnTo>
                    <a:lnTo>
                      <a:pt x="15" y="164"/>
                    </a:lnTo>
                    <a:lnTo>
                      <a:pt x="22" y="139"/>
                    </a:lnTo>
                    <a:lnTo>
                      <a:pt x="31" y="114"/>
                    </a:lnTo>
                    <a:lnTo>
                      <a:pt x="42" y="90"/>
                    </a:lnTo>
                    <a:lnTo>
                      <a:pt x="57" y="69"/>
                    </a:lnTo>
                    <a:lnTo>
                      <a:pt x="68" y="60"/>
                    </a:lnTo>
                    <a:lnTo>
                      <a:pt x="79" y="52"/>
                    </a:lnTo>
                    <a:lnTo>
                      <a:pt x="90" y="44"/>
                    </a:lnTo>
                    <a:lnTo>
                      <a:pt x="101" y="36"/>
                    </a:lnTo>
                    <a:lnTo>
                      <a:pt x="112" y="28"/>
                    </a:lnTo>
                    <a:lnTo>
                      <a:pt x="122" y="20"/>
                    </a:lnTo>
                    <a:lnTo>
                      <a:pt x="131" y="11"/>
                    </a:lnTo>
                    <a:lnTo>
                      <a:pt x="141" y="0"/>
                    </a:lnTo>
                    <a:lnTo>
                      <a:pt x="130" y="26"/>
                    </a:lnTo>
                    <a:lnTo>
                      <a:pt x="119" y="51"/>
                    </a:lnTo>
                    <a:lnTo>
                      <a:pt x="107" y="75"/>
                    </a:lnTo>
                    <a:lnTo>
                      <a:pt x="94" y="101"/>
                    </a:lnTo>
                    <a:lnTo>
                      <a:pt x="80" y="125"/>
                    </a:lnTo>
                    <a:lnTo>
                      <a:pt x="65" y="148"/>
                    </a:lnTo>
                    <a:lnTo>
                      <a:pt x="50" y="171"/>
                    </a:lnTo>
                    <a:lnTo>
                      <a:pt x="33" y="195"/>
                    </a:lnTo>
                    <a:close/>
                  </a:path>
                </a:pathLst>
              </a:custGeom>
              <a:solidFill>
                <a:srgbClr val="005B7F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 dirty="0"/>
              </a:p>
            </p:txBody>
          </p:sp>
          <p:sp>
            <p:nvSpPr>
              <p:cNvPr id="73944" name="Freeform 21"/>
              <p:cNvSpPr>
                <a:spLocks/>
              </p:cNvSpPr>
              <p:nvPr/>
            </p:nvSpPr>
            <p:spPr bwMode="auto">
              <a:xfrm>
                <a:off x="4548" y="2490"/>
                <a:ext cx="13" cy="33"/>
              </a:xfrm>
              <a:custGeom>
                <a:avLst/>
                <a:gdLst>
                  <a:gd name="T0" fmla="*/ 0 w 69"/>
                  <a:gd name="T1" fmla="*/ 0 h 165"/>
                  <a:gd name="T2" fmla="*/ 0 w 69"/>
                  <a:gd name="T3" fmla="*/ 0 h 165"/>
                  <a:gd name="T4" fmla="*/ 0 w 69"/>
                  <a:gd name="T5" fmla="*/ 0 h 165"/>
                  <a:gd name="T6" fmla="*/ 0 w 69"/>
                  <a:gd name="T7" fmla="*/ 0 h 165"/>
                  <a:gd name="T8" fmla="*/ 0 w 69"/>
                  <a:gd name="T9" fmla="*/ 0 h 165"/>
                  <a:gd name="T10" fmla="*/ 0 w 69"/>
                  <a:gd name="T11" fmla="*/ 0 h 165"/>
                  <a:gd name="T12" fmla="*/ 0 w 69"/>
                  <a:gd name="T13" fmla="*/ 0 h 165"/>
                  <a:gd name="T14" fmla="*/ 0 w 69"/>
                  <a:gd name="T15" fmla="*/ 0 h 165"/>
                  <a:gd name="T16" fmla="*/ 0 w 69"/>
                  <a:gd name="T17" fmla="*/ 0 h 165"/>
                  <a:gd name="T18" fmla="*/ 0 w 69"/>
                  <a:gd name="T19" fmla="*/ 0 h 165"/>
                  <a:gd name="T20" fmla="*/ 0 w 69"/>
                  <a:gd name="T21" fmla="*/ 0 h 165"/>
                  <a:gd name="T22" fmla="*/ 0 w 69"/>
                  <a:gd name="T23" fmla="*/ 0 h 165"/>
                  <a:gd name="T24" fmla="*/ 0 w 69"/>
                  <a:gd name="T25" fmla="*/ 0 h 165"/>
                  <a:gd name="T26" fmla="*/ 0 w 69"/>
                  <a:gd name="T27" fmla="*/ 0 h 165"/>
                  <a:gd name="T28" fmla="*/ 0 w 69"/>
                  <a:gd name="T29" fmla="*/ 0 h 165"/>
                  <a:gd name="T30" fmla="*/ 0 w 69"/>
                  <a:gd name="T31" fmla="*/ 0 h 165"/>
                  <a:gd name="T32" fmla="*/ 0 w 69"/>
                  <a:gd name="T33" fmla="*/ 0 h 165"/>
                  <a:gd name="T34" fmla="*/ 0 w 69"/>
                  <a:gd name="T35" fmla="*/ 0 h 165"/>
                  <a:gd name="T36" fmla="*/ 0 w 69"/>
                  <a:gd name="T37" fmla="*/ 0 h 165"/>
                  <a:gd name="T38" fmla="*/ 0 w 69"/>
                  <a:gd name="T39" fmla="*/ 0 h 165"/>
                  <a:gd name="T40" fmla="*/ 0 w 69"/>
                  <a:gd name="T41" fmla="*/ 0 h 165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69"/>
                  <a:gd name="T64" fmla="*/ 0 h 165"/>
                  <a:gd name="T65" fmla="*/ 69 w 69"/>
                  <a:gd name="T66" fmla="*/ 165 h 165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69" h="165">
                    <a:moveTo>
                      <a:pt x="69" y="44"/>
                    </a:moveTo>
                    <a:lnTo>
                      <a:pt x="68" y="77"/>
                    </a:lnTo>
                    <a:lnTo>
                      <a:pt x="64" y="108"/>
                    </a:lnTo>
                    <a:lnTo>
                      <a:pt x="56" y="138"/>
                    </a:lnTo>
                    <a:lnTo>
                      <a:pt x="41" y="165"/>
                    </a:lnTo>
                    <a:lnTo>
                      <a:pt x="38" y="143"/>
                    </a:lnTo>
                    <a:lnTo>
                      <a:pt x="37" y="121"/>
                    </a:lnTo>
                    <a:lnTo>
                      <a:pt x="36" y="99"/>
                    </a:lnTo>
                    <a:lnTo>
                      <a:pt x="34" y="77"/>
                    </a:lnTo>
                    <a:lnTo>
                      <a:pt x="29" y="56"/>
                    </a:lnTo>
                    <a:lnTo>
                      <a:pt x="23" y="36"/>
                    </a:lnTo>
                    <a:lnTo>
                      <a:pt x="13" y="18"/>
                    </a:lnTo>
                    <a:lnTo>
                      <a:pt x="0" y="0"/>
                    </a:lnTo>
                    <a:lnTo>
                      <a:pt x="9" y="4"/>
                    </a:lnTo>
                    <a:lnTo>
                      <a:pt x="20" y="7"/>
                    </a:lnTo>
                    <a:lnTo>
                      <a:pt x="30" y="11"/>
                    </a:lnTo>
                    <a:lnTo>
                      <a:pt x="41" y="15"/>
                    </a:lnTo>
                    <a:lnTo>
                      <a:pt x="50" y="20"/>
                    </a:lnTo>
                    <a:lnTo>
                      <a:pt x="58" y="26"/>
                    </a:lnTo>
                    <a:lnTo>
                      <a:pt x="65" y="34"/>
                    </a:lnTo>
                    <a:lnTo>
                      <a:pt x="69" y="44"/>
                    </a:lnTo>
                    <a:close/>
                  </a:path>
                </a:pathLst>
              </a:custGeom>
              <a:solidFill>
                <a:srgbClr val="005B7F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 dirty="0"/>
              </a:p>
            </p:txBody>
          </p:sp>
          <p:sp>
            <p:nvSpPr>
              <p:cNvPr id="73945" name="Freeform 22"/>
              <p:cNvSpPr>
                <a:spLocks/>
              </p:cNvSpPr>
              <p:nvPr/>
            </p:nvSpPr>
            <p:spPr bwMode="auto">
              <a:xfrm>
                <a:off x="4469" y="2500"/>
                <a:ext cx="50" cy="199"/>
              </a:xfrm>
              <a:custGeom>
                <a:avLst/>
                <a:gdLst>
                  <a:gd name="T0" fmla="*/ 0 w 253"/>
                  <a:gd name="T1" fmla="*/ 0 h 996"/>
                  <a:gd name="T2" fmla="*/ 0 w 253"/>
                  <a:gd name="T3" fmla="*/ 0 h 996"/>
                  <a:gd name="T4" fmla="*/ 0 w 253"/>
                  <a:gd name="T5" fmla="*/ 0 h 996"/>
                  <a:gd name="T6" fmla="*/ 0 w 253"/>
                  <a:gd name="T7" fmla="*/ 0 h 996"/>
                  <a:gd name="T8" fmla="*/ 0 w 253"/>
                  <a:gd name="T9" fmla="*/ 0 h 996"/>
                  <a:gd name="T10" fmla="*/ 0 w 253"/>
                  <a:gd name="T11" fmla="*/ 0 h 996"/>
                  <a:gd name="T12" fmla="*/ 0 w 253"/>
                  <a:gd name="T13" fmla="*/ 0 h 996"/>
                  <a:gd name="T14" fmla="*/ 0 w 253"/>
                  <a:gd name="T15" fmla="*/ 0 h 996"/>
                  <a:gd name="T16" fmla="*/ 0 w 253"/>
                  <a:gd name="T17" fmla="*/ 0 h 996"/>
                  <a:gd name="T18" fmla="*/ 0 w 253"/>
                  <a:gd name="T19" fmla="*/ 0 h 996"/>
                  <a:gd name="T20" fmla="*/ 0 w 253"/>
                  <a:gd name="T21" fmla="*/ 0 h 996"/>
                  <a:gd name="T22" fmla="*/ 0 w 253"/>
                  <a:gd name="T23" fmla="*/ 0 h 996"/>
                  <a:gd name="T24" fmla="*/ 0 w 253"/>
                  <a:gd name="T25" fmla="*/ 0 h 996"/>
                  <a:gd name="T26" fmla="*/ 0 w 253"/>
                  <a:gd name="T27" fmla="*/ 0 h 996"/>
                  <a:gd name="T28" fmla="*/ 0 w 253"/>
                  <a:gd name="T29" fmla="*/ 0 h 996"/>
                  <a:gd name="T30" fmla="*/ 0 w 253"/>
                  <a:gd name="T31" fmla="*/ 0 h 996"/>
                  <a:gd name="T32" fmla="*/ 0 w 253"/>
                  <a:gd name="T33" fmla="*/ 0 h 996"/>
                  <a:gd name="T34" fmla="*/ 0 w 253"/>
                  <a:gd name="T35" fmla="*/ 0 h 996"/>
                  <a:gd name="T36" fmla="*/ 0 w 253"/>
                  <a:gd name="T37" fmla="*/ 0 h 996"/>
                  <a:gd name="T38" fmla="*/ 0 w 253"/>
                  <a:gd name="T39" fmla="*/ 0 h 996"/>
                  <a:gd name="T40" fmla="*/ 0 w 253"/>
                  <a:gd name="T41" fmla="*/ 0 h 996"/>
                  <a:gd name="T42" fmla="*/ 0 w 253"/>
                  <a:gd name="T43" fmla="*/ 0 h 996"/>
                  <a:gd name="T44" fmla="*/ 0 w 253"/>
                  <a:gd name="T45" fmla="*/ 0 h 996"/>
                  <a:gd name="T46" fmla="*/ 0 w 253"/>
                  <a:gd name="T47" fmla="*/ 0 h 996"/>
                  <a:gd name="T48" fmla="*/ 0 w 253"/>
                  <a:gd name="T49" fmla="*/ 0 h 996"/>
                  <a:gd name="T50" fmla="*/ 0 w 253"/>
                  <a:gd name="T51" fmla="*/ 0 h 996"/>
                  <a:gd name="T52" fmla="*/ 0 w 253"/>
                  <a:gd name="T53" fmla="*/ 0 h 996"/>
                  <a:gd name="T54" fmla="*/ 0 w 253"/>
                  <a:gd name="T55" fmla="*/ 0 h 996"/>
                  <a:gd name="T56" fmla="*/ 0 w 253"/>
                  <a:gd name="T57" fmla="*/ 0 h 996"/>
                  <a:gd name="T58" fmla="*/ 0 w 253"/>
                  <a:gd name="T59" fmla="*/ 0 h 996"/>
                  <a:gd name="T60" fmla="*/ 0 w 253"/>
                  <a:gd name="T61" fmla="*/ 0 h 996"/>
                  <a:gd name="T62" fmla="*/ 0 w 253"/>
                  <a:gd name="T63" fmla="*/ 0 h 996"/>
                  <a:gd name="T64" fmla="*/ 0 w 253"/>
                  <a:gd name="T65" fmla="*/ 0 h 996"/>
                  <a:gd name="T66" fmla="*/ 0 w 253"/>
                  <a:gd name="T67" fmla="*/ 0 h 996"/>
                  <a:gd name="T68" fmla="*/ 0 w 253"/>
                  <a:gd name="T69" fmla="*/ 0 h 996"/>
                  <a:gd name="T70" fmla="*/ 0 w 253"/>
                  <a:gd name="T71" fmla="*/ 0 h 996"/>
                  <a:gd name="T72" fmla="*/ 0 w 253"/>
                  <a:gd name="T73" fmla="*/ 0 h 996"/>
                  <a:gd name="T74" fmla="*/ 0 w 253"/>
                  <a:gd name="T75" fmla="*/ 0 h 996"/>
                  <a:gd name="T76" fmla="*/ 0 w 253"/>
                  <a:gd name="T77" fmla="*/ 0 h 996"/>
                  <a:gd name="T78" fmla="*/ 0 w 253"/>
                  <a:gd name="T79" fmla="*/ 0 h 996"/>
                  <a:gd name="T80" fmla="*/ 0 w 253"/>
                  <a:gd name="T81" fmla="*/ 0 h 996"/>
                  <a:gd name="T82" fmla="*/ 0 w 253"/>
                  <a:gd name="T83" fmla="*/ 0 h 996"/>
                  <a:gd name="T84" fmla="*/ 0 w 253"/>
                  <a:gd name="T85" fmla="*/ 0 h 996"/>
                  <a:gd name="T86" fmla="*/ 0 w 253"/>
                  <a:gd name="T87" fmla="*/ 0 h 996"/>
                  <a:gd name="T88" fmla="*/ 0 w 253"/>
                  <a:gd name="T89" fmla="*/ 0 h 996"/>
                  <a:gd name="T90" fmla="*/ 0 w 253"/>
                  <a:gd name="T91" fmla="*/ 0 h 996"/>
                  <a:gd name="T92" fmla="*/ 0 w 253"/>
                  <a:gd name="T93" fmla="*/ 0 h 996"/>
                  <a:gd name="T94" fmla="*/ 0 w 253"/>
                  <a:gd name="T95" fmla="*/ 0 h 996"/>
                  <a:gd name="T96" fmla="*/ 0 w 253"/>
                  <a:gd name="T97" fmla="*/ 0 h 996"/>
                  <a:gd name="T98" fmla="*/ 0 w 253"/>
                  <a:gd name="T99" fmla="*/ 0 h 996"/>
                  <a:gd name="T100" fmla="*/ 0 w 253"/>
                  <a:gd name="T101" fmla="*/ 0 h 996"/>
                  <a:gd name="T102" fmla="*/ 0 w 253"/>
                  <a:gd name="T103" fmla="*/ 0 h 99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253"/>
                  <a:gd name="T157" fmla="*/ 0 h 996"/>
                  <a:gd name="T158" fmla="*/ 253 w 253"/>
                  <a:gd name="T159" fmla="*/ 996 h 99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253" h="996">
                    <a:moveTo>
                      <a:pt x="222" y="97"/>
                    </a:moveTo>
                    <a:lnTo>
                      <a:pt x="216" y="104"/>
                    </a:lnTo>
                    <a:lnTo>
                      <a:pt x="209" y="107"/>
                    </a:lnTo>
                    <a:lnTo>
                      <a:pt x="200" y="110"/>
                    </a:lnTo>
                    <a:lnTo>
                      <a:pt x="191" y="111"/>
                    </a:lnTo>
                    <a:lnTo>
                      <a:pt x="183" y="113"/>
                    </a:lnTo>
                    <a:lnTo>
                      <a:pt x="177" y="117"/>
                    </a:lnTo>
                    <a:lnTo>
                      <a:pt x="173" y="123"/>
                    </a:lnTo>
                    <a:lnTo>
                      <a:pt x="173" y="134"/>
                    </a:lnTo>
                    <a:lnTo>
                      <a:pt x="179" y="164"/>
                    </a:lnTo>
                    <a:lnTo>
                      <a:pt x="183" y="195"/>
                    </a:lnTo>
                    <a:lnTo>
                      <a:pt x="179" y="225"/>
                    </a:lnTo>
                    <a:lnTo>
                      <a:pt x="163" y="252"/>
                    </a:lnTo>
                    <a:lnTo>
                      <a:pt x="153" y="267"/>
                    </a:lnTo>
                    <a:lnTo>
                      <a:pt x="143" y="282"/>
                    </a:lnTo>
                    <a:lnTo>
                      <a:pt x="138" y="298"/>
                    </a:lnTo>
                    <a:lnTo>
                      <a:pt x="139" y="316"/>
                    </a:lnTo>
                    <a:lnTo>
                      <a:pt x="140" y="328"/>
                    </a:lnTo>
                    <a:lnTo>
                      <a:pt x="145" y="340"/>
                    </a:lnTo>
                    <a:lnTo>
                      <a:pt x="149" y="350"/>
                    </a:lnTo>
                    <a:lnTo>
                      <a:pt x="157" y="359"/>
                    </a:lnTo>
                    <a:lnTo>
                      <a:pt x="164" y="370"/>
                    </a:lnTo>
                    <a:lnTo>
                      <a:pt x="172" y="379"/>
                    </a:lnTo>
                    <a:lnTo>
                      <a:pt x="179" y="388"/>
                    </a:lnTo>
                    <a:lnTo>
                      <a:pt x="185" y="399"/>
                    </a:lnTo>
                    <a:lnTo>
                      <a:pt x="170" y="401"/>
                    </a:lnTo>
                    <a:lnTo>
                      <a:pt x="158" y="408"/>
                    </a:lnTo>
                    <a:lnTo>
                      <a:pt x="150" y="418"/>
                    </a:lnTo>
                    <a:lnTo>
                      <a:pt x="146" y="432"/>
                    </a:lnTo>
                    <a:lnTo>
                      <a:pt x="142" y="447"/>
                    </a:lnTo>
                    <a:lnTo>
                      <a:pt x="139" y="462"/>
                    </a:lnTo>
                    <a:lnTo>
                      <a:pt x="136" y="477"/>
                    </a:lnTo>
                    <a:lnTo>
                      <a:pt x="133" y="491"/>
                    </a:lnTo>
                    <a:lnTo>
                      <a:pt x="133" y="505"/>
                    </a:lnTo>
                    <a:lnTo>
                      <a:pt x="135" y="518"/>
                    </a:lnTo>
                    <a:lnTo>
                      <a:pt x="141" y="529"/>
                    </a:lnTo>
                    <a:lnTo>
                      <a:pt x="148" y="540"/>
                    </a:lnTo>
                    <a:lnTo>
                      <a:pt x="157" y="550"/>
                    </a:lnTo>
                    <a:lnTo>
                      <a:pt x="167" y="559"/>
                    </a:lnTo>
                    <a:lnTo>
                      <a:pt x="177" y="567"/>
                    </a:lnTo>
                    <a:lnTo>
                      <a:pt x="187" y="575"/>
                    </a:lnTo>
                    <a:lnTo>
                      <a:pt x="175" y="573"/>
                    </a:lnTo>
                    <a:lnTo>
                      <a:pt x="161" y="571"/>
                    </a:lnTo>
                    <a:lnTo>
                      <a:pt x="148" y="568"/>
                    </a:lnTo>
                    <a:lnTo>
                      <a:pt x="135" y="565"/>
                    </a:lnTo>
                    <a:lnTo>
                      <a:pt x="123" y="561"/>
                    </a:lnTo>
                    <a:lnTo>
                      <a:pt x="111" y="556"/>
                    </a:lnTo>
                    <a:lnTo>
                      <a:pt x="101" y="546"/>
                    </a:lnTo>
                    <a:lnTo>
                      <a:pt x="91" y="536"/>
                    </a:lnTo>
                    <a:lnTo>
                      <a:pt x="83" y="552"/>
                    </a:lnTo>
                    <a:lnTo>
                      <a:pt x="79" y="571"/>
                    </a:lnTo>
                    <a:lnTo>
                      <a:pt x="78" y="590"/>
                    </a:lnTo>
                    <a:lnTo>
                      <a:pt x="81" y="609"/>
                    </a:lnTo>
                    <a:lnTo>
                      <a:pt x="94" y="624"/>
                    </a:lnTo>
                    <a:lnTo>
                      <a:pt x="106" y="640"/>
                    </a:lnTo>
                    <a:lnTo>
                      <a:pt x="120" y="656"/>
                    </a:lnTo>
                    <a:lnTo>
                      <a:pt x="133" y="672"/>
                    </a:lnTo>
                    <a:lnTo>
                      <a:pt x="145" y="690"/>
                    </a:lnTo>
                    <a:lnTo>
                      <a:pt x="153" y="708"/>
                    </a:lnTo>
                    <a:lnTo>
                      <a:pt x="160" y="727"/>
                    </a:lnTo>
                    <a:lnTo>
                      <a:pt x="162" y="748"/>
                    </a:lnTo>
                    <a:lnTo>
                      <a:pt x="171" y="760"/>
                    </a:lnTo>
                    <a:lnTo>
                      <a:pt x="182" y="771"/>
                    </a:lnTo>
                    <a:lnTo>
                      <a:pt x="192" y="780"/>
                    </a:lnTo>
                    <a:lnTo>
                      <a:pt x="205" y="788"/>
                    </a:lnTo>
                    <a:lnTo>
                      <a:pt x="216" y="796"/>
                    </a:lnTo>
                    <a:lnTo>
                      <a:pt x="229" y="803"/>
                    </a:lnTo>
                    <a:lnTo>
                      <a:pt x="242" y="810"/>
                    </a:lnTo>
                    <a:lnTo>
                      <a:pt x="253" y="816"/>
                    </a:lnTo>
                    <a:lnTo>
                      <a:pt x="235" y="821"/>
                    </a:lnTo>
                    <a:lnTo>
                      <a:pt x="217" y="824"/>
                    </a:lnTo>
                    <a:lnTo>
                      <a:pt x="199" y="821"/>
                    </a:lnTo>
                    <a:lnTo>
                      <a:pt x="183" y="817"/>
                    </a:lnTo>
                    <a:lnTo>
                      <a:pt x="165" y="811"/>
                    </a:lnTo>
                    <a:lnTo>
                      <a:pt x="149" y="803"/>
                    </a:lnTo>
                    <a:lnTo>
                      <a:pt x="132" y="796"/>
                    </a:lnTo>
                    <a:lnTo>
                      <a:pt x="116" y="790"/>
                    </a:lnTo>
                    <a:lnTo>
                      <a:pt x="109" y="805"/>
                    </a:lnTo>
                    <a:lnTo>
                      <a:pt x="106" y="821"/>
                    </a:lnTo>
                    <a:lnTo>
                      <a:pt x="106" y="840"/>
                    </a:lnTo>
                    <a:lnTo>
                      <a:pt x="110" y="856"/>
                    </a:lnTo>
                    <a:lnTo>
                      <a:pt x="120" y="876"/>
                    </a:lnTo>
                    <a:lnTo>
                      <a:pt x="133" y="895"/>
                    </a:lnTo>
                    <a:lnTo>
                      <a:pt x="148" y="914"/>
                    </a:lnTo>
                    <a:lnTo>
                      <a:pt x="164" y="930"/>
                    </a:lnTo>
                    <a:lnTo>
                      <a:pt x="182" y="947"/>
                    </a:lnTo>
                    <a:lnTo>
                      <a:pt x="200" y="962"/>
                    </a:lnTo>
                    <a:lnTo>
                      <a:pt x="217" y="979"/>
                    </a:lnTo>
                    <a:lnTo>
                      <a:pt x="235" y="994"/>
                    </a:lnTo>
                    <a:lnTo>
                      <a:pt x="210" y="996"/>
                    </a:lnTo>
                    <a:lnTo>
                      <a:pt x="188" y="991"/>
                    </a:lnTo>
                    <a:lnTo>
                      <a:pt x="168" y="982"/>
                    </a:lnTo>
                    <a:lnTo>
                      <a:pt x="147" y="969"/>
                    </a:lnTo>
                    <a:lnTo>
                      <a:pt x="127" y="956"/>
                    </a:lnTo>
                    <a:lnTo>
                      <a:pt x="108" y="942"/>
                    </a:lnTo>
                    <a:lnTo>
                      <a:pt x="87" y="930"/>
                    </a:lnTo>
                    <a:lnTo>
                      <a:pt x="65" y="922"/>
                    </a:lnTo>
                    <a:lnTo>
                      <a:pt x="48" y="908"/>
                    </a:lnTo>
                    <a:lnTo>
                      <a:pt x="32" y="892"/>
                    </a:lnTo>
                    <a:lnTo>
                      <a:pt x="20" y="875"/>
                    </a:lnTo>
                    <a:lnTo>
                      <a:pt x="11" y="856"/>
                    </a:lnTo>
                    <a:lnTo>
                      <a:pt x="5" y="837"/>
                    </a:lnTo>
                    <a:lnTo>
                      <a:pt x="1" y="816"/>
                    </a:lnTo>
                    <a:lnTo>
                      <a:pt x="0" y="795"/>
                    </a:lnTo>
                    <a:lnTo>
                      <a:pt x="4" y="772"/>
                    </a:lnTo>
                    <a:lnTo>
                      <a:pt x="6" y="759"/>
                    </a:lnTo>
                    <a:lnTo>
                      <a:pt x="11" y="746"/>
                    </a:lnTo>
                    <a:lnTo>
                      <a:pt x="16" y="735"/>
                    </a:lnTo>
                    <a:lnTo>
                      <a:pt x="22" y="723"/>
                    </a:lnTo>
                    <a:lnTo>
                      <a:pt x="27" y="711"/>
                    </a:lnTo>
                    <a:lnTo>
                      <a:pt x="31" y="699"/>
                    </a:lnTo>
                    <a:lnTo>
                      <a:pt x="32" y="685"/>
                    </a:lnTo>
                    <a:lnTo>
                      <a:pt x="31" y="671"/>
                    </a:lnTo>
                    <a:lnTo>
                      <a:pt x="19" y="648"/>
                    </a:lnTo>
                    <a:lnTo>
                      <a:pt x="11" y="624"/>
                    </a:lnTo>
                    <a:lnTo>
                      <a:pt x="7" y="598"/>
                    </a:lnTo>
                    <a:lnTo>
                      <a:pt x="8" y="572"/>
                    </a:lnTo>
                    <a:lnTo>
                      <a:pt x="13" y="545"/>
                    </a:lnTo>
                    <a:lnTo>
                      <a:pt x="21" y="520"/>
                    </a:lnTo>
                    <a:lnTo>
                      <a:pt x="30" y="497"/>
                    </a:lnTo>
                    <a:lnTo>
                      <a:pt x="41" y="475"/>
                    </a:lnTo>
                    <a:lnTo>
                      <a:pt x="49" y="461"/>
                    </a:lnTo>
                    <a:lnTo>
                      <a:pt x="57" y="448"/>
                    </a:lnTo>
                    <a:lnTo>
                      <a:pt x="65" y="434"/>
                    </a:lnTo>
                    <a:lnTo>
                      <a:pt x="74" y="422"/>
                    </a:lnTo>
                    <a:lnTo>
                      <a:pt x="82" y="408"/>
                    </a:lnTo>
                    <a:lnTo>
                      <a:pt x="89" y="395"/>
                    </a:lnTo>
                    <a:lnTo>
                      <a:pt x="96" y="380"/>
                    </a:lnTo>
                    <a:lnTo>
                      <a:pt x="102" y="366"/>
                    </a:lnTo>
                    <a:lnTo>
                      <a:pt x="84" y="336"/>
                    </a:lnTo>
                    <a:lnTo>
                      <a:pt x="78" y="303"/>
                    </a:lnTo>
                    <a:lnTo>
                      <a:pt x="79" y="268"/>
                    </a:lnTo>
                    <a:lnTo>
                      <a:pt x="90" y="236"/>
                    </a:lnTo>
                    <a:lnTo>
                      <a:pt x="94" y="226"/>
                    </a:lnTo>
                    <a:lnTo>
                      <a:pt x="98" y="217"/>
                    </a:lnTo>
                    <a:lnTo>
                      <a:pt x="103" y="208"/>
                    </a:lnTo>
                    <a:lnTo>
                      <a:pt x="109" y="199"/>
                    </a:lnTo>
                    <a:lnTo>
                      <a:pt x="115" y="191"/>
                    </a:lnTo>
                    <a:lnTo>
                      <a:pt x="121" y="182"/>
                    </a:lnTo>
                    <a:lnTo>
                      <a:pt x="128" y="174"/>
                    </a:lnTo>
                    <a:lnTo>
                      <a:pt x="136" y="166"/>
                    </a:lnTo>
                    <a:lnTo>
                      <a:pt x="142" y="145"/>
                    </a:lnTo>
                    <a:lnTo>
                      <a:pt x="146" y="125"/>
                    </a:lnTo>
                    <a:lnTo>
                      <a:pt x="149" y="104"/>
                    </a:lnTo>
                    <a:lnTo>
                      <a:pt x="153" y="83"/>
                    </a:lnTo>
                    <a:lnTo>
                      <a:pt x="155" y="61"/>
                    </a:lnTo>
                    <a:lnTo>
                      <a:pt x="160" y="40"/>
                    </a:lnTo>
                    <a:lnTo>
                      <a:pt x="164" y="19"/>
                    </a:lnTo>
                    <a:lnTo>
                      <a:pt x="171" y="0"/>
                    </a:lnTo>
                    <a:lnTo>
                      <a:pt x="177" y="11"/>
                    </a:lnTo>
                    <a:lnTo>
                      <a:pt x="183" y="25"/>
                    </a:lnTo>
                    <a:lnTo>
                      <a:pt x="186" y="38"/>
                    </a:lnTo>
                    <a:lnTo>
                      <a:pt x="190" y="52"/>
                    </a:lnTo>
                    <a:lnTo>
                      <a:pt x="194" y="65"/>
                    </a:lnTo>
                    <a:lnTo>
                      <a:pt x="201" y="77"/>
                    </a:lnTo>
                    <a:lnTo>
                      <a:pt x="210" y="88"/>
                    </a:lnTo>
                    <a:lnTo>
                      <a:pt x="222" y="97"/>
                    </a:lnTo>
                    <a:close/>
                  </a:path>
                </a:pathLst>
              </a:custGeom>
              <a:solidFill>
                <a:srgbClr val="A8FFD3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 dirty="0"/>
              </a:p>
            </p:txBody>
          </p:sp>
          <p:sp>
            <p:nvSpPr>
              <p:cNvPr id="73946" name="Freeform 23"/>
              <p:cNvSpPr>
                <a:spLocks/>
              </p:cNvSpPr>
              <p:nvPr/>
            </p:nvSpPr>
            <p:spPr bwMode="auto">
              <a:xfrm>
                <a:off x="4382" y="2502"/>
                <a:ext cx="13" cy="65"/>
              </a:xfrm>
              <a:custGeom>
                <a:avLst/>
                <a:gdLst>
                  <a:gd name="T0" fmla="*/ 0 w 65"/>
                  <a:gd name="T1" fmla="*/ 0 h 326"/>
                  <a:gd name="T2" fmla="*/ 0 w 65"/>
                  <a:gd name="T3" fmla="*/ 0 h 326"/>
                  <a:gd name="T4" fmla="*/ 0 w 65"/>
                  <a:gd name="T5" fmla="*/ 0 h 326"/>
                  <a:gd name="T6" fmla="*/ 0 w 65"/>
                  <a:gd name="T7" fmla="*/ 0 h 326"/>
                  <a:gd name="T8" fmla="*/ 0 w 65"/>
                  <a:gd name="T9" fmla="*/ 0 h 326"/>
                  <a:gd name="T10" fmla="*/ 0 w 65"/>
                  <a:gd name="T11" fmla="*/ 0 h 326"/>
                  <a:gd name="T12" fmla="*/ 0 w 65"/>
                  <a:gd name="T13" fmla="*/ 0 h 326"/>
                  <a:gd name="T14" fmla="*/ 0 w 65"/>
                  <a:gd name="T15" fmla="*/ 0 h 326"/>
                  <a:gd name="T16" fmla="*/ 0 w 65"/>
                  <a:gd name="T17" fmla="*/ 0 h 326"/>
                  <a:gd name="T18" fmla="*/ 0 w 65"/>
                  <a:gd name="T19" fmla="*/ 0 h 326"/>
                  <a:gd name="T20" fmla="*/ 0 w 65"/>
                  <a:gd name="T21" fmla="*/ 0 h 326"/>
                  <a:gd name="T22" fmla="*/ 0 w 65"/>
                  <a:gd name="T23" fmla="*/ 0 h 326"/>
                  <a:gd name="T24" fmla="*/ 0 w 65"/>
                  <a:gd name="T25" fmla="*/ 0 h 326"/>
                  <a:gd name="T26" fmla="*/ 0 w 65"/>
                  <a:gd name="T27" fmla="*/ 0 h 326"/>
                  <a:gd name="T28" fmla="*/ 0 w 65"/>
                  <a:gd name="T29" fmla="*/ 0 h 326"/>
                  <a:gd name="T30" fmla="*/ 0 w 65"/>
                  <a:gd name="T31" fmla="*/ 0 h 326"/>
                  <a:gd name="T32" fmla="*/ 0 w 65"/>
                  <a:gd name="T33" fmla="*/ 0 h 326"/>
                  <a:gd name="T34" fmla="*/ 0 w 65"/>
                  <a:gd name="T35" fmla="*/ 0 h 326"/>
                  <a:gd name="T36" fmla="*/ 0 w 65"/>
                  <a:gd name="T37" fmla="*/ 0 h 326"/>
                  <a:gd name="T38" fmla="*/ 0 w 65"/>
                  <a:gd name="T39" fmla="*/ 0 h 326"/>
                  <a:gd name="T40" fmla="*/ 0 w 65"/>
                  <a:gd name="T41" fmla="*/ 0 h 326"/>
                  <a:gd name="T42" fmla="*/ 0 w 65"/>
                  <a:gd name="T43" fmla="*/ 0 h 326"/>
                  <a:gd name="T44" fmla="*/ 0 w 65"/>
                  <a:gd name="T45" fmla="*/ 0 h 326"/>
                  <a:gd name="T46" fmla="*/ 0 w 65"/>
                  <a:gd name="T47" fmla="*/ 0 h 326"/>
                  <a:gd name="T48" fmla="*/ 0 w 65"/>
                  <a:gd name="T49" fmla="*/ 0 h 32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65"/>
                  <a:gd name="T76" fmla="*/ 0 h 326"/>
                  <a:gd name="T77" fmla="*/ 65 w 65"/>
                  <a:gd name="T78" fmla="*/ 326 h 32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65" h="326">
                    <a:moveTo>
                      <a:pt x="65" y="84"/>
                    </a:moveTo>
                    <a:lnTo>
                      <a:pt x="60" y="116"/>
                    </a:lnTo>
                    <a:lnTo>
                      <a:pt x="53" y="147"/>
                    </a:lnTo>
                    <a:lnTo>
                      <a:pt x="45" y="177"/>
                    </a:lnTo>
                    <a:lnTo>
                      <a:pt x="36" y="207"/>
                    </a:lnTo>
                    <a:lnTo>
                      <a:pt x="28" y="237"/>
                    </a:lnTo>
                    <a:lnTo>
                      <a:pt x="19" y="267"/>
                    </a:lnTo>
                    <a:lnTo>
                      <a:pt x="10" y="297"/>
                    </a:lnTo>
                    <a:lnTo>
                      <a:pt x="0" y="326"/>
                    </a:lnTo>
                    <a:lnTo>
                      <a:pt x="0" y="283"/>
                    </a:lnTo>
                    <a:lnTo>
                      <a:pt x="4" y="243"/>
                    </a:lnTo>
                    <a:lnTo>
                      <a:pt x="11" y="202"/>
                    </a:lnTo>
                    <a:lnTo>
                      <a:pt x="19" y="162"/>
                    </a:lnTo>
                    <a:lnTo>
                      <a:pt x="26" y="123"/>
                    </a:lnTo>
                    <a:lnTo>
                      <a:pt x="31" y="82"/>
                    </a:lnTo>
                    <a:lnTo>
                      <a:pt x="33" y="42"/>
                    </a:lnTo>
                    <a:lnTo>
                      <a:pt x="28" y="0"/>
                    </a:lnTo>
                    <a:lnTo>
                      <a:pt x="34" y="10"/>
                    </a:lnTo>
                    <a:lnTo>
                      <a:pt x="40" y="21"/>
                    </a:lnTo>
                    <a:lnTo>
                      <a:pt x="47" y="30"/>
                    </a:lnTo>
                    <a:lnTo>
                      <a:pt x="53" y="41"/>
                    </a:lnTo>
                    <a:lnTo>
                      <a:pt x="57" y="51"/>
                    </a:lnTo>
                    <a:lnTo>
                      <a:pt x="61" y="61"/>
                    </a:lnTo>
                    <a:lnTo>
                      <a:pt x="64" y="73"/>
                    </a:lnTo>
                    <a:lnTo>
                      <a:pt x="65" y="84"/>
                    </a:lnTo>
                    <a:close/>
                  </a:path>
                </a:pathLst>
              </a:custGeom>
              <a:solidFill>
                <a:srgbClr val="005B7F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 dirty="0"/>
              </a:p>
            </p:txBody>
          </p:sp>
          <p:sp>
            <p:nvSpPr>
              <p:cNvPr id="73947" name="Freeform 24"/>
              <p:cNvSpPr>
                <a:spLocks/>
              </p:cNvSpPr>
              <p:nvPr/>
            </p:nvSpPr>
            <p:spPr bwMode="auto">
              <a:xfrm>
                <a:off x="4228" y="2503"/>
                <a:ext cx="34" cy="55"/>
              </a:xfrm>
              <a:custGeom>
                <a:avLst/>
                <a:gdLst>
                  <a:gd name="T0" fmla="*/ 0 w 172"/>
                  <a:gd name="T1" fmla="*/ 0 h 273"/>
                  <a:gd name="T2" fmla="*/ 0 w 172"/>
                  <a:gd name="T3" fmla="*/ 0 h 273"/>
                  <a:gd name="T4" fmla="*/ 0 w 172"/>
                  <a:gd name="T5" fmla="*/ 0 h 273"/>
                  <a:gd name="T6" fmla="*/ 0 w 172"/>
                  <a:gd name="T7" fmla="*/ 0 h 273"/>
                  <a:gd name="T8" fmla="*/ 0 w 172"/>
                  <a:gd name="T9" fmla="*/ 0 h 273"/>
                  <a:gd name="T10" fmla="*/ 0 w 172"/>
                  <a:gd name="T11" fmla="*/ 0 h 273"/>
                  <a:gd name="T12" fmla="*/ 0 w 172"/>
                  <a:gd name="T13" fmla="*/ 0 h 273"/>
                  <a:gd name="T14" fmla="*/ 0 w 172"/>
                  <a:gd name="T15" fmla="*/ 0 h 273"/>
                  <a:gd name="T16" fmla="*/ 0 w 172"/>
                  <a:gd name="T17" fmla="*/ 0 h 273"/>
                  <a:gd name="T18" fmla="*/ 0 w 172"/>
                  <a:gd name="T19" fmla="*/ 0 h 273"/>
                  <a:gd name="T20" fmla="*/ 0 w 172"/>
                  <a:gd name="T21" fmla="*/ 0 h 273"/>
                  <a:gd name="T22" fmla="*/ 0 w 172"/>
                  <a:gd name="T23" fmla="*/ 0 h 273"/>
                  <a:gd name="T24" fmla="*/ 0 w 172"/>
                  <a:gd name="T25" fmla="*/ 0 h 273"/>
                  <a:gd name="T26" fmla="*/ 0 w 172"/>
                  <a:gd name="T27" fmla="*/ 0 h 273"/>
                  <a:gd name="T28" fmla="*/ 0 w 172"/>
                  <a:gd name="T29" fmla="*/ 0 h 273"/>
                  <a:gd name="T30" fmla="*/ 0 w 172"/>
                  <a:gd name="T31" fmla="*/ 0 h 273"/>
                  <a:gd name="T32" fmla="*/ 0 w 172"/>
                  <a:gd name="T33" fmla="*/ 0 h 273"/>
                  <a:gd name="T34" fmla="*/ 0 w 172"/>
                  <a:gd name="T35" fmla="*/ 0 h 273"/>
                  <a:gd name="T36" fmla="*/ 0 w 172"/>
                  <a:gd name="T37" fmla="*/ 0 h 273"/>
                  <a:gd name="T38" fmla="*/ 0 w 172"/>
                  <a:gd name="T39" fmla="*/ 0 h 273"/>
                  <a:gd name="T40" fmla="*/ 0 w 172"/>
                  <a:gd name="T41" fmla="*/ 0 h 273"/>
                  <a:gd name="T42" fmla="*/ 0 w 172"/>
                  <a:gd name="T43" fmla="*/ 0 h 273"/>
                  <a:gd name="T44" fmla="*/ 0 w 172"/>
                  <a:gd name="T45" fmla="*/ 0 h 273"/>
                  <a:gd name="T46" fmla="*/ 0 w 172"/>
                  <a:gd name="T47" fmla="*/ 0 h 273"/>
                  <a:gd name="T48" fmla="*/ 0 w 172"/>
                  <a:gd name="T49" fmla="*/ 0 h 273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172"/>
                  <a:gd name="T76" fmla="*/ 0 h 273"/>
                  <a:gd name="T77" fmla="*/ 172 w 172"/>
                  <a:gd name="T78" fmla="*/ 273 h 273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172" h="273">
                    <a:moveTo>
                      <a:pt x="123" y="117"/>
                    </a:moveTo>
                    <a:lnTo>
                      <a:pt x="126" y="138"/>
                    </a:lnTo>
                    <a:lnTo>
                      <a:pt x="132" y="157"/>
                    </a:lnTo>
                    <a:lnTo>
                      <a:pt x="137" y="177"/>
                    </a:lnTo>
                    <a:lnTo>
                      <a:pt x="144" y="196"/>
                    </a:lnTo>
                    <a:lnTo>
                      <a:pt x="151" y="215"/>
                    </a:lnTo>
                    <a:lnTo>
                      <a:pt x="159" y="233"/>
                    </a:lnTo>
                    <a:lnTo>
                      <a:pt x="166" y="253"/>
                    </a:lnTo>
                    <a:lnTo>
                      <a:pt x="172" y="273"/>
                    </a:lnTo>
                    <a:lnTo>
                      <a:pt x="148" y="239"/>
                    </a:lnTo>
                    <a:lnTo>
                      <a:pt x="125" y="207"/>
                    </a:lnTo>
                    <a:lnTo>
                      <a:pt x="102" y="173"/>
                    </a:lnTo>
                    <a:lnTo>
                      <a:pt x="80" y="139"/>
                    </a:lnTo>
                    <a:lnTo>
                      <a:pt x="58" y="105"/>
                    </a:lnTo>
                    <a:lnTo>
                      <a:pt x="38" y="71"/>
                    </a:lnTo>
                    <a:lnTo>
                      <a:pt x="18" y="36"/>
                    </a:lnTo>
                    <a:lnTo>
                      <a:pt x="0" y="0"/>
                    </a:lnTo>
                    <a:lnTo>
                      <a:pt x="15" y="15"/>
                    </a:lnTo>
                    <a:lnTo>
                      <a:pt x="31" y="30"/>
                    </a:lnTo>
                    <a:lnTo>
                      <a:pt x="48" y="43"/>
                    </a:lnTo>
                    <a:lnTo>
                      <a:pt x="65" y="57"/>
                    </a:lnTo>
                    <a:lnTo>
                      <a:pt x="81" y="71"/>
                    </a:lnTo>
                    <a:lnTo>
                      <a:pt x="97" y="84"/>
                    </a:lnTo>
                    <a:lnTo>
                      <a:pt x="111" y="99"/>
                    </a:lnTo>
                    <a:lnTo>
                      <a:pt x="123" y="117"/>
                    </a:lnTo>
                    <a:close/>
                  </a:path>
                </a:pathLst>
              </a:custGeom>
              <a:solidFill>
                <a:srgbClr val="005B7F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 dirty="0"/>
              </a:p>
            </p:txBody>
          </p:sp>
          <p:sp>
            <p:nvSpPr>
              <p:cNvPr id="73948" name="Freeform 25"/>
              <p:cNvSpPr>
                <a:spLocks/>
              </p:cNvSpPr>
              <p:nvPr/>
            </p:nvSpPr>
            <p:spPr bwMode="auto">
              <a:xfrm>
                <a:off x="4511" y="2522"/>
                <a:ext cx="10" cy="14"/>
              </a:xfrm>
              <a:custGeom>
                <a:avLst/>
                <a:gdLst>
                  <a:gd name="T0" fmla="*/ 0 w 49"/>
                  <a:gd name="T1" fmla="*/ 0 h 68"/>
                  <a:gd name="T2" fmla="*/ 0 w 49"/>
                  <a:gd name="T3" fmla="*/ 0 h 68"/>
                  <a:gd name="T4" fmla="*/ 0 w 49"/>
                  <a:gd name="T5" fmla="*/ 0 h 68"/>
                  <a:gd name="T6" fmla="*/ 0 w 49"/>
                  <a:gd name="T7" fmla="*/ 0 h 68"/>
                  <a:gd name="T8" fmla="*/ 0 w 49"/>
                  <a:gd name="T9" fmla="*/ 0 h 68"/>
                  <a:gd name="T10" fmla="*/ 0 w 49"/>
                  <a:gd name="T11" fmla="*/ 0 h 68"/>
                  <a:gd name="T12" fmla="*/ 0 w 49"/>
                  <a:gd name="T13" fmla="*/ 0 h 68"/>
                  <a:gd name="T14" fmla="*/ 0 w 49"/>
                  <a:gd name="T15" fmla="*/ 0 h 68"/>
                  <a:gd name="T16" fmla="*/ 0 w 49"/>
                  <a:gd name="T17" fmla="*/ 0 h 68"/>
                  <a:gd name="T18" fmla="*/ 0 w 49"/>
                  <a:gd name="T19" fmla="*/ 0 h 68"/>
                  <a:gd name="T20" fmla="*/ 0 w 49"/>
                  <a:gd name="T21" fmla="*/ 0 h 68"/>
                  <a:gd name="T22" fmla="*/ 0 w 49"/>
                  <a:gd name="T23" fmla="*/ 0 h 68"/>
                  <a:gd name="T24" fmla="*/ 0 w 49"/>
                  <a:gd name="T25" fmla="*/ 0 h 68"/>
                  <a:gd name="T26" fmla="*/ 0 w 49"/>
                  <a:gd name="T27" fmla="*/ 0 h 68"/>
                  <a:gd name="T28" fmla="*/ 0 w 49"/>
                  <a:gd name="T29" fmla="*/ 0 h 68"/>
                  <a:gd name="T30" fmla="*/ 0 w 49"/>
                  <a:gd name="T31" fmla="*/ 0 h 68"/>
                  <a:gd name="T32" fmla="*/ 0 w 49"/>
                  <a:gd name="T33" fmla="*/ 0 h 6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9"/>
                  <a:gd name="T52" fmla="*/ 0 h 68"/>
                  <a:gd name="T53" fmla="*/ 49 w 49"/>
                  <a:gd name="T54" fmla="*/ 68 h 6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9" h="68">
                    <a:moveTo>
                      <a:pt x="49" y="42"/>
                    </a:moveTo>
                    <a:lnTo>
                      <a:pt x="48" y="50"/>
                    </a:lnTo>
                    <a:lnTo>
                      <a:pt x="44" y="58"/>
                    </a:lnTo>
                    <a:lnTo>
                      <a:pt x="41" y="65"/>
                    </a:lnTo>
                    <a:lnTo>
                      <a:pt x="33" y="68"/>
                    </a:lnTo>
                    <a:lnTo>
                      <a:pt x="24" y="65"/>
                    </a:lnTo>
                    <a:lnTo>
                      <a:pt x="14" y="60"/>
                    </a:lnTo>
                    <a:lnTo>
                      <a:pt x="6" y="53"/>
                    </a:lnTo>
                    <a:lnTo>
                      <a:pt x="0" y="45"/>
                    </a:lnTo>
                    <a:lnTo>
                      <a:pt x="4" y="31"/>
                    </a:lnTo>
                    <a:lnTo>
                      <a:pt x="13" y="21"/>
                    </a:lnTo>
                    <a:lnTo>
                      <a:pt x="24" y="11"/>
                    </a:lnTo>
                    <a:lnTo>
                      <a:pt x="33" y="0"/>
                    </a:lnTo>
                    <a:lnTo>
                      <a:pt x="42" y="8"/>
                    </a:lnTo>
                    <a:lnTo>
                      <a:pt x="47" y="18"/>
                    </a:lnTo>
                    <a:lnTo>
                      <a:pt x="49" y="30"/>
                    </a:lnTo>
                    <a:lnTo>
                      <a:pt x="49" y="42"/>
                    </a:lnTo>
                    <a:close/>
                  </a:path>
                </a:pathLst>
              </a:custGeom>
              <a:solidFill>
                <a:srgbClr val="A8FFD3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 dirty="0"/>
              </a:p>
            </p:txBody>
          </p:sp>
          <p:sp>
            <p:nvSpPr>
              <p:cNvPr id="73949" name="Freeform 26"/>
              <p:cNvSpPr>
                <a:spLocks/>
              </p:cNvSpPr>
              <p:nvPr/>
            </p:nvSpPr>
            <p:spPr bwMode="auto">
              <a:xfrm>
                <a:off x="4130" y="2517"/>
                <a:ext cx="20" cy="7"/>
              </a:xfrm>
              <a:custGeom>
                <a:avLst/>
                <a:gdLst>
                  <a:gd name="T0" fmla="*/ 0 w 102"/>
                  <a:gd name="T1" fmla="*/ 0 h 36"/>
                  <a:gd name="T2" fmla="*/ 0 w 102"/>
                  <a:gd name="T3" fmla="*/ 0 h 36"/>
                  <a:gd name="T4" fmla="*/ 0 w 102"/>
                  <a:gd name="T5" fmla="*/ 0 h 36"/>
                  <a:gd name="T6" fmla="*/ 0 w 102"/>
                  <a:gd name="T7" fmla="*/ 0 h 36"/>
                  <a:gd name="T8" fmla="*/ 0 w 102"/>
                  <a:gd name="T9" fmla="*/ 0 h 36"/>
                  <a:gd name="T10" fmla="*/ 0 w 102"/>
                  <a:gd name="T11" fmla="*/ 0 h 36"/>
                  <a:gd name="T12" fmla="*/ 0 w 102"/>
                  <a:gd name="T13" fmla="*/ 0 h 36"/>
                  <a:gd name="T14" fmla="*/ 0 w 102"/>
                  <a:gd name="T15" fmla="*/ 0 h 36"/>
                  <a:gd name="T16" fmla="*/ 0 w 102"/>
                  <a:gd name="T17" fmla="*/ 0 h 36"/>
                  <a:gd name="T18" fmla="*/ 0 w 102"/>
                  <a:gd name="T19" fmla="*/ 0 h 36"/>
                  <a:gd name="T20" fmla="*/ 0 w 102"/>
                  <a:gd name="T21" fmla="*/ 0 h 36"/>
                  <a:gd name="T22" fmla="*/ 0 w 102"/>
                  <a:gd name="T23" fmla="*/ 0 h 36"/>
                  <a:gd name="T24" fmla="*/ 0 w 102"/>
                  <a:gd name="T25" fmla="*/ 0 h 36"/>
                  <a:gd name="T26" fmla="*/ 0 w 102"/>
                  <a:gd name="T27" fmla="*/ 0 h 36"/>
                  <a:gd name="T28" fmla="*/ 0 w 102"/>
                  <a:gd name="T29" fmla="*/ 0 h 36"/>
                  <a:gd name="T30" fmla="*/ 0 w 102"/>
                  <a:gd name="T31" fmla="*/ 0 h 36"/>
                  <a:gd name="T32" fmla="*/ 0 w 102"/>
                  <a:gd name="T33" fmla="*/ 0 h 36"/>
                  <a:gd name="T34" fmla="*/ 0 w 102"/>
                  <a:gd name="T35" fmla="*/ 0 h 36"/>
                  <a:gd name="T36" fmla="*/ 0 w 102"/>
                  <a:gd name="T37" fmla="*/ 0 h 36"/>
                  <a:gd name="T38" fmla="*/ 0 w 102"/>
                  <a:gd name="T39" fmla="*/ 0 h 36"/>
                  <a:gd name="T40" fmla="*/ 0 w 102"/>
                  <a:gd name="T41" fmla="*/ 0 h 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102"/>
                  <a:gd name="T64" fmla="*/ 0 h 36"/>
                  <a:gd name="T65" fmla="*/ 102 w 102"/>
                  <a:gd name="T66" fmla="*/ 36 h 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102" h="36">
                    <a:moveTo>
                      <a:pt x="102" y="36"/>
                    </a:moveTo>
                    <a:lnTo>
                      <a:pt x="93" y="33"/>
                    </a:lnTo>
                    <a:lnTo>
                      <a:pt x="81" y="31"/>
                    </a:lnTo>
                    <a:lnTo>
                      <a:pt x="69" y="28"/>
                    </a:lnTo>
                    <a:lnTo>
                      <a:pt x="56" y="26"/>
                    </a:lnTo>
                    <a:lnTo>
                      <a:pt x="42" y="25"/>
                    </a:lnTo>
                    <a:lnTo>
                      <a:pt x="28" y="24"/>
                    </a:lnTo>
                    <a:lnTo>
                      <a:pt x="14" y="23"/>
                    </a:lnTo>
                    <a:lnTo>
                      <a:pt x="0" y="23"/>
                    </a:lnTo>
                    <a:lnTo>
                      <a:pt x="8" y="17"/>
                    </a:lnTo>
                    <a:lnTo>
                      <a:pt x="16" y="12"/>
                    </a:lnTo>
                    <a:lnTo>
                      <a:pt x="24" y="8"/>
                    </a:lnTo>
                    <a:lnTo>
                      <a:pt x="34" y="4"/>
                    </a:lnTo>
                    <a:lnTo>
                      <a:pt x="43" y="1"/>
                    </a:lnTo>
                    <a:lnTo>
                      <a:pt x="52" y="0"/>
                    </a:lnTo>
                    <a:lnTo>
                      <a:pt x="62" y="1"/>
                    </a:lnTo>
                    <a:lnTo>
                      <a:pt x="72" y="3"/>
                    </a:lnTo>
                    <a:lnTo>
                      <a:pt x="81" y="10"/>
                    </a:lnTo>
                    <a:lnTo>
                      <a:pt x="89" y="18"/>
                    </a:lnTo>
                    <a:lnTo>
                      <a:pt x="96" y="27"/>
                    </a:lnTo>
                    <a:lnTo>
                      <a:pt x="102" y="36"/>
                    </a:lnTo>
                    <a:close/>
                  </a:path>
                </a:pathLst>
              </a:custGeom>
              <a:solidFill>
                <a:srgbClr val="005B7F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 dirty="0"/>
              </a:p>
            </p:txBody>
          </p:sp>
          <p:sp>
            <p:nvSpPr>
              <p:cNvPr id="73950" name="Freeform 27"/>
              <p:cNvSpPr>
                <a:spLocks/>
              </p:cNvSpPr>
              <p:nvPr/>
            </p:nvSpPr>
            <p:spPr bwMode="auto">
              <a:xfrm>
                <a:off x="4128" y="2522"/>
                <a:ext cx="1" cy="1"/>
              </a:xfrm>
              <a:custGeom>
                <a:avLst/>
                <a:gdLst>
                  <a:gd name="T0" fmla="*/ 0 w 7"/>
                  <a:gd name="T1" fmla="*/ 0 h 7"/>
                  <a:gd name="T2" fmla="*/ 0 w 7"/>
                  <a:gd name="T3" fmla="*/ 0 h 7"/>
                  <a:gd name="T4" fmla="*/ 0 w 7"/>
                  <a:gd name="T5" fmla="*/ 0 h 7"/>
                  <a:gd name="T6" fmla="*/ 0 w 7"/>
                  <a:gd name="T7" fmla="*/ 0 h 7"/>
                  <a:gd name="T8" fmla="*/ 0 w 7"/>
                  <a:gd name="T9" fmla="*/ 0 h 7"/>
                  <a:gd name="T10" fmla="*/ 0 w 7"/>
                  <a:gd name="T11" fmla="*/ 0 h 7"/>
                  <a:gd name="T12" fmla="*/ 0 w 7"/>
                  <a:gd name="T13" fmla="*/ 0 h 7"/>
                  <a:gd name="T14" fmla="*/ 0 w 7"/>
                  <a:gd name="T15" fmla="*/ 0 h 7"/>
                  <a:gd name="T16" fmla="*/ 0 w 7"/>
                  <a:gd name="T17" fmla="*/ 0 h 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"/>
                  <a:gd name="T28" fmla="*/ 0 h 7"/>
                  <a:gd name="T29" fmla="*/ 7 w 7"/>
                  <a:gd name="T30" fmla="*/ 7 h 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" h="7">
                    <a:moveTo>
                      <a:pt x="7" y="0"/>
                    </a:moveTo>
                    <a:lnTo>
                      <a:pt x="7" y="2"/>
                    </a:lnTo>
                    <a:lnTo>
                      <a:pt x="7" y="4"/>
                    </a:lnTo>
                    <a:lnTo>
                      <a:pt x="4" y="7"/>
                    </a:lnTo>
                    <a:lnTo>
                      <a:pt x="1" y="5"/>
                    </a:lnTo>
                    <a:lnTo>
                      <a:pt x="0" y="3"/>
                    </a:lnTo>
                    <a:lnTo>
                      <a:pt x="1" y="1"/>
                    </a:lnTo>
                    <a:lnTo>
                      <a:pt x="3" y="0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005B7F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 dirty="0"/>
              </a:p>
            </p:txBody>
          </p:sp>
          <p:sp>
            <p:nvSpPr>
              <p:cNvPr id="73951" name="Freeform 28"/>
              <p:cNvSpPr>
                <a:spLocks/>
              </p:cNvSpPr>
              <p:nvPr/>
            </p:nvSpPr>
            <p:spPr bwMode="auto">
              <a:xfrm>
                <a:off x="4294" y="2534"/>
                <a:ext cx="38" cy="116"/>
              </a:xfrm>
              <a:custGeom>
                <a:avLst/>
                <a:gdLst>
                  <a:gd name="T0" fmla="*/ 0 w 186"/>
                  <a:gd name="T1" fmla="*/ 0 h 580"/>
                  <a:gd name="T2" fmla="*/ 0 w 186"/>
                  <a:gd name="T3" fmla="*/ 0 h 580"/>
                  <a:gd name="T4" fmla="*/ 0 w 186"/>
                  <a:gd name="T5" fmla="*/ 0 h 580"/>
                  <a:gd name="T6" fmla="*/ 0 w 186"/>
                  <a:gd name="T7" fmla="*/ 0 h 580"/>
                  <a:gd name="T8" fmla="*/ 0 w 186"/>
                  <a:gd name="T9" fmla="*/ 0 h 580"/>
                  <a:gd name="T10" fmla="*/ 0 w 186"/>
                  <a:gd name="T11" fmla="*/ 0 h 580"/>
                  <a:gd name="T12" fmla="*/ 0 w 186"/>
                  <a:gd name="T13" fmla="*/ 0 h 580"/>
                  <a:gd name="T14" fmla="*/ 0 w 186"/>
                  <a:gd name="T15" fmla="*/ 0 h 580"/>
                  <a:gd name="T16" fmla="*/ 0 w 186"/>
                  <a:gd name="T17" fmla="*/ 0 h 580"/>
                  <a:gd name="T18" fmla="*/ 0 w 186"/>
                  <a:gd name="T19" fmla="*/ 0 h 580"/>
                  <a:gd name="T20" fmla="*/ 0 w 186"/>
                  <a:gd name="T21" fmla="*/ 0 h 580"/>
                  <a:gd name="T22" fmla="*/ 0 w 186"/>
                  <a:gd name="T23" fmla="*/ 0 h 580"/>
                  <a:gd name="T24" fmla="*/ 0 w 186"/>
                  <a:gd name="T25" fmla="*/ 0 h 580"/>
                  <a:gd name="T26" fmla="*/ 0 w 186"/>
                  <a:gd name="T27" fmla="*/ 0 h 580"/>
                  <a:gd name="T28" fmla="*/ 0 w 186"/>
                  <a:gd name="T29" fmla="*/ 0 h 580"/>
                  <a:gd name="T30" fmla="*/ 0 w 186"/>
                  <a:gd name="T31" fmla="*/ 0 h 580"/>
                  <a:gd name="T32" fmla="*/ 0 w 186"/>
                  <a:gd name="T33" fmla="*/ 0 h 580"/>
                  <a:gd name="T34" fmla="*/ 0 w 186"/>
                  <a:gd name="T35" fmla="*/ 0 h 580"/>
                  <a:gd name="T36" fmla="*/ 0 w 186"/>
                  <a:gd name="T37" fmla="*/ 0 h 580"/>
                  <a:gd name="T38" fmla="*/ 0 w 186"/>
                  <a:gd name="T39" fmla="*/ 0 h 580"/>
                  <a:gd name="T40" fmla="*/ 0 w 186"/>
                  <a:gd name="T41" fmla="*/ 0 h 580"/>
                  <a:gd name="T42" fmla="*/ 0 w 186"/>
                  <a:gd name="T43" fmla="*/ 0 h 580"/>
                  <a:gd name="T44" fmla="*/ 0 w 186"/>
                  <a:gd name="T45" fmla="*/ 0 h 580"/>
                  <a:gd name="T46" fmla="*/ 0 w 186"/>
                  <a:gd name="T47" fmla="*/ 0 h 580"/>
                  <a:gd name="T48" fmla="*/ 0 w 186"/>
                  <a:gd name="T49" fmla="*/ 0 h 580"/>
                  <a:gd name="T50" fmla="*/ 0 w 186"/>
                  <a:gd name="T51" fmla="*/ 0 h 580"/>
                  <a:gd name="T52" fmla="*/ 0 w 186"/>
                  <a:gd name="T53" fmla="*/ 0 h 580"/>
                  <a:gd name="T54" fmla="*/ 0 w 186"/>
                  <a:gd name="T55" fmla="*/ 0 h 580"/>
                  <a:gd name="T56" fmla="*/ 0 w 186"/>
                  <a:gd name="T57" fmla="*/ 0 h 580"/>
                  <a:gd name="T58" fmla="*/ 0 w 186"/>
                  <a:gd name="T59" fmla="*/ 0 h 580"/>
                  <a:gd name="T60" fmla="*/ 0 w 186"/>
                  <a:gd name="T61" fmla="*/ 0 h 580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186"/>
                  <a:gd name="T94" fmla="*/ 0 h 580"/>
                  <a:gd name="T95" fmla="*/ 186 w 186"/>
                  <a:gd name="T96" fmla="*/ 580 h 580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186" h="580">
                    <a:moveTo>
                      <a:pt x="25" y="54"/>
                    </a:moveTo>
                    <a:lnTo>
                      <a:pt x="41" y="110"/>
                    </a:lnTo>
                    <a:lnTo>
                      <a:pt x="58" y="166"/>
                    </a:lnTo>
                    <a:lnTo>
                      <a:pt x="71" y="223"/>
                    </a:lnTo>
                    <a:lnTo>
                      <a:pt x="86" y="281"/>
                    </a:lnTo>
                    <a:lnTo>
                      <a:pt x="101" y="336"/>
                    </a:lnTo>
                    <a:lnTo>
                      <a:pt x="119" y="393"/>
                    </a:lnTo>
                    <a:lnTo>
                      <a:pt x="140" y="447"/>
                    </a:lnTo>
                    <a:lnTo>
                      <a:pt x="163" y="500"/>
                    </a:lnTo>
                    <a:lnTo>
                      <a:pt x="165" y="515"/>
                    </a:lnTo>
                    <a:lnTo>
                      <a:pt x="170" y="529"/>
                    </a:lnTo>
                    <a:lnTo>
                      <a:pt x="175" y="542"/>
                    </a:lnTo>
                    <a:lnTo>
                      <a:pt x="186" y="552"/>
                    </a:lnTo>
                    <a:lnTo>
                      <a:pt x="173" y="556"/>
                    </a:lnTo>
                    <a:lnTo>
                      <a:pt x="160" y="558"/>
                    </a:lnTo>
                    <a:lnTo>
                      <a:pt x="148" y="560"/>
                    </a:lnTo>
                    <a:lnTo>
                      <a:pt x="134" y="563"/>
                    </a:lnTo>
                    <a:lnTo>
                      <a:pt x="121" y="566"/>
                    </a:lnTo>
                    <a:lnTo>
                      <a:pt x="108" y="570"/>
                    </a:lnTo>
                    <a:lnTo>
                      <a:pt x="96" y="574"/>
                    </a:lnTo>
                    <a:lnTo>
                      <a:pt x="84" y="580"/>
                    </a:lnTo>
                    <a:lnTo>
                      <a:pt x="82" y="534"/>
                    </a:lnTo>
                    <a:lnTo>
                      <a:pt x="77" y="489"/>
                    </a:lnTo>
                    <a:lnTo>
                      <a:pt x="71" y="445"/>
                    </a:lnTo>
                    <a:lnTo>
                      <a:pt x="64" y="401"/>
                    </a:lnTo>
                    <a:lnTo>
                      <a:pt x="56" y="357"/>
                    </a:lnTo>
                    <a:lnTo>
                      <a:pt x="48" y="314"/>
                    </a:lnTo>
                    <a:lnTo>
                      <a:pt x="40" y="270"/>
                    </a:lnTo>
                    <a:lnTo>
                      <a:pt x="33" y="226"/>
                    </a:lnTo>
                    <a:lnTo>
                      <a:pt x="0" y="0"/>
                    </a:lnTo>
                    <a:lnTo>
                      <a:pt x="25" y="54"/>
                    </a:lnTo>
                    <a:close/>
                  </a:path>
                </a:pathLst>
              </a:custGeom>
              <a:solidFill>
                <a:srgbClr val="FFFF00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 dirty="0"/>
              </a:p>
            </p:txBody>
          </p:sp>
          <p:sp>
            <p:nvSpPr>
              <p:cNvPr id="73952" name="Freeform 29"/>
              <p:cNvSpPr>
                <a:spLocks/>
              </p:cNvSpPr>
              <p:nvPr/>
            </p:nvSpPr>
            <p:spPr bwMode="auto">
              <a:xfrm>
                <a:off x="4344" y="2540"/>
                <a:ext cx="16" cy="106"/>
              </a:xfrm>
              <a:custGeom>
                <a:avLst/>
                <a:gdLst>
                  <a:gd name="T0" fmla="*/ 0 w 81"/>
                  <a:gd name="T1" fmla="*/ 0 h 532"/>
                  <a:gd name="T2" fmla="*/ 0 w 81"/>
                  <a:gd name="T3" fmla="*/ 0 h 532"/>
                  <a:gd name="T4" fmla="*/ 0 w 81"/>
                  <a:gd name="T5" fmla="*/ 0 h 532"/>
                  <a:gd name="T6" fmla="*/ 0 w 81"/>
                  <a:gd name="T7" fmla="*/ 0 h 532"/>
                  <a:gd name="T8" fmla="*/ 0 w 81"/>
                  <a:gd name="T9" fmla="*/ 0 h 532"/>
                  <a:gd name="T10" fmla="*/ 0 w 81"/>
                  <a:gd name="T11" fmla="*/ 0 h 532"/>
                  <a:gd name="T12" fmla="*/ 0 w 81"/>
                  <a:gd name="T13" fmla="*/ 0 h 532"/>
                  <a:gd name="T14" fmla="*/ 0 w 81"/>
                  <a:gd name="T15" fmla="*/ 0 h 532"/>
                  <a:gd name="T16" fmla="*/ 0 w 81"/>
                  <a:gd name="T17" fmla="*/ 0 h 532"/>
                  <a:gd name="T18" fmla="*/ 0 w 81"/>
                  <a:gd name="T19" fmla="*/ 0 h 532"/>
                  <a:gd name="T20" fmla="*/ 0 w 81"/>
                  <a:gd name="T21" fmla="*/ 0 h 532"/>
                  <a:gd name="T22" fmla="*/ 0 w 81"/>
                  <a:gd name="T23" fmla="*/ 0 h 532"/>
                  <a:gd name="T24" fmla="*/ 0 w 81"/>
                  <a:gd name="T25" fmla="*/ 0 h 532"/>
                  <a:gd name="T26" fmla="*/ 0 w 81"/>
                  <a:gd name="T27" fmla="*/ 0 h 532"/>
                  <a:gd name="T28" fmla="*/ 0 w 81"/>
                  <a:gd name="T29" fmla="*/ 0 h 532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81"/>
                  <a:gd name="T46" fmla="*/ 0 h 532"/>
                  <a:gd name="T47" fmla="*/ 81 w 81"/>
                  <a:gd name="T48" fmla="*/ 532 h 532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81" h="532">
                    <a:moveTo>
                      <a:pt x="63" y="163"/>
                    </a:moveTo>
                    <a:lnTo>
                      <a:pt x="69" y="255"/>
                    </a:lnTo>
                    <a:lnTo>
                      <a:pt x="73" y="348"/>
                    </a:lnTo>
                    <a:lnTo>
                      <a:pt x="75" y="440"/>
                    </a:lnTo>
                    <a:lnTo>
                      <a:pt x="81" y="532"/>
                    </a:lnTo>
                    <a:lnTo>
                      <a:pt x="0" y="511"/>
                    </a:lnTo>
                    <a:lnTo>
                      <a:pt x="2" y="446"/>
                    </a:lnTo>
                    <a:lnTo>
                      <a:pt x="11" y="382"/>
                    </a:lnTo>
                    <a:lnTo>
                      <a:pt x="21" y="320"/>
                    </a:lnTo>
                    <a:lnTo>
                      <a:pt x="26" y="255"/>
                    </a:lnTo>
                    <a:lnTo>
                      <a:pt x="58" y="0"/>
                    </a:lnTo>
                    <a:lnTo>
                      <a:pt x="63" y="39"/>
                    </a:lnTo>
                    <a:lnTo>
                      <a:pt x="62" y="81"/>
                    </a:lnTo>
                    <a:lnTo>
                      <a:pt x="60" y="122"/>
                    </a:lnTo>
                    <a:lnTo>
                      <a:pt x="63" y="163"/>
                    </a:lnTo>
                    <a:close/>
                  </a:path>
                </a:pathLst>
              </a:custGeom>
              <a:solidFill>
                <a:srgbClr val="FFFF00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 dirty="0"/>
              </a:p>
            </p:txBody>
          </p:sp>
          <p:sp>
            <p:nvSpPr>
              <p:cNvPr id="73953" name="Freeform 30"/>
              <p:cNvSpPr>
                <a:spLocks/>
              </p:cNvSpPr>
              <p:nvPr/>
            </p:nvSpPr>
            <p:spPr bwMode="auto">
              <a:xfrm>
                <a:off x="4101" y="2536"/>
                <a:ext cx="96" cy="41"/>
              </a:xfrm>
              <a:custGeom>
                <a:avLst/>
                <a:gdLst>
                  <a:gd name="T0" fmla="*/ 0 w 477"/>
                  <a:gd name="T1" fmla="*/ 0 h 204"/>
                  <a:gd name="T2" fmla="*/ 0 w 477"/>
                  <a:gd name="T3" fmla="*/ 0 h 204"/>
                  <a:gd name="T4" fmla="*/ 0 w 477"/>
                  <a:gd name="T5" fmla="*/ 0 h 204"/>
                  <a:gd name="T6" fmla="*/ 0 w 477"/>
                  <a:gd name="T7" fmla="*/ 0 h 204"/>
                  <a:gd name="T8" fmla="*/ 0 w 477"/>
                  <a:gd name="T9" fmla="*/ 0 h 204"/>
                  <a:gd name="T10" fmla="*/ 0 w 477"/>
                  <a:gd name="T11" fmla="*/ 0 h 204"/>
                  <a:gd name="T12" fmla="*/ 0 w 477"/>
                  <a:gd name="T13" fmla="*/ 0 h 204"/>
                  <a:gd name="T14" fmla="*/ 0 w 477"/>
                  <a:gd name="T15" fmla="*/ 0 h 204"/>
                  <a:gd name="T16" fmla="*/ 0 w 477"/>
                  <a:gd name="T17" fmla="*/ 0 h 204"/>
                  <a:gd name="T18" fmla="*/ 0 w 477"/>
                  <a:gd name="T19" fmla="*/ 0 h 204"/>
                  <a:gd name="T20" fmla="*/ 0 w 477"/>
                  <a:gd name="T21" fmla="*/ 0 h 204"/>
                  <a:gd name="T22" fmla="*/ 0 w 477"/>
                  <a:gd name="T23" fmla="*/ 0 h 204"/>
                  <a:gd name="T24" fmla="*/ 0 w 477"/>
                  <a:gd name="T25" fmla="*/ 0 h 204"/>
                  <a:gd name="T26" fmla="*/ 0 w 477"/>
                  <a:gd name="T27" fmla="*/ 0 h 204"/>
                  <a:gd name="T28" fmla="*/ 0 w 477"/>
                  <a:gd name="T29" fmla="*/ 0 h 204"/>
                  <a:gd name="T30" fmla="*/ 0 w 477"/>
                  <a:gd name="T31" fmla="*/ 0 h 204"/>
                  <a:gd name="T32" fmla="*/ 0 w 477"/>
                  <a:gd name="T33" fmla="*/ 0 h 204"/>
                  <a:gd name="T34" fmla="*/ 0 w 477"/>
                  <a:gd name="T35" fmla="*/ 0 h 204"/>
                  <a:gd name="T36" fmla="*/ 0 w 477"/>
                  <a:gd name="T37" fmla="*/ 0 h 204"/>
                  <a:gd name="T38" fmla="*/ 0 w 477"/>
                  <a:gd name="T39" fmla="*/ 0 h 204"/>
                  <a:gd name="T40" fmla="*/ 0 w 477"/>
                  <a:gd name="T41" fmla="*/ 0 h 204"/>
                  <a:gd name="T42" fmla="*/ 0 w 477"/>
                  <a:gd name="T43" fmla="*/ 0 h 204"/>
                  <a:gd name="T44" fmla="*/ 0 w 477"/>
                  <a:gd name="T45" fmla="*/ 0 h 204"/>
                  <a:gd name="T46" fmla="*/ 0 w 477"/>
                  <a:gd name="T47" fmla="*/ 0 h 204"/>
                  <a:gd name="T48" fmla="*/ 0 w 477"/>
                  <a:gd name="T49" fmla="*/ 0 h 204"/>
                  <a:gd name="T50" fmla="*/ 0 w 477"/>
                  <a:gd name="T51" fmla="*/ 0 h 204"/>
                  <a:gd name="T52" fmla="*/ 0 w 477"/>
                  <a:gd name="T53" fmla="*/ 0 h 204"/>
                  <a:gd name="T54" fmla="*/ 0 w 477"/>
                  <a:gd name="T55" fmla="*/ 0 h 204"/>
                  <a:gd name="T56" fmla="*/ 0 w 477"/>
                  <a:gd name="T57" fmla="*/ 0 h 204"/>
                  <a:gd name="T58" fmla="*/ 0 w 477"/>
                  <a:gd name="T59" fmla="*/ 0 h 204"/>
                  <a:gd name="T60" fmla="*/ 0 w 477"/>
                  <a:gd name="T61" fmla="*/ 0 h 204"/>
                  <a:gd name="T62" fmla="*/ 0 w 477"/>
                  <a:gd name="T63" fmla="*/ 0 h 204"/>
                  <a:gd name="T64" fmla="*/ 0 w 477"/>
                  <a:gd name="T65" fmla="*/ 0 h 204"/>
                  <a:gd name="T66" fmla="*/ 0 w 477"/>
                  <a:gd name="T67" fmla="*/ 0 h 204"/>
                  <a:gd name="T68" fmla="*/ 0 w 477"/>
                  <a:gd name="T69" fmla="*/ 0 h 204"/>
                  <a:gd name="T70" fmla="*/ 0 w 477"/>
                  <a:gd name="T71" fmla="*/ 0 h 204"/>
                  <a:gd name="T72" fmla="*/ 0 w 477"/>
                  <a:gd name="T73" fmla="*/ 0 h 204"/>
                  <a:gd name="T74" fmla="*/ 0 w 477"/>
                  <a:gd name="T75" fmla="*/ 0 h 204"/>
                  <a:gd name="T76" fmla="*/ 0 w 477"/>
                  <a:gd name="T77" fmla="*/ 0 h 204"/>
                  <a:gd name="T78" fmla="*/ 0 w 477"/>
                  <a:gd name="T79" fmla="*/ 0 h 204"/>
                  <a:gd name="T80" fmla="*/ 0 w 477"/>
                  <a:gd name="T81" fmla="*/ 0 h 204"/>
                  <a:gd name="T82" fmla="*/ 0 w 477"/>
                  <a:gd name="T83" fmla="*/ 0 h 204"/>
                  <a:gd name="T84" fmla="*/ 0 w 477"/>
                  <a:gd name="T85" fmla="*/ 0 h 204"/>
                  <a:gd name="T86" fmla="*/ 0 w 477"/>
                  <a:gd name="T87" fmla="*/ 0 h 204"/>
                  <a:gd name="T88" fmla="*/ 0 w 477"/>
                  <a:gd name="T89" fmla="*/ 0 h 204"/>
                  <a:gd name="T90" fmla="*/ 0 w 477"/>
                  <a:gd name="T91" fmla="*/ 0 h 204"/>
                  <a:gd name="T92" fmla="*/ 0 w 477"/>
                  <a:gd name="T93" fmla="*/ 0 h 204"/>
                  <a:gd name="T94" fmla="*/ 0 w 477"/>
                  <a:gd name="T95" fmla="*/ 0 h 204"/>
                  <a:gd name="T96" fmla="*/ 0 w 477"/>
                  <a:gd name="T97" fmla="*/ 0 h 204"/>
                  <a:gd name="T98" fmla="*/ 0 w 477"/>
                  <a:gd name="T99" fmla="*/ 0 h 204"/>
                  <a:gd name="T100" fmla="*/ 0 w 477"/>
                  <a:gd name="T101" fmla="*/ 0 h 204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477"/>
                  <a:gd name="T154" fmla="*/ 0 h 204"/>
                  <a:gd name="T155" fmla="*/ 477 w 477"/>
                  <a:gd name="T156" fmla="*/ 204 h 204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477" h="204">
                    <a:moveTo>
                      <a:pt x="471" y="198"/>
                    </a:moveTo>
                    <a:lnTo>
                      <a:pt x="477" y="204"/>
                    </a:lnTo>
                    <a:lnTo>
                      <a:pt x="454" y="191"/>
                    </a:lnTo>
                    <a:lnTo>
                      <a:pt x="431" y="176"/>
                    </a:lnTo>
                    <a:lnTo>
                      <a:pt x="409" y="160"/>
                    </a:lnTo>
                    <a:lnTo>
                      <a:pt x="387" y="143"/>
                    </a:lnTo>
                    <a:lnTo>
                      <a:pt x="364" y="125"/>
                    </a:lnTo>
                    <a:lnTo>
                      <a:pt x="341" y="109"/>
                    </a:lnTo>
                    <a:lnTo>
                      <a:pt x="318" y="94"/>
                    </a:lnTo>
                    <a:lnTo>
                      <a:pt x="293" y="81"/>
                    </a:lnTo>
                    <a:lnTo>
                      <a:pt x="280" y="69"/>
                    </a:lnTo>
                    <a:lnTo>
                      <a:pt x="266" y="59"/>
                    </a:lnTo>
                    <a:lnTo>
                      <a:pt x="251" y="52"/>
                    </a:lnTo>
                    <a:lnTo>
                      <a:pt x="235" y="50"/>
                    </a:lnTo>
                    <a:lnTo>
                      <a:pt x="220" y="49"/>
                    </a:lnTo>
                    <a:lnTo>
                      <a:pt x="203" y="49"/>
                    </a:lnTo>
                    <a:lnTo>
                      <a:pt x="186" y="51"/>
                    </a:lnTo>
                    <a:lnTo>
                      <a:pt x="170" y="54"/>
                    </a:lnTo>
                    <a:lnTo>
                      <a:pt x="152" y="57"/>
                    </a:lnTo>
                    <a:lnTo>
                      <a:pt x="136" y="61"/>
                    </a:lnTo>
                    <a:lnTo>
                      <a:pt x="119" y="63"/>
                    </a:lnTo>
                    <a:lnTo>
                      <a:pt x="102" y="64"/>
                    </a:lnTo>
                    <a:lnTo>
                      <a:pt x="85" y="64"/>
                    </a:lnTo>
                    <a:lnTo>
                      <a:pt x="68" y="62"/>
                    </a:lnTo>
                    <a:lnTo>
                      <a:pt x="52" y="57"/>
                    </a:lnTo>
                    <a:lnTo>
                      <a:pt x="36" y="49"/>
                    </a:lnTo>
                    <a:lnTo>
                      <a:pt x="0" y="37"/>
                    </a:lnTo>
                    <a:lnTo>
                      <a:pt x="15" y="33"/>
                    </a:lnTo>
                    <a:lnTo>
                      <a:pt x="32" y="28"/>
                    </a:lnTo>
                    <a:lnTo>
                      <a:pt x="50" y="24"/>
                    </a:lnTo>
                    <a:lnTo>
                      <a:pt x="67" y="18"/>
                    </a:lnTo>
                    <a:lnTo>
                      <a:pt x="85" y="13"/>
                    </a:lnTo>
                    <a:lnTo>
                      <a:pt x="105" y="10"/>
                    </a:lnTo>
                    <a:lnTo>
                      <a:pt x="125" y="5"/>
                    </a:lnTo>
                    <a:lnTo>
                      <a:pt x="144" y="3"/>
                    </a:lnTo>
                    <a:lnTo>
                      <a:pt x="164" y="0"/>
                    </a:lnTo>
                    <a:lnTo>
                      <a:pt x="184" y="0"/>
                    </a:lnTo>
                    <a:lnTo>
                      <a:pt x="203" y="0"/>
                    </a:lnTo>
                    <a:lnTo>
                      <a:pt x="223" y="3"/>
                    </a:lnTo>
                    <a:lnTo>
                      <a:pt x="243" y="7"/>
                    </a:lnTo>
                    <a:lnTo>
                      <a:pt x="261" y="13"/>
                    </a:lnTo>
                    <a:lnTo>
                      <a:pt x="278" y="20"/>
                    </a:lnTo>
                    <a:lnTo>
                      <a:pt x="296" y="30"/>
                    </a:lnTo>
                    <a:lnTo>
                      <a:pt x="319" y="49"/>
                    </a:lnTo>
                    <a:lnTo>
                      <a:pt x="342" y="69"/>
                    </a:lnTo>
                    <a:lnTo>
                      <a:pt x="364" y="89"/>
                    </a:lnTo>
                    <a:lnTo>
                      <a:pt x="387" y="110"/>
                    </a:lnTo>
                    <a:lnTo>
                      <a:pt x="408" y="131"/>
                    </a:lnTo>
                    <a:lnTo>
                      <a:pt x="430" y="153"/>
                    </a:lnTo>
                    <a:lnTo>
                      <a:pt x="451" y="176"/>
                    </a:lnTo>
                    <a:lnTo>
                      <a:pt x="471" y="198"/>
                    </a:lnTo>
                    <a:close/>
                  </a:path>
                </a:pathLst>
              </a:custGeom>
              <a:solidFill>
                <a:srgbClr val="005B7F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 dirty="0"/>
              </a:p>
            </p:txBody>
          </p:sp>
          <p:sp>
            <p:nvSpPr>
              <p:cNvPr id="73954" name="Freeform 31"/>
              <p:cNvSpPr>
                <a:spLocks/>
              </p:cNvSpPr>
              <p:nvPr/>
            </p:nvSpPr>
            <p:spPr bwMode="auto">
              <a:xfrm>
                <a:off x="4570" y="2546"/>
                <a:ext cx="12" cy="65"/>
              </a:xfrm>
              <a:custGeom>
                <a:avLst/>
                <a:gdLst>
                  <a:gd name="T0" fmla="*/ 0 w 61"/>
                  <a:gd name="T1" fmla="*/ 0 h 325"/>
                  <a:gd name="T2" fmla="*/ 0 w 61"/>
                  <a:gd name="T3" fmla="*/ 0 h 325"/>
                  <a:gd name="T4" fmla="*/ 0 w 61"/>
                  <a:gd name="T5" fmla="*/ 0 h 325"/>
                  <a:gd name="T6" fmla="*/ 0 w 61"/>
                  <a:gd name="T7" fmla="*/ 0 h 325"/>
                  <a:gd name="T8" fmla="*/ 0 w 61"/>
                  <a:gd name="T9" fmla="*/ 0 h 325"/>
                  <a:gd name="T10" fmla="*/ 0 w 61"/>
                  <a:gd name="T11" fmla="*/ 0 h 325"/>
                  <a:gd name="T12" fmla="*/ 0 w 61"/>
                  <a:gd name="T13" fmla="*/ 0 h 325"/>
                  <a:gd name="T14" fmla="*/ 0 w 61"/>
                  <a:gd name="T15" fmla="*/ 0 h 325"/>
                  <a:gd name="T16" fmla="*/ 0 w 61"/>
                  <a:gd name="T17" fmla="*/ 0 h 325"/>
                  <a:gd name="T18" fmla="*/ 0 w 61"/>
                  <a:gd name="T19" fmla="*/ 0 h 325"/>
                  <a:gd name="T20" fmla="*/ 0 w 61"/>
                  <a:gd name="T21" fmla="*/ 0 h 325"/>
                  <a:gd name="T22" fmla="*/ 0 w 61"/>
                  <a:gd name="T23" fmla="*/ 0 h 325"/>
                  <a:gd name="T24" fmla="*/ 0 w 61"/>
                  <a:gd name="T25" fmla="*/ 0 h 325"/>
                  <a:gd name="T26" fmla="*/ 0 w 61"/>
                  <a:gd name="T27" fmla="*/ 0 h 325"/>
                  <a:gd name="T28" fmla="*/ 0 w 61"/>
                  <a:gd name="T29" fmla="*/ 0 h 325"/>
                  <a:gd name="T30" fmla="*/ 0 w 61"/>
                  <a:gd name="T31" fmla="*/ 0 h 325"/>
                  <a:gd name="T32" fmla="*/ 0 w 61"/>
                  <a:gd name="T33" fmla="*/ 0 h 325"/>
                  <a:gd name="T34" fmla="*/ 0 w 61"/>
                  <a:gd name="T35" fmla="*/ 0 h 325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61"/>
                  <a:gd name="T55" fmla="*/ 0 h 325"/>
                  <a:gd name="T56" fmla="*/ 61 w 61"/>
                  <a:gd name="T57" fmla="*/ 325 h 325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61" h="325">
                    <a:moveTo>
                      <a:pt x="60" y="167"/>
                    </a:moveTo>
                    <a:lnTo>
                      <a:pt x="24" y="325"/>
                    </a:lnTo>
                    <a:lnTo>
                      <a:pt x="8" y="285"/>
                    </a:lnTo>
                    <a:lnTo>
                      <a:pt x="1" y="245"/>
                    </a:lnTo>
                    <a:lnTo>
                      <a:pt x="2" y="204"/>
                    </a:lnTo>
                    <a:lnTo>
                      <a:pt x="8" y="163"/>
                    </a:lnTo>
                    <a:lnTo>
                      <a:pt x="14" y="121"/>
                    </a:lnTo>
                    <a:lnTo>
                      <a:pt x="16" y="80"/>
                    </a:lnTo>
                    <a:lnTo>
                      <a:pt x="13" y="39"/>
                    </a:lnTo>
                    <a:lnTo>
                      <a:pt x="0" y="0"/>
                    </a:lnTo>
                    <a:lnTo>
                      <a:pt x="13" y="18"/>
                    </a:lnTo>
                    <a:lnTo>
                      <a:pt x="24" y="38"/>
                    </a:lnTo>
                    <a:lnTo>
                      <a:pt x="36" y="58"/>
                    </a:lnTo>
                    <a:lnTo>
                      <a:pt x="46" y="77"/>
                    </a:lnTo>
                    <a:lnTo>
                      <a:pt x="53" y="98"/>
                    </a:lnTo>
                    <a:lnTo>
                      <a:pt x="59" y="120"/>
                    </a:lnTo>
                    <a:lnTo>
                      <a:pt x="61" y="143"/>
                    </a:lnTo>
                    <a:lnTo>
                      <a:pt x="60" y="167"/>
                    </a:lnTo>
                    <a:close/>
                  </a:path>
                </a:pathLst>
              </a:custGeom>
              <a:solidFill>
                <a:srgbClr val="005B7F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 dirty="0"/>
              </a:p>
            </p:txBody>
          </p:sp>
          <p:sp>
            <p:nvSpPr>
              <p:cNvPr id="73955" name="Freeform 32"/>
              <p:cNvSpPr>
                <a:spLocks/>
              </p:cNvSpPr>
              <p:nvPr/>
            </p:nvSpPr>
            <p:spPr bwMode="auto">
              <a:xfrm>
                <a:off x="4500" y="2553"/>
                <a:ext cx="10" cy="17"/>
              </a:xfrm>
              <a:custGeom>
                <a:avLst/>
                <a:gdLst>
                  <a:gd name="T0" fmla="*/ 0 w 50"/>
                  <a:gd name="T1" fmla="*/ 0 h 83"/>
                  <a:gd name="T2" fmla="*/ 0 w 50"/>
                  <a:gd name="T3" fmla="*/ 0 h 83"/>
                  <a:gd name="T4" fmla="*/ 0 w 50"/>
                  <a:gd name="T5" fmla="*/ 0 h 83"/>
                  <a:gd name="T6" fmla="*/ 0 w 50"/>
                  <a:gd name="T7" fmla="*/ 0 h 83"/>
                  <a:gd name="T8" fmla="*/ 0 w 50"/>
                  <a:gd name="T9" fmla="*/ 0 h 83"/>
                  <a:gd name="T10" fmla="*/ 0 w 50"/>
                  <a:gd name="T11" fmla="*/ 0 h 83"/>
                  <a:gd name="T12" fmla="*/ 0 w 50"/>
                  <a:gd name="T13" fmla="*/ 0 h 83"/>
                  <a:gd name="T14" fmla="*/ 0 w 50"/>
                  <a:gd name="T15" fmla="*/ 0 h 83"/>
                  <a:gd name="T16" fmla="*/ 0 w 50"/>
                  <a:gd name="T17" fmla="*/ 0 h 83"/>
                  <a:gd name="T18" fmla="*/ 0 w 50"/>
                  <a:gd name="T19" fmla="*/ 0 h 83"/>
                  <a:gd name="T20" fmla="*/ 0 w 50"/>
                  <a:gd name="T21" fmla="*/ 0 h 83"/>
                  <a:gd name="T22" fmla="*/ 0 w 50"/>
                  <a:gd name="T23" fmla="*/ 0 h 83"/>
                  <a:gd name="T24" fmla="*/ 0 w 50"/>
                  <a:gd name="T25" fmla="*/ 0 h 83"/>
                  <a:gd name="T26" fmla="*/ 0 w 50"/>
                  <a:gd name="T27" fmla="*/ 0 h 83"/>
                  <a:gd name="T28" fmla="*/ 0 w 50"/>
                  <a:gd name="T29" fmla="*/ 0 h 83"/>
                  <a:gd name="T30" fmla="*/ 0 w 50"/>
                  <a:gd name="T31" fmla="*/ 0 h 83"/>
                  <a:gd name="T32" fmla="*/ 0 w 50"/>
                  <a:gd name="T33" fmla="*/ 0 h 83"/>
                  <a:gd name="T34" fmla="*/ 0 w 50"/>
                  <a:gd name="T35" fmla="*/ 0 h 83"/>
                  <a:gd name="T36" fmla="*/ 0 w 50"/>
                  <a:gd name="T37" fmla="*/ 0 h 83"/>
                  <a:gd name="T38" fmla="*/ 0 w 50"/>
                  <a:gd name="T39" fmla="*/ 0 h 83"/>
                  <a:gd name="T40" fmla="*/ 0 w 50"/>
                  <a:gd name="T41" fmla="*/ 0 h 83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50"/>
                  <a:gd name="T64" fmla="*/ 0 h 83"/>
                  <a:gd name="T65" fmla="*/ 50 w 50"/>
                  <a:gd name="T66" fmla="*/ 83 h 83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50" h="83">
                    <a:moveTo>
                      <a:pt x="50" y="9"/>
                    </a:moveTo>
                    <a:lnTo>
                      <a:pt x="50" y="29"/>
                    </a:lnTo>
                    <a:lnTo>
                      <a:pt x="48" y="47"/>
                    </a:lnTo>
                    <a:lnTo>
                      <a:pt x="43" y="65"/>
                    </a:lnTo>
                    <a:lnTo>
                      <a:pt x="41" y="83"/>
                    </a:lnTo>
                    <a:lnTo>
                      <a:pt x="34" y="78"/>
                    </a:lnTo>
                    <a:lnTo>
                      <a:pt x="28" y="72"/>
                    </a:lnTo>
                    <a:lnTo>
                      <a:pt x="22" y="67"/>
                    </a:lnTo>
                    <a:lnTo>
                      <a:pt x="17" y="61"/>
                    </a:lnTo>
                    <a:lnTo>
                      <a:pt x="12" y="54"/>
                    </a:lnTo>
                    <a:lnTo>
                      <a:pt x="7" y="47"/>
                    </a:lnTo>
                    <a:lnTo>
                      <a:pt x="4" y="39"/>
                    </a:lnTo>
                    <a:lnTo>
                      <a:pt x="0" y="32"/>
                    </a:lnTo>
                    <a:lnTo>
                      <a:pt x="2" y="20"/>
                    </a:lnTo>
                    <a:lnTo>
                      <a:pt x="7" y="11"/>
                    </a:lnTo>
                    <a:lnTo>
                      <a:pt x="15" y="5"/>
                    </a:lnTo>
                    <a:lnTo>
                      <a:pt x="26" y="1"/>
                    </a:lnTo>
                    <a:lnTo>
                      <a:pt x="33" y="0"/>
                    </a:lnTo>
                    <a:lnTo>
                      <a:pt x="41" y="0"/>
                    </a:lnTo>
                    <a:lnTo>
                      <a:pt x="48" y="2"/>
                    </a:lnTo>
                    <a:lnTo>
                      <a:pt x="50" y="9"/>
                    </a:lnTo>
                    <a:close/>
                  </a:path>
                </a:pathLst>
              </a:custGeom>
              <a:solidFill>
                <a:srgbClr val="A8FFD3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 dirty="0"/>
              </a:p>
            </p:txBody>
          </p:sp>
          <p:sp>
            <p:nvSpPr>
              <p:cNvPr id="73956" name="Freeform 33"/>
              <p:cNvSpPr>
                <a:spLocks/>
              </p:cNvSpPr>
              <p:nvPr/>
            </p:nvSpPr>
            <p:spPr bwMode="auto">
              <a:xfrm>
                <a:off x="4230" y="2558"/>
                <a:ext cx="69" cy="106"/>
              </a:xfrm>
              <a:custGeom>
                <a:avLst/>
                <a:gdLst>
                  <a:gd name="T0" fmla="*/ 0 w 344"/>
                  <a:gd name="T1" fmla="*/ 0 h 532"/>
                  <a:gd name="T2" fmla="*/ 0 w 344"/>
                  <a:gd name="T3" fmla="*/ 0 h 532"/>
                  <a:gd name="T4" fmla="*/ 0 w 344"/>
                  <a:gd name="T5" fmla="*/ 0 h 532"/>
                  <a:gd name="T6" fmla="*/ 0 w 344"/>
                  <a:gd name="T7" fmla="*/ 0 h 532"/>
                  <a:gd name="T8" fmla="*/ 0 w 344"/>
                  <a:gd name="T9" fmla="*/ 0 h 532"/>
                  <a:gd name="T10" fmla="*/ 0 w 344"/>
                  <a:gd name="T11" fmla="*/ 0 h 532"/>
                  <a:gd name="T12" fmla="*/ 0 w 344"/>
                  <a:gd name="T13" fmla="*/ 0 h 532"/>
                  <a:gd name="T14" fmla="*/ 0 w 344"/>
                  <a:gd name="T15" fmla="*/ 0 h 532"/>
                  <a:gd name="T16" fmla="*/ 0 w 344"/>
                  <a:gd name="T17" fmla="*/ 0 h 532"/>
                  <a:gd name="T18" fmla="*/ 0 w 344"/>
                  <a:gd name="T19" fmla="*/ 0 h 532"/>
                  <a:gd name="T20" fmla="*/ 0 w 344"/>
                  <a:gd name="T21" fmla="*/ 0 h 532"/>
                  <a:gd name="T22" fmla="*/ 0 w 344"/>
                  <a:gd name="T23" fmla="*/ 0 h 532"/>
                  <a:gd name="T24" fmla="*/ 0 w 344"/>
                  <a:gd name="T25" fmla="*/ 0 h 532"/>
                  <a:gd name="T26" fmla="*/ 0 w 344"/>
                  <a:gd name="T27" fmla="*/ 0 h 532"/>
                  <a:gd name="T28" fmla="*/ 0 w 344"/>
                  <a:gd name="T29" fmla="*/ 0 h 532"/>
                  <a:gd name="T30" fmla="*/ 0 w 344"/>
                  <a:gd name="T31" fmla="*/ 0 h 532"/>
                  <a:gd name="T32" fmla="*/ 0 w 344"/>
                  <a:gd name="T33" fmla="*/ 0 h 532"/>
                  <a:gd name="T34" fmla="*/ 0 w 344"/>
                  <a:gd name="T35" fmla="*/ 0 h 532"/>
                  <a:gd name="T36" fmla="*/ 0 w 344"/>
                  <a:gd name="T37" fmla="*/ 0 h 532"/>
                  <a:gd name="T38" fmla="*/ 0 w 344"/>
                  <a:gd name="T39" fmla="*/ 0 h 532"/>
                  <a:gd name="T40" fmla="*/ 0 w 344"/>
                  <a:gd name="T41" fmla="*/ 0 h 532"/>
                  <a:gd name="T42" fmla="*/ 0 w 344"/>
                  <a:gd name="T43" fmla="*/ 0 h 532"/>
                  <a:gd name="T44" fmla="*/ 0 w 344"/>
                  <a:gd name="T45" fmla="*/ 0 h 532"/>
                  <a:gd name="T46" fmla="*/ 0 w 344"/>
                  <a:gd name="T47" fmla="*/ 0 h 532"/>
                  <a:gd name="T48" fmla="*/ 0 w 344"/>
                  <a:gd name="T49" fmla="*/ 0 h 532"/>
                  <a:gd name="T50" fmla="*/ 0 w 344"/>
                  <a:gd name="T51" fmla="*/ 0 h 532"/>
                  <a:gd name="T52" fmla="*/ 0 w 344"/>
                  <a:gd name="T53" fmla="*/ 0 h 532"/>
                  <a:gd name="T54" fmla="*/ 0 w 344"/>
                  <a:gd name="T55" fmla="*/ 0 h 532"/>
                  <a:gd name="T56" fmla="*/ 0 w 344"/>
                  <a:gd name="T57" fmla="*/ 0 h 532"/>
                  <a:gd name="T58" fmla="*/ 0 w 344"/>
                  <a:gd name="T59" fmla="*/ 0 h 532"/>
                  <a:gd name="T60" fmla="*/ 0 w 344"/>
                  <a:gd name="T61" fmla="*/ 0 h 532"/>
                  <a:gd name="T62" fmla="*/ 0 w 344"/>
                  <a:gd name="T63" fmla="*/ 0 h 532"/>
                  <a:gd name="T64" fmla="*/ 0 w 344"/>
                  <a:gd name="T65" fmla="*/ 0 h 532"/>
                  <a:gd name="T66" fmla="*/ 0 w 344"/>
                  <a:gd name="T67" fmla="*/ 0 h 532"/>
                  <a:gd name="T68" fmla="*/ 0 w 344"/>
                  <a:gd name="T69" fmla="*/ 0 h 532"/>
                  <a:gd name="T70" fmla="*/ 0 w 344"/>
                  <a:gd name="T71" fmla="*/ 0 h 532"/>
                  <a:gd name="T72" fmla="*/ 0 w 344"/>
                  <a:gd name="T73" fmla="*/ 0 h 532"/>
                  <a:gd name="T74" fmla="*/ 0 w 344"/>
                  <a:gd name="T75" fmla="*/ 0 h 532"/>
                  <a:gd name="T76" fmla="*/ 0 w 344"/>
                  <a:gd name="T77" fmla="*/ 0 h 532"/>
                  <a:gd name="T78" fmla="*/ 0 w 344"/>
                  <a:gd name="T79" fmla="*/ 0 h 532"/>
                  <a:gd name="T80" fmla="*/ 0 w 344"/>
                  <a:gd name="T81" fmla="*/ 0 h 532"/>
                  <a:gd name="T82" fmla="*/ 0 w 344"/>
                  <a:gd name="T83" fmla="*/ 0 h 532"/>
                  <a:gd name="T84" fmla="*/ 0 w 344"/>
                  <a:gd name="T85" fmla="*/ 0 h 532"/>
                  <a:gd name="T86" fmla="*/ 0 w 344"/>
                  <a:gd name="T87" fmla="*/ 0 h 532"/>
                  <a:gd name="T88" fmla="*/ 0 w 344"/>
                  <a:gd name="T89" fmla="*/ 0 h 532"/>
                  <a:gd name="T90" fmla="*/ 0 w 344"/>
                  <a:gd name="T91" fmla="*/ 0 h 532"/>
                  <a:gd name="T92" fmla="*/ 0 w 344"/>
                  <a:gd name="T93" fmla="*/ 0 h 532"/>
                  <a:gd name="T94" fmla="*/ 0 w 344"/>
                  <a:gd name="T95" fmla="*/ 0 h 532"/>
                  <a:gd name="T96" fmla="*/ 0 w 344"/>
                  <a:gd name="T97" fmla="*/ 0 h 532"/>
                  <a:gd name="T98" fmla="*/ 0 w 344"/>
                  <a:gd name="T99" fmla="*/ 0 h 532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344"/>
                  <a:gd name="T151" fmla="*/ 0 h 532"/>
                  <a:gd name="T152" fmla="*/ 344 w 344"/>
                  <a:gd name="T153" fmla="*/ 532 h 532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344" h="532">
                    <a:moveTo>
                      <a:pt x="115" y="165"/>
                    </a:moveTo>
                    <a:lnTo>
                      <a:pt x="129" y="185"/>
                    </a:lnTo>
                    <a:lnTo>
                      <a:pt x="142" y="206"/>
                    </a:lnTo>
                    <a:lnTo>
                      <a:pt x="154" y="227"/>
                    </a:lnTo>
                    <a:lnTo>
                      <a:pt x="166" y="249"/>
                    </a:lnTo>
                    <a:lnTo>
                      <a:pt x="179" y="269"/>
                    </a:lnTo>
                    <a:lnTo>
                      <a:pt x="190" y="290"/>
                    </a:lnTo>
                    <a:lnTo>
                      <a:pt x="202" y="311"/>
                    </a:lnTo>
                    <a:lnTo>
                      <a:pt x="214" y="333"/>
                    </a:lnTo>
                    <a:lnTo>
                      <a:pt x="227" y="354"/>
                    </a:lnTo>
                    <a:lnTo>
                      <a:pt x="241" y="373"/>
                    </a:lnTo>
                    <a:lnTo>
                      <a:pt x="256" y="393"/>
                    </a:lnTo>
                    <a:lnTo>
                      <a:pt x="271" y="413"/>
                    </a:lnTo>
                    <a:lnTo>
                      <a:pt x="287" y="431"/>
                    </a:lnTo>
                    <a:lnTo>
                      <a:pt x="305" y="450"/>
                    </a:lnTo>
                    <a:lnTo>
                      <a:pt x="323" y="467"/>
                    </a:lnTo>
                    <a:lnTo>
                      <a:pt x="344" y="483"/>
                    </a:lnTo>
                    <a:lnTo>
                      <a:pt x="257" y="532"/>
                    </a:lnTo>
                    <a:lnTo>
                      <a:pt x="248" y="522"/>
                    </a:lnTo>
                    <a:lnTo>
                      <a:pt x="242" y="512"/>
                    </a:lnTo>
                    <a:lnTo>
                      <a:pt x="238" y="502"/>
                    </a:lnTo>
                    <a:lnTo>
                      <a:pt x="234" y="490"/>
                    </a:lnTo>
                    <a:lnTo>
                      <a:pt x="231" y="478"/>
                    </a:lnTo>
                    <a:lnTo>
                      <a:pt x="227" y="466"/>
                    </a:lnTo>
                    <a:lnTo>
                      <a:pt x="224" y="454"/>
                    </a:lnTo>
                    <a:lnTo>
                      <a:pt x="218" y="444"/>
                    </a:lnTo>
                    <a:lnTo>
                      <a:pt x="204" y="416"/>
                    </a:lnTo>
                    <a:lnTo>
                      <a:pt x="189" y="388"/>
                    </a:lnTo>
                    <a:lnTo>
                      <a:pt x="174" y="362"/>
                    </a:lnTo>
                    <a:lnTo>
                      <a:pt x="160" y="334"/>
                    </a:lnTo>
                    <a:lnTo>
                      <a:pt x="145" y="306"/>
                    </a:lnTo>
                    <a:lnTo>
                      <a:pt x="131" y="280"/>
                    </a:lnTo>
                    <a:lnTo>
                      <a:pt x="116" y="252"/>
                    </a:lnTo>
                    <a:lnTo>
                      <a:pt x="102" y="224"/>
                    </a:lnTo>
                    <a:lnTo>
                      <a:pt x="89" y="197"/>
                    </a:lnTo>
                    <a:lnTo>
                      <a:pt x="75" y="169"/>
                    </a:lnTo>
                    <a:lnTo>
                      <a:pt x="61" y="141"/>
                    </a:lnTo>
                    <a:lnTo>
                      <a:pt x="48" y="113"/>
                    </a:lnTo>
                    <a:lnTo>
                      <a:pt x="35" y="86"/>
                    </a:lnTo>
                    <a:lnTo>
                      <a:pt x="23" y="57"/>
                    </a:lnTo>
                    <a:lnTo>
                      <a:pt x="11" y="29"/>
                    </a:lnTo>
                    <a:lnTo>
                      <a:pt x="0" y="0"/>
                    </a:lnTo>
                    <a:lnTo>
                      <a:pt x="18" y="20"/>
                    </a:lnTo>
                    <a:lnTo>
                      <a:pt x="34" y="39"/>
                    </a:lnTo>
                    <a:lnTo>
                      <a:pt x="48" y="60"/>
                    </a:lnTo>
                    <a:lnTo>
                      <a:pt x="61" y="81"/>
                    </a:lnTo>
                    <a:lnTo>
                      <a:pt x="74" y="103"/>
                    </a:lnTo>
                    <a:lnTo>
                      <a:pt x="86" y="124"/>
                    </a:lnTo>
                    <a:lnTo>
                      <a:pt x="100" y="145"/>
                    </a:lnTo>
                    <a:lnTo>
                      <a:pt x="115" y="165"/>
                    </a:lnTo>
                    <a:close/>
                  </a:path>
                </a:pathLst>
              </a:custGeom>
              <a:solidFill>
                <a:srgbClr val="FFFF00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 dirty="0"/>
              </a:p>
            </p:txBody>
          </p:sp>
          <p:sp>
            <p:nvSpPr>
              <p:cNvPr id="73957" name="Freeform 34"/>
              <p:cNvSpPr>
                <a:spLocks/>
              </p:cNvSpPr>
              <p:nvPr/>
            </p:nvSpPr>
            <p:spPr bwMode="auto">
              <a:xfrm>
                <a:off x="4025" y="2558"/>
                <a:ext cx="186" cy="67"/>
              </a:xfrm>
              <a:custGeom>
                <a:avLst/>
                <a:gdLst>
                  <a:gd name="T0" fmla="*/ 0 w 932"/>
                  <a:gd name="T1" fmla="*/ 0 h 337"/>
                  <a:gd name="T2" fmla="*/ 0 w 932"/>
                  <a:gd name="T3" fmla="*/ 0 h 337"/>
                  <a:gd name="T4" fmla="*/ 0 w 932"/>
                  <a:gd name="T5" fmla="*/ 0 h 337"/>
                  <a:gd name="T6" fmla="*/ 0 w 932"/>
                  <a:gd name="T7" fmla="*/ 0 h 337"/>
                  <a:gd name="T8" fmla="*/ 0 w 932"/>
                  <a:gd name="T9" fmla="*/ 0 h 337"/>
                  <a:gd name="T10" fmla="*/ 0 w 932"/>
                  <a:gd name="T11" fmla="*/ 0 h 337"/>
                  <a:gd name="T12" fmla="*/ 0 w 932"/>
                  <a:gd name="T13" fmla="*/ 0 h 337"/>
                  <a:gd name="T14" fmla="*/ 0 w 932"/>
                  <a:gd name="T15" fmla="*/ 0 h 337"/>
                  <a:gd name="T16" fmla="*/ 0 w 932"/>
                  <a:gd name="T17" fmla="*/ 0 h 337"/>
                  <a:gd name="T18" fmla="*/ 0 w 932"/>
                  <a:gd name="T19" fmla="*/ 0 h 337"/>
                  <a:gd name="T20" fmla="*/ 0 w 932"/>
                  <a:gd name="T21" fmla="*/ 0 h 337"/>
                  <a:gd name="T22" fmla="*/ 0 w 932"/>
                  <a:gd name="T23" fmla="*/ 0 h 337"/>
                  <a:gd name="T24" fmla="*/ 0 w 932"/>
                  <a:gd name="T25" fmla="*/ 0 h 337"/>
                  <a:gd name="T26" fmla="*/ 0 w 932"/>
                  <a:gd name="T27" fmla="*/ 0 h 337"/>
                  <a:gd name="T28" fmla="*/ 0 w 932"/>
                  <a:gd name="T29" fmla="*/ 0 h 337"/>
                  <a:gd name="T30" fmla="*/ 0 w 932"/>
                  <a:gd name="T31" fmla="*/ 0 h 337"/>
                  <a:gd name="T32" fmla="*/ 0 w 932"/>
                  <a:gd name="T33" fmla="*/ 0 h 337"/>
                  <a:gd name="T34" fmla="*/ 0 w 932"/>
                  <a:gd name="T35" fmla="*/ 0 h 337"/>
                  <a:gd name="T36" fmla="*/ 0 w 932"/>
                  <a:gd name="T37" fmla="*/ 0 h 337"/>
                  <a:gd name="T38" fmla="*/ 0 w 932"/>
                  <a:gd name="T39" fmla="*/ 0 h 337"/>
                  <a:gd name="T40" fmla="*/ 0 w 932"/>
                  <a:gd name="T41" fmla="*/ 0 h 337"/>
                  <a:gd name="T42" fmla="*/ 0 w 932"/>
                  <a:gd name="T43" fmla="*/ 0 h 337"/>
                  <a:gd name="T44" fmla="*/ 0 w 932"/>
                  <a:gd name="T45" fmla="*/ 0 h 337"/>
                  <a:gd name="T46" fmla="*/ 0 w 932"/>
                  <a:gd name="T47" fmla="*/ 0 h 337"/>
                  <a:gd name="T48" fmla="*/ 0 w 932"/>
                  <a:gd name="T49" fmla="*/ 0 h 337"/>
                  <a:gd name="T50" fmla="*/ 0 w 932"/>
                  <a:gd name="T51" fmla="*/ 0 h 337"/>
                  <a:gd name="T52" fmla="*/ 0 w 932"/>
                  <a:gd name="T53" fmla="*/ 0 h 337"/>
                  <a:gd name="T54" fmla="*/ 0 w 932"/>
                  <a:gd name="T55" fmla="*/ 0 h 337"/>
                  <a:gd name="T56" fmla="*/ 0 w 932"/>
                  <a:gd name="T57" fmla="*/ 0 h 337"/>
                  <a:gd name="T58" fmla="*/ 0 w 932"/>
                  <a:gd name="T59" fmla="*/ 0 h 337"/>
                  <a:gd name="T60" fmla="*/ 0 w 932"/>
                  <a:gd name="T61" fmla="*/ 0 h 337"/>
                  <a:gd name="T62" fmla="*/ 0 w 932"/>
                  <a:gd name="T63" fmla="*/ 0 h 337"/>
                  <a:gd name="T64" fmla="*/ 0 w 932"/>
                  <a:gd name="T65" fmla="*/ 0 h 337"/>
                  <a:gd name="T66" fmla="*/ 0 w 932"/>
                  <a:gd name="T67" fmla="*/ 0 h 337"/>
                  <a:gd name="T68" fmla="*/ 0 w 932"/>
                  <a:gd name="T69" fmla="*/ 0 h 337"/>
                  <a:gd name="T70" fmla="*/ 0 w 932"/>
                  <a:gd name="T71" fmla="*/ 0 h 337"/>
                  <a:gd name="T72" fmla="*/ 0 w 932"/>
                  <a:gd name="T73" fmla="*/ 0 h 337"/>
                  <a:gd name="T74" fmla="*/ 0 w 932"/>
                  <a:gd name="T75" fmla="*/ 0 h 337"/>
                  <a:gd name="T76" fmla="*/ 0 w 932"/>
                  <a:gd name="T77" fmla="*/ 0 h 337"/>
                  <a:gd name="T78" fmla="*/ 0 w 932"/>
                  <a:gd name="T79" fmla="*/ 0 h 337"/>
                  <a:gd name="T80" fmla="*/ 0 w 932"/>
                  <a:gd name="T81" fmla="*/ 0 h 337"/>
                  <a:gd name="T82" fmla="*/ 0 w 932"/>
                  <a:gd name="T83" fmla="*/ 0 h 337"/>
                  <a:gd name="T84" fmla="*/ 0 w 932"/>
                  <a:gd name="T85" fmla="*/ 0 h 337"/>
                  <a:gd name="T86" fmla="*/ 0 w 932"/>
                  <a:gd name="T87" fmla="*/ 0 h 337"/>
                  <a:gd name="T88" fmla="*/ 0 w 932"/>
                  <a:gd name="T89" fmla="*/ 0 h 337"/>
                  <a:gd name="T90" fmla="*/ 0 w 932"/>
                  <a:gd name="T91" fmla="*/ 0 h 337"/>
                  <a:gd name="T92" fmla="*/ 0 w 932"/>
                  <a:gd name="T93" fmla="*/ 0 h 337"/>
                  <a:gd name="T94" fmla="*/ 0 w 932"/>
                  <a:gd name="T95" fmla="*/ 0 h 337"/>
                  <a:gd name="T96" fmla="*/ 0 w 932"/>
                  <a:gd name="T97" fmla="*/ 0 h 337"/>
                  <a:gd name="T98" fmla="*/ 0 w 932"/>
                  <a:gd name="T99" fmla="*/ 0 h 337"/>
                  <a:gd name="T100" fmla="*/ 0 w 932"/>
                  <a:gd name="T101" fmla="*/ 0 h 337"/>
                  <a:gd name="T102" fmla="*/ 0 w 932"/>
                  <a:gd name="T103" fmla="*/ 0 h 337"/>
                  <a:gd name="T104" fmla="*/ 0 w 932"/>
                  <a:gd name="T105" fmla="*/ 0 h 337"/>
                  <a:gd name="T106" fmla="*/ 0 w 932"/>
                  <a:gd name="T107" fmla="*/ 0 h 337"/>
                  <a:gd name="T108" fmla="*/ 0 w 932"/>
                  <a:gd name="T109" fmla="*/ 0 h 337"/>
                  <a:gd name="T110" fmla="*/ 0 w 932"/>
                  <a:gd name="T111" fmla="*/ 0 h 337"/>
                  <a:gd name="T112" fmla="*/ 0 w 932"/>
                  <a:gd name="T113" fmla="*/ 0 h 337"/>
                  <a:gd name="T114" fmla="*/ 0 w 932"/>
                  <a:gd name="T115" fmla="*/ 0 h 337"/>
                  <a:gd name="T116" fmla="*/ 0 w 932"/>
                  <a:gd name="T117" fmla="*/ 0 h 337"/>
                  <a:gd name="T118" fmla="*/ 0 w 932"/>
                  <a:gd name="T119" fmla="*/ 0 h 337"/>
                  <a:gd name="T120" fmla="*/ 0 w 932"/>
                  <a:gd name="T121" fmla="*/ 0 h 337"/>
                  <a:gd name="T122" fmla="*/ 0 w 932"/>
                  <a:gd name="T123" fmla="*/ 0 h 337"/>
                  <a:gd name="T124" fmla="*/ 0 w 932"/>
                  <a:gd name="T125" fmla="*/ 0 h 337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932"/>
                  <a:gd name="T190" fmla="*/ 0 h 337"/>
                  <a:gd name="T191" fmla="*/ 932 w 932"/>
                  <a:gd name="T192" fmla="*/ 337 h 337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932" h="337">
                    <a:moveTo>
                      <a:pt x="382" y="101"/>
                    </a:moveTo>
                    <a:lnTo>
                      <a:pt x="394" y="101"/>
                    </a:lnTo>
                    <a:lnTo>
                      <a:pt x="407" y="101"/>
                    </a:lnTo>
                    <a:lnTo>
                      <a:pt x="421" y="100"/>
                    </a:lnTo>
                    <a:lnTo>
                      <a:pt x="434" y="98"/>
                    </a:lnTo>
                    <a:lnTo>
                      <a:pt x="446" y="96"/>
                    </a:lnTo>
                    <a:lnTo>
                      <a:pt x="459" y="92"/>
                    </a:lnTo>
                    <a:lnTo>
                      <a:pt x="473" y="90"/>
                    </a:lnTo>
                    <a:lnTo>
                      <a:pt x="486" y="88"/>
                    </a:lnTo>
                    <a:lnTo>
                      <a:pt x="498" y="85"/>
                    </a:lnTo>
                    <a:lnTo>
                      <a:pt x="511" y="85"/>
                    </a:lnTo>
                    <a:lnTo>
                      <a:pt x="524" y="85"/>
                    </a:lnTo>
                    <a:lnTo>
                      <a:pt x="535" y="86"/>
                    </a:lnTo>
                    <a:lnTo>
                      <a:pt x="548" y="89"/>
                    </a:lnTo>
                    <a:lnTo>
                      <a:pt x="560" y="93"/>
                    </a:lnTo>
                    <a:lnTo>
                      <a:pt x="570" y="100"/>
                    </a:lnTo>
                    <a:lnTo>
                      <a:pt x="582" y="108"/>
                    </a:lnTo>
                    <a:lnTo>
                      <a:pt x="593" y="118"/>
                    </a:lnTo>
                    <a:lnTo>
                      <a:pt x="602" y="129"/>
                    </a:lnTo>
                    <a:lnTo>
                      <a:pt x="613" y="141"/>
                    </a:lnTo>
                    <a:lnTo>
                      <a:pt x="622" y="151"/>
                    </a:lnTo>
                    <a:lnTo>
                      <a:pt x="631" y="162"/>
                    </a:lnTo>
                    <a:lnTo>
                      <a:pt x="642" y="171"/>
                    </a:lnTo>
                    <a:lnTo>
                      <a:pt x="653" y="178"/>
                    </a:lnTo>
                    <a:lnTo>
                      <a:pt x="666" y="182"/>
                    </a:lnTo>
                    <a:lnTo>
                      <a:pt x="681" y="178"/>
                    </a:lnTo>
                    <a:lnTo>
                      <a:pt x="695" y="173"/>
                    </a:lnTo>
                    <a:lnTo>
                      <a:pt x="710" y="171"/>
                    </a:lnTo>
                    <a:lnTo>
                      <a:pt x="725" y="171"/>
                    </a:lnTo>
                    <a:lnTo>
                      <a:pt x="739" y="171"/>
                    </a:lnTo>
                    <a:lnTo>
                      <a:pt x="754" y="172"/>
                    </a:lnTo>
                    <a:lnTo>
                      <a:pt x="768" y="175"/>
                    </a:lnTo>
                    <a:lnTo>
                      <a:pt x="783" y="179"/>
                    </a:lnTo>
                    <a:lnTo>
                      <a:pt x="795" y="183"/>
                    </a:lnTo>
                    <a:lnTo>
                      <a:pt x="809" y="189"/>
                    </a:lnTo>
                    <a:lnTo>
                      <a:pt x="823" y="195"/>
                    </a:lnTo>
                    <a:lnTo>
                      <a:pt x="836" y="203"/>
                    </a:lnTo>
                    <a:lnTo>
                      <a:pt x="847" y="211"/>
                    </a:lnTo>
                    <a:lnTo>
                      <a:pt x="859" y="219"/>
                    </a:lnTo>
                    <a:lnTo>
                      <a:pt x="870" y="229"/>
                    </a:lnTo>
                    <a:lnTo>
                      <a:pt x="881" y="239"/>
                    </a:lnTo>
                    <a:lnTo>
                      <a:pt x="888" y="239"/>
                    </a:lnTo>
                    <a:lnTo>
                      <a:pt x="895" y="239"/>
                    </a:lnTo>
                    <a:lnTo>
                      <a:pt x="902" y="239"/>
                    </a:lnTo>
                    <a:lnTo>
                      <a:pt x="909" y="239"/>
                    </a:lnTo>
                    <a:lnTo>
                      <a:pt x="914" y="240"/>
                    </a:lnTo>
                    <a:lnTo>
                      <a:pt x="920" y="241"/>
                    </a:lnTo>
                    <a:lnTo>
                      <a:pt x="926" y="244"/>
                    </a:lnTo>
                    <a:lnTo>
                      <a:pt x="932" y="247"/>
                    </a:lnTo>
                    <a:lnTo>
                      <a:pt x="932" y="256"/>
                    </a:lnTo>
                    <a:lnTo>
                      <a:pt x="920" y="271"/>
                    </a:lnTo>
                    <a:lnTo>
                      <a:pt x="907" y="283"/>
                    </a:lnTo>
                    <a:lnTo>
                      <a:pt x="894" y="290"/>
                    </a:lnTo>
                    <a:lnTo>
                      <a:pt x="881" y="294"/>
                    </a:lnTo>
                    <a:lnTo>
                      <a:pt x="866" y="296"/>
                    </a:lnTo>
                    <a:lnTo>
                      <a:pt x="852" y="296"/>
                    </a:lnTo>
                    <a:lnTo>
                      <a:pt x="837" y="293"/>
                    </a:lnTo>
                    <a:lnTo>
                      <a:pt x="822" y="290"/>
                    </a:lnTo>
                    <a:lnTo>
                      <a:pt x="807" y="285"/>
                    </a:lnTo>
                    <a:lnTo>
                      <a:pt x="792" y="282"/>
                    </a:lnTo>
                    <a:lnTo>
                      <a:pt x="777" y="278"/>
                    </a:lnTo>
                    <a:lnTo>
                      <a:pt x="761" y="276"/>
                    </a:lnTo>
                    <a:lnTo>
                      <a:pt x="746" y="275"/>
                    </a:lnTo>
                    <a:lnTo>
                      <a:pt x="731" y="277"/>
                    </a:lnTo>
                    <a:lnTo>
                      <a:pt x="716" y="282"/>
                    </a:lnTo>
                    <a:lnTo>
                      <a:pt x="701" y="289"/>
                    </a:lnTo>
                    <a:lnTo>
                      <a:pt x="687" y="293"/>
                    </a:lnTo>
                    <a:lnTo>
                      <a:pt x="674" y="299"/>
                    </a:lnTo>
                    <a:lnTo>
                      <a:pt x="660" y="305"/>
                    </a:lnTo>
                    <a:lnTo>
                      <a:pt x="646" y="311"/>
                    </a:lnTo>
                    <a:lnTo>
                      <a:pt x="632" y="315"/>
                    </a:lnTo>
                    <a:lnTo>
                      <a:pt x="617" y="321"/>
                    </a:lnTo>
                    <a:lnTo>
                      <a:pt x="604" y="326"/>
                    </a:lnTo>
                    <a:lnTo>
                      <a:pt x="590" y="330"/>
                    </a:lnTo>
                    <a:lnTo>
                      <a:pt x="575" y="333"/>
                    </a:lnTo>
                    <a:lnTo>
                      <a:pt x="560" y="336"/>
                    </a:lnTo>
                    <a:lnTo>
                      <a:pt x="546" y="337"/>
                    </a:lnTo>
                    <a:lnTo>
                      <a:pt x="531" y="336"/>
                    </a:lnTo>
                    <a:lnTo>
                      <a:pt x="516" y="335"/>
                    </a:lnTo>
                    <a:lnTo>
                      <a:pt x="502" y="331"/>
                    </a:lnTo>
                    <a:lnTo>
                      <a:pt x="487" y="327"/>
                    </a:lnTo>
                    <a:lnTo>
                      <a:pt x="472" y="320"/>
                    </a:lnTo>
                    <a:lnTo>
                      <a:pt x="457" y="308"/>
                    </a:lnTo>
                    <a:lnTo>
                      <a:pt x="442" y="298"/>
                    </a:lnTo>
                    <a:lnTo>
                      <a:pt x="424" y="291"/>
                    </a:lnTo>
                    <a:lnTo>
                      <a:pt x="407" y="284"/>
                    </a:lnTo>
                    <a:lnTo>
                      <a:pt x="390" y="281"/>
                    </a:lnTo>
                    <a:lnTo>
                      <a:pt x="371" y="277"/>
                    </a:lnTo>
                    <a:lnTo>
                      <a:pt x="352" y="276"/>
                    </a:lnTo>
                    <a:lnTo>
                      <a:pt x="333" y="276"/>
                    </a:lnTo>
                    <a:lnTo>
                      <a:pt x="313" y="276"/>
                    </a:lnTo>
                    <a:lnTo>
                      <a:pt x="294" y="278"/>
                    </a:lnTo>
                    <a:lnTo>
                      <a:pt x="275" y="281"/>
                    </a:lnTo>
                    <a:lnTo>
                      <a:pt x="256" y="284"/>
                    </a:lnTo>
                    <a:lnTo>
                      <a:pt x="237" y="287"/>
                    </a:lnTo>
                    <a:lnTo>
                      <a:pt x="219" y="291"/>
                    </a:lnTo>
                    <a:lnTo>
                      <a:pt x="201" y="296"/>
                    </a:lnTo>
                    <a:lnTo>
                      <a:pt x="184" y="299"/>
                    </a:lnTo>
                    <a:lnTo>
                      <a:pt x="164" y="303"/>
                    </a:lnTo>
                    <a:lnTo>
                      <a:pt x="145" y="306"/>
                    </a:lnTo>
                    <a:lnTo>
                      <a:pt x="124" y="307"/>
                    </a:lnTo>
                    <a:lnTo>
                      <a:pt x="103" y="308"/>
                    </a:lnTo>
                    <a:lnTo>
                      <a:pt x="82" y="307"/>
                    </a:lnTo>
                    <a:lnTo>
                      <a:pt x="63" y="304"/>
                    </a:lnTo>
                    <a:lnTo>
                      <a:pt x="44" y="298"/>
                    </a:lnTo>
                    <a:lnTo>
                      <a:pt x="28" y="289"/>
                    </a:lnTo>
                    <a:lnTo>
                      <a:pt x="28" y="257"/>
                    </a:lnTo>
                    <a:lnTo>
                      <a:pt x="51" y="263"/>
                    </a:lnTo>
                    <a:lnTo>
                      <a:pt x="75" y="268"/>
                    </a:lnTo>
                    <a:lnTo>
                      <a:pt x="99" y="269"/>
                    </a:lnTo>
                    <a:lnTo>
                      <a:pt x="122" y="269"/>
                    </a:lnTo>
                    <a:lnTo>
                      <a:pt x="144" y="268"/>
                    </a:lnTo>
                    <a:lnTo>
                      <a:pt x="167" y="264"/>
                    </a:lnTo>
                    <a:lnTo>
                      <a:pt x="189" y="261"/>
                    </a:lnTo>
                    <a:lnTo>
                      <a:pt x="212" y="256"/>
                    </a:lnTo>
                    <a:lnTo>
                      <a:pt x="234" y="252"/>
                    </a:lnTo>
                    <a:lnTo>
                      <a:pt x="256" y="247"/>
                    </a:lnTo>
                    <a:lnTo>
                      <a:pt x="279" y="242"/>
                    </a:lnTo>
                    <a:lnTo>
                      <a:pt x="301" y="238"/>
                    </a:lnTo>
                    <a:lnTo>
                      <a:pt x="324" y="235"/>
                    </a:lnTo>
                    <a:lnTo>
                      <a:pt x="346" y="233"/>
                    </a:lnTo>
                    <a:lnTo>
                      <a:pt x="369" y="232"/>
                    </a:lnTo>
                    <a:lnTo>
                      <a:pt x="392" y="233"/>
                    </a:lnTo>
                    <a:lnTo>
                      <a:pt x="415" y="239"/>
                    </a:lnTo>
                    <a:lnTo>
                      <a:pt x="437" y="247"/>
                    </a:lnTo>
                    <a:lnTo>
                      <a:pt x="459" y="256"/>
                    </a:lnTo>
                    <a:lnTo>
                      <a:pt x="481" y="267"/>
                    </a:lnTo>
                    <a:lnTo>
                      <a:pt x="503" y="276"/>
                    </a:lnTo>
                    <a:lnTo>
                      <a:pt x="525" y="282"/>
                    </a:lnTo>
                    <a:lnTo>
                      <a:pt x="549" y="284"/>
                    </a:lnTo>
                    <a:lnTo>
                      <a:pt x="576" y="281"/>
                    </a:lnTo>
                    <a:lnTo>
                      <a:pt x="595" y="278"/>
                    </a:lnTo>
                    <a:lnTo>
                      <a:pt x="615" y="276"/>
                    </a:lnTo>
                    <a:lnTo>
                      <a:pt x="635" y="274"/>
                    </a:lnTo>
                    <a:lnTo>
                      <a:pt x="654" y="270"/>
                    </a:lnTo>
                    <a:lnTo>
                      <a:pt x="673" y="266"/>
                    </a:lnTo>
                    <a:lnTo>
                      <a:pt x="691" y="260"/>
                    </a:lnTo>
                    <a:lnTo>
                      <a:pt x="709" y="252"/>
                    </a:lnTo>
                    <a:lnTo>
                      <a:pt x="725" y="241"/>
                    </a:lnTo>
                    <a:lnTo>
                      <a:pt x="709" y="246"/>
                    </a:lnTo>
                    <a:lnTo>
                      <a:pt x="692" y="248"/>
                    </a:lnTo>
                    <a:lnTo>
                      <a:pt x="677" y="248"/>
                    </a:lnTo>
                    <a:lnTo>
                      <a:pt x="662" y="247"/>
                    </a:lnTo>
                    <a:lnTo>
                      <a:pt x="647" y="245"/>
                    </a:lnTo>
                    <a:lnTo>
                      <a:pt x="632" y="240"/>
                    </a:lnTo>
                    <a:lnTo>
                      <a:pt x="617" y="235"/>
                    </a:lnTo>
                    <a:lnTo>
                      <a:pt x="604" y="230"/>
                    </a:lnTo>
                    <a:lnTo>
                      <a:pt x="590" y="224"/>
                    </a:lnTo>
                    <a:lnTo>
                      <a:pt x="576" y="217"/>
                    </a:lnTo>
                    <a:lnTo>
                      <a:pt x="562" y="210"/>
                    </a:lnTo>
                    <a:lnTo>
                      <a:pt x="548" y="202"/>
                    </a:lnTo>
                    <a:lnTo>
                      <a:pt x="534" y="195"/>
                    </a:lnTo>
                    <a:lnTo>
                      <a:pt x="520" y="188"/>
                    </a:lnTo>
                    <a:lnTo>
                      <a:pt x="506" y="181"/>
                    </a:lnTo>
                    <a:lnTo>
                      <a:pt x="493" y="175"/>
                    </a:lnTo>
                    <a:lnTo>
                      <a:pt x="472" y="171"/>
                    </a:lnTo>
                    <a:lnTo>
                      <a:pt x="450" y="168"/>
                    </a:lnTo>
                    <a:lnTo>
                      <a:pt x="428" y="166"/>
                    </a:lnTo>
                    <a:lnTo>
                      <a:pt x="406" y="164"/>
                    </a:lnTo>
                    <a:lnTo>
                      <a:pt x="385" y="160"/>
                    </a:lnTo>
                    <a:lnTo>
                      <a:pt x="364" y="155"/>
                    </a:lnTo>
                    <a:lnTo>
                      <a:pt x="346" y="147"/>
                    </a:lnTo>
                    <a:lnTo>
                      <a:pt x="329" y="135"/>
                    </a:lnTo>
                    <a:lnTo>
                      <a:pt x="319" y="128"/>
                    </a:lnTo>
                    <a:lnTo>
                      <a:pt x="310" y="121"/>
                    </a:lnTo>
                    <a:lnTo>
                      <a:pt x="301" y="114"/>
                    </a:lnTo>
                    <a:lnTo>
                      <a:pt x="292" y="107"/>
                    </a:lnTo>
                    <a:lnTo>
                      <a:pt x="282" y="100"/>
                    </a:lnTo>
                    <a:lnTo>
                      <a:pt x="272" y="95"/>
                    </a:lnTo>
                    <a:lnTo>
                      <a:pt x="263" y="89"/>
                    </a:lnTo>
                    <a:lnTo>
                      <a:pt x="252" y="84"/>
                    </a:lnTo>
                    <a:lnTo>
                      <a:pt x="256" y="96"/>
                    </a:lnTo>
                    <a:lnTo>
                      <a:pt x="260" y="106"/>
                    </a:lnTo>
                    <a:lnTo>
                      <a:pt x="267" y="118"/>
                    </a:lnTo>
                    <a:lnTo>
                      <a:pt x="274" y="128"/>
                    </a:lnTo>
                    <a:lnTo>
                      <a:pt x="282" y="138"/>
                    </a:lnTo>
                    <a:lnTo>
                      <a:pt x="290" y="149"/>
                    </a:lnTo>
                    <a:lnTo>
                      <a:pt x="298" y="159"/>
                    </a:lnTo>
                    <a:lnTo>
                      <a:pt x="305" y="170"/>
                    </a:lnTo>
                    <a:lnTo>
                      <a:pt x="286" y="171"/>
                    </a:lnTo>
                    <a:lnTo>
                      <a:pt x="267" y="167"/>
                    </a:lnTo>
                    <a:lnTo>
                      <a:pt x="250" y="159"/>
                    </a:lnTo>
                    <a:lnTo>
                      <a:pt x="233" y="148"/>
                    </a:lnTo>
                    <a:lnTo>
                      <a:pt x="215" y="135"/>
                    </a:lnTo>
                    <a:lnTo>
                      <a:pt x="198" y="122"/>
                    </a:lnTo>
                    <a:lnTo>
                      <a:pt x="181" y="111"/>
                    </a:lnTo>
                    <a:lnTo>
                      <a:pt x="163" y="100"/>
                    </a:lnTo>
                    <a:lnTo>
                      <a:pt x="167" y="112"/>
                    </a:lnTo>
                    <a:lnTo>
                      <a:pt x="173" y="122"/>
                    </a:lnTo>
                    <a:lnTo>
                      <a:pt x="181" y="133"/>
                    </a:lnTo>
                    <a:lnTo>
                      <a:pt x="189" y="142"/>
                    </a:lnTo>
                    <a:lnTo>
                      <a:pt x="198" y="152"/>
                    </a:lnTo>
                    <a:lnTo>
                      <a:pt x="206" y="163"/>
                    </a:lnTo>
                    <a:lnTo>
                      <a:pt x="213" y="173"/>
                    </a:lnTo>
                    <a:lnTo>
                      <a:pt x="219" y="185"/>
                    </a:lnTo>
                    <a:lnTo>
                      <a:pt x="197" y="183"/>
                    </a:lnTo>
                    <a:lnTo>
                      <a:pt x="176" y="179"/>
                    </a:lnTo>
                    <a:lnTo>
                      <a:pt x="155" y="172"/>
                    </a:lnTo>
                    <a:lnTo>
                      <a:pt x="136" y="164"/>
                    </a:lnTo>
                    <a:lnTo>
                      <a:pt x="117" y="153"/>
                    </a:lnTo>
                    <a:lnTo>
                      <a:pt x="97" y="142"/>
                    </a:lnTo>
                    <a:lnTo>
                      <a:pt x="79" y="130"/>
                    </a:lnTo>
                    <a:lnTo>
                      <a:pt x="60" y="119"/>
                    </a:lnTo>
                    <a:lnTo>
                      <a:pt x="64" y="133"/>
                    </a:lnTo>
                    <a:lnTo>
                      <a:pt x="71" y="145"/>
                    </a:lnTo>
                    <a:lnTo>
                      <a:pt x="80" y="158"/>
                    </a:lnTo>
                    <a:lnTo>
                      <a:pt x="90" y="171"/>
                    </a:lnTo>
                    <a:lnTo>
                      <a:pt x="102" y="182"/>
                    </a:lnTo>
                    <a:lnTo>
                      <a:pt x="114" y="194"/>
                    </a:lnTo>
                    <a:lnTo>
                      <a:pt x="126" y="203"/>
                    </a:lnTo>
                    <a:lnTo>
                      <a:pt x="139" y="211"/>
                    </a:lnTo>
                    <a:lnTo>
                      <a:pt x="134" y="216"/>
                    </a:lnTo>
                    <a:lnTo>
                      <a:pt x="130" y="218"/>
                    </a:lnTo>
                    <a:lnTo>
                      <a:pt x="123" y="218"/>
                    </a:lnTo>
                    <a:lnTo>
                      <a:pt x="117" y="218"/>
                    </a:lnTo>
                    <a:lnTo>
                      <a:pt x="110" y="217"/>
                    </a:lnTo>
                    <a:lnTo>
                      <a:pt x="104" y="215"/>
                    </a:lnTo>
                    <a:lnTo>
                      <a:pt x="99" y="212"/>
                    </a:lnTo>
                    <a:lnTo>
                      <a:pt x="93" y="210"/>
                    </a:lnTo>
                    <a:lnTo>
                      <a:pt x="81" y="201"/>
                    </a:lnTo>
                    <a:lnTo>
                      <a:pt x="70" y="192"/>
                    </a:lnTo>
                    <a:lnTo>
                      <a:pt x="60" y="180"/>
                    </a:lnTo>
                    <a:lnTo>
                      <a:pt x="50" y="168"/>
                    </a:lnTo>
                    <a:lnTo>
                      <a:pt x="41" y="157"/>
                    </a:lnTo>
                    <a:lnTo>
                      <a:pt x="30" y="145"/>
                    </a:lnTo>
                    <a:lnTo>
                      <a:pt x="20" y="136"/>
                    </a:lnTo>
                    <a:lnTo>
                      <a:pt x="7" y="127"/>
                    </a:lnTo>
                    <a:lnTo>
                      <a:pt x="2" y="120"/>
                    </a:lnTo>
                    <a:lnTo>
                      <a:pt x="0" y="111"/>
                    </a:lnTo>
                    <a:lnTo>
                      <a:pt x="3" y="103"/>
                    </a:lnTo>
                    <a:lnTo>
                      <a:pt x="7" y="96"/>
                    </a:lnTo>
                    <a:lnTo>
                      <a:pt x="20" y="85"/>
                    </a:lnTo>
                    <a:lnTo>
                      <a:pt x="33" y="75"/>
                    </a:lnTo>
                    <a:lnTo>
                      <a:pt x="45" y="66"/>
                    </a:lnTo>
                    <a:lnTo>
                      <a:pt x="58" y="55"/>
                    </a:lnTo>
                    <a:lnTo>
                      <a:pt x="71" y="46"/>
                    </a:lnTo>
                    <a:lnTo>
                      <a:pt x="85" y="37"/>
                    </a:lnTo>
                    <a:lnTo>
                      <a:pt x="99" y="29"/>
                    </a:lnTo>
                    <a:lnTo>
                      <a:pt x="112" y="21"/>
                    </a:lnTo>
                    <a:lnTo>
                      <a:pt x="126" y="14"/>
                    </a:lnTo>
                    <a:lnTo>
                      <a:pt x="140" y="9"/>
                    </a:lnTo>
                    <a:lnTo>
                      <a:pt x="155" y="4"/>
                    </a:lnTo>
                    <a:lnTo>
                      <a:pt x="170" y="1"/>
                    </a:lnTo>
                    <a:lnTo>
                      <a:pt x="185" y="0"/>
                    </a:lnTo>
                    <a:lnTo>
                      <a:pt x="201" y="1"/>
                    </a:lnTo>
                    <a:lnTo>
                      <a:pt x="218" y="2"/>
                    </a:lnTo>
                    <a:lnTo>
                      <a:pt x="234" y="7"/>
                    </a:lnTo>
                    <a:lnTo>
                      <a:pt x="253" y="16"/>
                    </a:lnTo>
                    <a:lnTo>
                      <a:pt x="271" y="29"/>
                    </a:lnTo>
                    <a:lnTo>
                      <a:pt x="288" y="44"/>
                    </a:lnTo>
                    <a:lnTo>
                      <a:pt x="305" y="60"/>
                    </a:lnTo>
                    <a:lnTo>
                      <a:pt x="323" y="75"/>
                    </a:lnTo>
                    <a:lnTo>
                      <a:pt x="340" y="88"/>
                    </a:lnTo>
                    <a:lnTo>
                      <a:pt x="360" y="97"/>
                    </a:lnTo>
                    <a:lnTo>
                      <a:pt x="382" y="101"/>
                    </a:lnTo>
                    <a:close/>
                  </a:path>
                </a:pathLst>
              </a:custGeom>
              <a:solidFill>
                <a:srgbClr val="FFFFFF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 dirty="0"/>
              </a:p>
            </p:txBody>
          </p:sp>
          <p:sp>
            <p:nvSpPr>
              <p:cNvPr id="73958" name="Freeform 35"/>
              <p:cNvSpPr>
                <a:spLocks/>
              </p:cNvSpPr>
              <p:nvPr/>
            </p:nvSpPr>
            <p:spPr bwMode="auto">
              <a:xfrm>
                <a:off x="4536" y="2570"/>
                <a:ext cx="7" cy="16"/>
              </a:xfrm>
              <a:custGeom>
                <a:avLst/>
                <a:gdLst>
                  <a:gd name="T0" fmla="*/ 0 w 35"/>
                  <a:gd name="T1" fmla="*/ 0 h 79"/>
                  <a:gd name="T2" fmla="*/ 0 w 35"/>
                  <a:gd name="T3" fmla="*/ 0 h 79"/>
                  <a:gd name="T4" fmla="*/ 0 w 35"/>
                  <a:gd name="T5" fmla="*/ 0 h 79"/>
                  <a:gd name="T6" fmla="*/ 0 w 35"/>
                  <a:gd name="T7" fmla="*/ 0 h 79"/>
                  <a:gd name="T8" fmla="*/ 0 w 35"/>
                  <a:gd name="T9" fmla="*/ 0 h 79"/>
                  <a:gd name="T10" fmla="*/ 0 w 35"/>
                  <a:gd name="T11" fmla="*/ 0 h 79"/>
                  <a:gd name="T12" fmla="*/ 0 w 35"/>
                  <a:gd name="T13" fmla="*/ 0 h 79"/>
                  <a:gd name="T14" fmla="*/ 0 w 35"/>
                  <a:gd name="T15" fmla="*/ 0 h 79"/>
                  <a:gd name="T16" fmla="*/ 0 w 35"/>
                  <a:gd name="T17" fmla="*/ 0 h 79"/>
                  <a:gd name="T18" fmla="*/ 0 w 35"/>
                  <a:gd name="T19" fmla="*/ 0 h 79"/>
                  <a:gd name="T20" fmla="*/ 0 w 35"/>
                  <a:gd name="T21" fmla="*/ 0 h 79"/>
                  <a:gd name="T22" fmla="*/ 0 w 35"/>
                  <a:gd name="T23" fmla="*/ 0 h 79"/>
                  <a:gd name="T24" fmla="*/ 0 w 35"/>
                  <a:gd name="T25" fmla="*/ 0 h 79"/>
                  <a:gd name="T26" fmla="*/ 0 w 35"/>
                  <a:gd name="T27" fmla="*/ 0 h 79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35"/>
                  <a:gd name="T43" fmla="*/ 0 h 79"/>
                  <a:gd name="T44" fmla="*/ 35 w 35"/>
                  <a:gd name="T45" fmla="*/ 79 h 79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35" h="79">
                    <a:moveTo>
                      <a:pt x="29" y="73"/>
                    </a:moveTo>
                    <a:lnTo>
                      <a:pt x="28" y="77"/>
                    </a:lnTo>
                    <a:lnTo>
                      <a:pt x="23" y="79"/>
                    </a:lnTo>
                    <a:lnTo>
                      <a:pt x="19" y="77"/>
                    </a:lnTo>
                    <a:lnTo>
                      <a:pt x="15" y="76"/>
                    </a:lnTo>
                    <a:lnTo>
                      <a:pt x="6" y="64"/>
                    </a:lnTo>
                    <a:lnTo>
                      <a:pt x="1" y="50"/>
                    </a:lnTo>
                    <a:lnTo>
                      <a:pt x="0" y="35"/>
                    </a:lnTo>
                    <a:lnTo>
                      <a:pt x="3" y="18"/>
                    </a:lnTo>
                    <a:lnTo>
                      <a:pt x="14" y="0"/>
                    </a:lnTo>
                    <a:lnTo>
                      <a:pt x="30" y="13"/>
                    </a:lnTo>
                    <a:lnTo>
                      <a:pt x="35" y="31"/>
                    </a:lnTo>
                    <a:lnTo>
                      <a:pt x="33" y="52"/>
                    </a:lnTo>
                    <a:lnTo>
                      <a:pt x="29" y="73"/>
                    </a:lnTo>
                    <a:close/>
                  </a:path>
                </a:pathLst>
              </a:custGeom>
              <a:solidFill>
                <a:srgbClr val="7FFFBF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 dirty="0"/>
              </a:p>
            </p:txBody>
          </p:sp>
          <p:sp>
            <p:nvSpPr>
              <p:cNvPr id="73959" name="Freeform 36"/>
              <p:cNvSpPr>
                <a:spLocks/>
              </p:cNvSpPr>
              <p:nvPr/>
            </p:nvSpPr>
            <p:spPr bwMode="auto">
              <a:xfrm>
                <a:off x="4535" y="2594"/>
                <a:ext cx="28" cy="93"/>
              </a:xfrm>
              <a:custGeom>
                <a:avLst/>
                <a:gdLst>
                  <a:gd name="T0" fmla="*/ 0 w 139"/>
                  <a:gd name="T1" fmla="*/ 0 h 465"/>
                  <a:gd name="T2" fmla="*/ 0 w 139"/>
                  <a:gd name="T3" fmla="*/ 0 h 465"/>
                  <a:gd name="T4" fmla="*/ 0 w 139"/>
                  <a:gd name="T5" fmla="*/ 0 h 465"/>
                  <a:gd name="T6" fmla="*/ 0 w 139"/>
                  <a:gd name="T7" fmla="*/ 0 h 465"/>
                  <a:gd name="T8" fmla="*/ 0 w 139"/>
                  <a:gd name="T9" fmla="*/ 0 h 465"/>
                  <a:gd name="T10" fmla="*/ 0 w 139"/>
                  <a:gd name="T11" fmla="*/ 0 h 465"/>
                  <a:gd name="T12" fmla="*/ 0 w 139"/>
                  <a:gd name="T13" fmla="*/ 0 h 465"/>
                  <a:gd name="T14" fmla="*/ 0 w 139"/>
                  <a:gd name="T15" fmla="*/ 0 h 465"/>
                  <a:gd name="T16" fmla="*/ 0 w 139"/>
                  <a:gd name="T17" fmla="*/ 0 h 465"/>
                  <a:gd name="T18" fmla="*/ 0 w 139"/>
                  <a:gd name="T19" fmla="*/ 0 h 465"/>
                  <a:gd name="T20" fmla="*/ 0 w 139"/>
                  <a:gd name="T21" fmla="*/ 0 h 465"/>
                  <a:gd name="T22" fmla="*/ 0 w 139"/>
                  <a:gd name="T23" fmla="*/ 0 h 465"/>
                  <a:gd name="T24" fmla="*/ 0 w 139"/>
                  <a:gd name="T25" fmla="*/ 0 h 465"/>
                  <a:gd name="T26" fmla="*/ 0 w 139"/>
                  <a:gd name="T27" fmla="*/ 0 h 465"/>
                  <a:gd name="T28" fmla="*/ 0 w 139"/>
                  <a:gd name="T29" fmla="*/ 0 h 465"/>
                  <a:gd name="T30" fmla="*/ 0 w 139"/>
                  <a:gd name="T31" fmla="*/ 0 h 465"/>
                  <a:gd name="T32" fmla="*/ 0 w 139"/>
                  <a:gd name="T33" fmla="*/ 0 h 465"/>
                  <a:gd name="T34" fmla="*/ 0 w 139"/>
                  <a:gd name="T35" fmla="*/ 0 h 465"/>
                  <a:gd name="T36" fmla="*/ 0 w 139"/>
                  <a:gd name="T37" fmla="*/ 0 h 465"/>
                  <a:gd name="T38" fmla="*/ 0 w 139"/>
                  <a:gd name="T39" fmla="*/ 0 h 465"/>
                  <a:gd name="T40" fmla="*/ 0 w 139"/>
                  <a:gd name="T41" fmla="*/ 0 h 465"/>
                  <a:gd name="T42" fmla="*/ 0 w 139"/>
                  <a:gd name="T43" fmla="*/ 0 h 465"/>
                  <a:gd name="T44" fmla="*/ 0 w 139"/>
                  <a:gd name="T45" fmla="*/ 0 h 465"/>
                  <a:gd name="T46" fmla="*/ 0 w 139"/>
                  <a:gd name="T47" fmla="*/ 0 h 465"/>
                  <a:gd name="T48" fmla="*/ 0 w 139"/>
                  <a:gd name="T49" fmla="*/ 0 h 465"/>
                  <a:gd name="T50" fmla="*/ 0 w 139"/>
                  <a:gd name="T51" fmla="*/ 0 h 465"/>
                  <a:gd name="T52" fmla="*/ 0 w 139"/>
                  <a:gd name="T53" fmla="*/ 0 h 465"/>
                  <a:gd name="T54" fmla="*/ 0 w 139"/>
                  <a:gd name="T55" fmla="*/ 0 h 465"/>
                  <a:gd name="T56" fmla="*/ 0 w 139"/>
                  <a:gd name="T57" fmla="*/ 0 h 465"/>
                  <a:gd name="T58" fmla="*/ 0 w 139"/>
                  <a:gd name="T59" fmla="*/ 0 h 465"/>
                  <a:gd name="T60" fmla="*/ 0 w 139"/>
                  <a:gd name="T61" fmla="*/ 0 h 465"/>
                  <a:gd name="T62" fmla="*/ 0 w 139"/>
                  <a:gd name="T63" fmla="*/ 0 h 465"/>
                  <a:gd name="T64" fmla="*/ 0 w 139"/>
                  <a:gd name="T65" fmla="*/ 0 h 465"/>
                  <a:gd name="T66" fmla="*/ 0 w 139"/>
                  <a:gd name="T67" fmla="*/ 0 h 465"/>
                  <a:gd name="T68" fmla="*/ 0 w 139"/>
                  <a:gd name="T69" fmla="*/ 0 h 465"/>
                  <a:gd name="T70" fmla="*/ 0 w 139"/>
                  <a:gd name="T71" fmla="*/ 0 h 465"/>
                  <a:gd name="T72" fmla="*/ 0 w 139"/>
                  <a:gd name="T73" fmla="*/ 0 h 465"/>
                  <a:gd name="T74" fmla="*/ 0 w 139"/>
                  <a:gd name="T75" fmla="*/ 0 h 465"/>
                  <a:gd name="T76" fmla="*/ 0 w 139"/>
                  <a:gd name="T77" fmla="*/ 0 h 465"/>
                  <a:gd name="T78" fmla="*/ 0 w 139"/>
                  <a:gd name="T79" fmla="*/ 0 h 465"/>
                  <a:gd name="T80" fmla="*/ 0 w 139"/>
                  <a:gd name="T81" fmla="*/ 0 h 465"/>
                  <a:gd name="T82" fmla="*/ 0 w 139"/>
                  <a:gd name="T83" fmla="*/ 0 h 465"/>
                  <a:gd name="T84" fmla="*/ 0 w 139"/>
                  <a:gd name="T85" fmla="*/ 0 h 465"/>
                  <a:gd name="T86" fmla="*/ 0 w 139"/>
                  <a:gd name="T87" fmla="*/ 0 h 465"/>
                  <a:gd name="T88" fmla="*/ 0 w 139"/>
                  <a:gd name="T89" fmla="*/ 0 h 465"/>
                  <a:gd name="T90" fmla="*/ 0 w 139"/>
                  <a:gd name="T91" fmla="*/ 0 h 465"/>
                  <a:gd name="T92" fmla="*/ 0 w 139"/>
                  <a:gd name="T93" fmla="*/ 0 h 465"/>
                  <a:gd name="T94" fmla="*/ 0 w 139"/>
                  <a:gd name="T95" fmla="*/ 0 h 465"/>
                  <a:gd name="T96" fmla="*/ 0 w 139"/>
                  <a:gd name="T97" fmla="*/ 0 h 465"/>
                  <a:gd name="T98" fmla="*/ 0 w 139"/>
                  <a:gd name="T99" fmla="*/ 0 h 465"/>
                  <a:gd name="T100" fmla="*/ 0 w 139"/>
                  <a:gd name="T101" fmla="*/ 0 h 465"/>
                  <a:gd name="T102" fmla="*/ 0 w 139"/>
                  <a:gd name="T103" fmla="*/ 0 h 465"/>
                  <a:gd name="T104" fmla="*/ 0 w 139"/>
                  <a:gd name="T105" fmla="*/ 0 h 465"/>
                  <a:gd name="T106" fmla="*/ 0 w 139"/>
                  <a:gd name="T107" fmla="*/ 0 h 465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139"/>
                  <a:gd name="T163" fmla="*/ 0 h 465"/>
                  <a:gd name="T164" fmla="*/ 139 w 139"/>
                  <a:gd name="T165" fmla="*/ 465 h 465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139" h="465">
                    <a:moveTo>
                      <a:pt x="65" y="136"/>
                    </a:moveTo>
                    <a:lnTo>
                      <a:pt x="76" y="159"/>
                    </a:lnTo>
                    <a:lnTo>
                      <a:pt x="89" y="181"/>
                    </a:lnTo>
                    <a:lnTo>
                      <a:pt x="104" y="203"/>
                    </a:lnTo>
                    <a:lnTo>
                      <a:pt x="119" y="225"/>
                    </a:lnTo>
                    <a:lnTo>
                      <a:pt x="130" y="246"/>
                    </a:lnTo>
                    <a:lnTo>
                      <a:pt x="138" y="270"/>
                    </a:lnTo>
                    <a:lnTo>
                      <a:pt x="139" y="295"/>
                    </a:lnTo>
                    <a:lnTo>
                      <a:pt x="134" y="322"/>
                    </a:lnTo>
                    <a:lnTo>
                      <a:pt x="124" y="339"/>
                    </a:lnTo>
                    <a:lnTo>
                      <a:pt x="113" y="354"/>
                    </a:lnTo>
                    <a:lnTo>
                      <a:pt x="98" y="369"/>
                    </a:lnTo>
                    <a:lnTo>
                      <a:pt x="83" y="383"/>
                    </a:lnTo>
                    <a:lnTo>
                      <a:pt x="69" y="397"/>
                    </a:lnTo>
                    <a:lnTo>
                      <a:pt x="56" y="412"/>
                    </a:lnTo>
                    <a:lnTo>
                      <a:pt x="47" y="429"/>
                    </a:lnTo>
                    <a:lnTo>
                      <a:pt x="41" y="448"/>
                    </a:lnTo>
                    <a:lnTo>
                      <a:pt x="37" y="452"/>
                    </a:lnTo>
                    <a:lnTo>
                      <a:pt x="32" y="457"/>
                    </a:lnTo>
                    <a:lnTo>
                      <a:pt x="27" y="459"/>
                    </a:lnTo>
                    <a:lnTo>
                      <a:pt x="23" y="461"/>
                    </a:lnTo>
                    <a:lnTo>
                      <a:pt x="17" y="464"/>
                    </a:lnTo>
                    <a:lnTo>
                      <a:pt x="11" y="464"/>
                    </a:lnTo>
                    <a:lnTo>
                      <a:pt x="5" y="465"/>
                    </a:lnTo>
                    <a:lnTo>
                      <a:pt x="0" y="465"/>
                    </a:lnTo>
                    <a:lnTo>
                      <a:pt x="18" y="450"/>
                    </a:lnTo>
                    <a:lnTo>
                      <a:pt x="30" y="433"/>
                    </a:lnTo>
                    <a:lnTo>
                      <a:pt x="38" y="413"/>
                    </a:lnTo>
                    <a:lnTo>
                      <a:pt x="43" y="391"/>
                    </a:lnTo>
                    <a:lnTo>
                      <a:pt x="47" y="369"/>
                    </a:lnTo>
                    <a:lnTo>
                      <a:pt x="50" y="347"/>
                    </a:lnTo>
                    <a:lnTo>
                      <a:pt x="55" y="325"/>
                    </a:lnTo>
                    <a:lnTo>
                      <a:pt x="62" y="304"/>
                    </a:lnTo>
                    <a:lnTo>
                      <a:pt x="72" y="286"/>
                    </a:lnTo>
                    <a:lnTo>
                      <a:pt x="77" y="266"/>
                    </a:lnTo>
                    <a:lnTo>
                      <a:pt x="75" y="248"/>
                    </a:lnTo>
                    <a:lnTo>
                      <a:pt x="69" y="229"/>
                    </a:lnTo>
                    <a:lnTo>
                      <a:pt x="60" y="212"/>
                    </a:lnTo>
                    <a:lnTo>
                      <a:pt x="48" y="194"/>
                    </a:lnTo>
                    <a:lnTo>
                      <a:pt x="37" y="177"/>
                    </a:lnTo>
                    <a:lnTo>
                      <a:pt x="25" y="161"/>
                    </a:lnTo>
                    <a:lnTo>
                      <a:pt x="22" y="133"/>
                    </a:lnTo>
                    <a:lnTo>
                      <a:pt x="26" y="107"/>
                    </a:lnTo>
                    <a:lnTo>
                      <a:pt x="37" y="80"/>
                    </a:lnTo>
                    <a:lnTo>
                      <a:pt x="45" y="53"/>
                    </a:lnTo>
                    <a:lnTo>
                      <a:pt x="34" y="0"/>
                    </a:lnTo>
                    <a:lnTo>
                      <a:pt x="48" y="14"/>
                    </a:lnTo>
                    <a:lnTo>
                      <a:pt x="59" y="29"/>
                    </a:lnTo>
                    <a:lnTo>
                      <a:pt x="67" y="45"/>
                    </a:lnTo>
                    <a:lnTo>
                      <a:pt x="71" y="63"/>
                    </a:lnTo>
                    <a:lnTo>
                      <a:pt x="74" y="81"/>
                    </a:lnTo>
                    <a:lnTo>
                      <a:pt x="74" y="100"/>
                    </a:lnTo>
                    <a:lnTo>
                      <a:pt x="71" y="118"/>
                    </a:lnTo>
                    <a:lnTo>
                      <a:pt x="65" y="136"/>
                    </a:lnTo>
                    <a:close/>
                  </a:path>
                </a:pathLst>
              </a:custGeom>
              <a:solidFill>
                <a:srgbClr val="7FFFBF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 dirty="0"/>
              </a:p>
            </p:txBody>
          </p:sp>
          <p:sp>
            <p:nvSpPr>
              <p:cNvPr id="73960" name="Freeform 37"/>
              <p:cNvSpPr>
                <a:spLocks/>
              </p:cNvSpPr>
              <p:nvPr/>
            </p:nvSpPr>
            <p:spPr bwMode="auto">
              <a:xfrm>
                <a:off x="4374" y="2599"/>
                <a:ext cx="21" cy="59"/>
              </a:xfrm>
              <a:custGeom>
                <a:avLst/>
                <a:gdLst>
                  <a:gd name="T0" fmla="*/ 0 w 104"/>
                  <a:gd name="T1" fmla="*/ 0 h 295"/>
                  <a:gd name="T2" fmla="*/ 0 w 104"/>
                  <a:gd name="T3" fmla="*/ 0 h 295"/>
                  <a:gd name="T4" fmla="*/ 0 w 104"/>
                  <a:gd name="T5" fmla="*/ 0 h 295"/>
                  <a:gd name="T6" fmla="*/ 0 w 104"/>
                  <a:gd name="T7" fmla="*/ 0 h 295"/>
                  <a:gd name="T8" fmla="*/ 0 w 104"/>
                  <a:gd name="T9" fmla="*/ 0 h 295"/>
                  <a:gd name="T10" fmla="*/ 0 w 104"/>
                  <a:gd name="T11" fmla="*/ 0 h 295"/>
                  <a:gd name="T12" fmla="*/ 0 w 104"/>
                  <a:gd name="T13" fmla="*/ 0 h 295"/>
                  <a:gd name="T14" fmla="*/ 0 w 104"/>
                  <a:gd name="T15" fmla="*/ 0 h 295"/>
                  <a:gd name="T16" fmla="*/ 0 w 104"/>
                  <a:gd name="T17" fmla="*/ 0 h 295"/>
                  <a:gd name="T18" fmla="*/ 0 w 104"/>
                  <a:gd name="T19" fmla="*/ 0 h 295"/>
                  <a:gd name="T20" fmla="*/ 0 w 104"/>
                  <a:gd name="T21" fmla="*/ 0 h 295"/>
                  <a:gd name="T22" fmla="*/ 0 w 104"/>
                  <a:gd name="T23" fmla="*/ 0 h 295"/>
                  <a:gd name="T24" fmla="*/ 0 w 104"/>
                  <a:gd name="T25" fmla="*/ 0 h 295"/>
                  <a:gd name="T26" fmla="*/ 0 w 104"/>
                  <a:gd name="T27" fmla="*/ 0 h 295"/>
                  <a:gd name="T28" fmla="*/ 0 w 104"/>
                  <a:gd name="T29" fmla="*/ 0 h 295"/>
                  <a:gd name="T30" fmla="*/ 0 w 104"/>
                  <a:gd name="T31" fmla="*/ 0 h 295"/>
                  <a:gd name="T32" fmla="*/ 0 w 104"/>
                  <a:gd name="T33" fmla="*/ 0 h 295"/>
                  <a:gd name="T34" fmla="*/ 0 w 104"/>
                  <a:gd name="T35" fmla="*/ 0 h 295"/>
                  <a:gd name="T36" fmla="*/ 0 w 104"/>
                  <a:gd name="T37" fmla="*/ 0 h 295"/>
                  <a:gd name="T38" fmla="*/ 0 w 104"/>
                  <a:gd name="T39" fmla="*/ 0 h 295"/>
                  <a:gd name="T40" fmla="*/ 0 w 104"/>
                  <a:gd name="T41" fmla="*/ 0 h 295"/>
                  <a:gd name="T42" fmla="*/ 0 w 104"/>
                  <a:gd name="T43" fmla="*/ 0 h 295"/>
                  <a:gd name="T44" fmla="*/ 0 w 104"/>
                  <a:gd name="T45" fmla="*/ 0 h 295"/>
                  <a:gd name="T46" fmla="*/ 0 w 104"/>
                  <a:gd name="T47" fmla="*/ 0 h 295"/>
                  <a:gd name="T48" fmla="*/ 0 w 104"/>
                  <a:gd name="T49" fmla="*/ 0 h 295"/>
                  <a:gd name="T50" fmla="*/ 0 w 104"/>
                  <a:gd name="T51" fmla="*/ 0 h 295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04"/>
                  <a:gd name="T79" fmla="*/ 0 h 295"/>
                  <a:gd name="T80" fmla="*/ 104 w 104"/>
                  <a:gd name="T81" fmla="*/ 295 h 295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04" h="295">
                    <a:moveTo>
                      <a:pt x="54" y="295"/>
                    </a:moveTo>
                    <a:lnTo>
                      <a:pt x="45" y="290"/>
                    </a:lnTo>
                    <a:lnTo>
                      <a:pt x="37" y="286"/>
                    </a:lnTo>
                    <a:lnTo>
                      <a:pt x="27" y="282"/>
                    </a:lnTo>
                    <a:lnTo>
                      <a:pt x="18" y="277"/>
                    </a:lnTo>
                    <a:lnTo>
                      <a:pt x="10" y="272"/>
                    </a:lnTo>
                    <a:lnTo>
                      <a:pt x="4" y="265"/>
                    </a:lnTo>
                    <a:lnTo>
                      <a:pt x="0" y="256"/>
                    </a:lnTo>
                    <a:lnTo>
                      <a:pt x="2" y="245"/>
                    </a:lnTo>
                    <a:lnTo>
                      <a:pt x="19" y="225"/>
                    </a:lnTo>
                    <a:lnTo>
                      <a:pt x="29" y="197"/>
                    </a:lnTo>
                    <a:lnTo>
                      <a:pt x="40" y="168"/>
                    </a:lnTo>
                    <a:lnTo>
                      <a:pt x="49" y="139"/>
                    </a:lnTo>
                    <a:lnTo>
                      <a:pt x="59" y="112"/>
                    </a:lnTo>
                    <a:lnTo>
                      <a:pt x="70" y="83"/>
                    </a:lnTo>
                    <a:lnTo>
                      <a:pt x="80" y="55"/>
                    </a:lnTo>
                    <a:lnTo>
                      <a:pt x="92" y="27"/>
                    </a:lnTo>
                    <a:lnTo>
                      <a:pt x="104" y="0"/>
                    </a:lnTo>
                    <a:lnTo>
                      <a:pt x="101" y="38"/>
                    </a:lnTo>
                    <a:lnTo>
                      <a:pt x="94" y="75"/>
                    </a:lnTo>
                    <a:lnTo>
                      <a:pt x="87" y="112"/>
                    </a:lnTo>
                    <a:lnTo>
                      <a:pt x="78" y="148"/>
                    </a:lnTo>
                    <a:lnTo>
                      <a:pt x="70" y="183"/>
                    </a:lnTo>
                    <a:lnTo>
                      <a:pt x="62" y="220"/>
                    </a:lnTo>
                    <a:lnTo>
                      <a:pt x="57" y="257"/>
                    </a:lnTo>
                    <a:lnTo>
                      <a:pt x="54" y="295"/>
                    </a:lnTo>
                    <a:close/>
                  </a:path>
                </a:pathLst>
              </a:custGeom>
              <a:solidFill>
                <a:srgbClr val="FFFF00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 dirty="0"/>
              </a:p>
            </p:txBody>
          </p:sp>
          <p:sp>
            <p:nvSpPr>
              <p:cNvPr id="73961" name="Freeform 38"/>
              <p:cNvSpPr>
                <a:spLocks/>
              </p:cNvSpPr>
              <p:nvPr/>
            </p:nvSpPr>
            <p:spPr bwMode="auto">
              <a:xfrm>
                <a:off x="4180" y="2603"/>
                <a:ext cx="10" cy="4"/>
              </a:xfrm>
              <a:custGeom>
                <a:avLst/>
                <a:gdLst>
                  <a:gd name="T0" fmla="*/ 0 w 52"/>
                  <a:gd name="T1" fmla="*/ 0 h 22"/>
                  <a:gd name="T2" fmla="*/ 0 w 52"/>
                  <a:gd name="T3" fmla="*/ 0 h 22"/>
                  <a:gd name="T4" fmla="*/ 0 w 52"/>
                  <a:gd name="T5" fmla="*/ 0 h 22"/>
                  <a:gd name="T6" fmla="*/ 0 w 52"/>
                  <a:gd name="T7" fmla="*/ 0 h 22"/>
                  <a:gd name="T8" fmla="*/ 0 w 52"/>
                  <a:gd name="T9" fmla="*/ 0 h 22"/>
                  <a:gd name="T10" fmla="*/ 0 w 52"/>
                  <a:gd name="T11" fmla="*/ 0 h 22"/>
                  <a:gd name="T12" fmla="*/ 0 w 52"/>
                  <a:gd name="T13" fmla="*/ 0 h 22"/>
                  <a:gd name="T14" fmla="*/ 0 w 52"/>
                  <a:gd name="T15" fmla="*/ 0 h 22"/>
                  <a:gd name="T16" fmla="*/ 0 w 52"/>
                  <a:gd name="T17" fmla="*/ 0 h 22"/>
                  <a:gd name="T18" fmla="*/ 0 w 52"/>
                  <a:gd name="T19" fmla="*/ 0 h 22"/>
                  <a:gd name="T20" fmla="*/ 0 w 52"/>
                  <a:gd name="T21" fmla="*/ 0 h 22"/>
                  <a:gd name="T22" fmla="*/ 0 w 52"/>
                  <a:gd name="T23" fmla="*/ 0 h 22"/>
                  <a:gd name="T24" fmla="*/ 0 w 52"/>
                  <a:gd name="T25" fmla="*/ 0 h 22"/>
                  <a:gd name="T26" fmla="*/ 0 w 52"/>
                  <a:gd name="T27" fmla="*/ 0 h 22"/>
                  <a:gd name="T28" fmla="*/ 0 w 52"/>
                  <a:gd name="T29" fmla="*/ 0 h 22"/>
                  <a:gd name="T30" fmla="*/ 0 w 52"/>
                  <a:gd name="T31" fmla="*/ 0 h 22"/>
                  <a:gd name="T32" fmla="*/ 0 w 52"/>
                  <a:gd name="T33" fmla="*/ 0 h 2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2"/>
                  <a:gd name="T52" fmla="*/ 0 h 22"/>
                  <a:gd name="T53" fmla="*/ 52 w 52"/>
                  <a:gd name="T54" fmla="*/ 22 h 2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2" h="22">
                    <a:moveTo>
                      <a:pt x="52" y="3"/>
                    </a:moveTo>
                    <a:lnTo>
                      <a:pt x="50" y="9"/>
                    </a:lnTo>
                    <a:lnTo>
                      <a:pt x="45" y="14"/>
                    </a:lnTo>
                    <a:lnTo>
                      <a:pt x="38" y="18"/>
                    </a:lnTo>
                    <a:lnTo>
                      <a:pt x="31" y="20"/>
                    </a:lnTo>
                    <a:lnTo>
                      <a:pt x="23" y="22"/>
                    </a:lnTo>
                    <a:lnTo>
                      <a:pt x="15" y="21"/>
                    </a:lnTo>
                    <a:lnTo>
                      <a:pt x="7" y="19"/>
                    </a:lnTo>
                    <a:lnTo>
                      <a:pt x="0" y="15"/>
                    </a:lnTo>
                    <a:lnTo>
                      <a:pt x="3" y="9"/>
                    </a:lnTo>
                    <a:lnTo>
                      <a:pt x="8" y="5"/>
                    </a:lnTo>
                    <a:lnTo>
                      <a:pt x="15" y="3"/>
                    </a:lnTo>
                    <a:lnTo>
                      <a:pt x="22" y="0"/>
                    </a:lnTo>
                    <a:lnTo>
                      <a:pt x="29" y="0"/>
                    </a:lnTo>
                    <a:lnTo>
                      <a:pt x="37" y="0"/>
                    </a:lnTo>
                    <a:lnTo>
                      <a:pt x="45" y="1"/>
                    </a:lnTo>
                    <a:lnTo>
                      <a:pt x="52" y="3"/>
                    </a:lnTo>
                    <a:close/>
                  </a:path>
                </a:pathLst>
              </a:custGeom>
              <a:solidFill>
                <a:srgbClr val="005B7F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 dirty="0"/>
              </a:p>
            </p:txBody>
          </p:sp>
          <p:sp>
            <p:nvSpPr>
              <p:cNvPr id="73962" name="Freeform 39"/>
              <p:cNvSpPr>
                <a:spLocks/>
              </p:cNvSpPr>
              <p:nvPr/>
            </p:nvSpPr>
            <p:spPr bwMode="auto">
              <a:xfrm>
                <a:off x="4022" y="2629"/>
                <a:ext cx="203" cy="84"/>
              </a:xfrm>
              <a:custGeom>
                <a:avLst/>
                <a:gdLst>
                  <a:gd name="T0" fmla="*/ 0 w 1014"/>
                  <a:gd name="T1" fmla="*/ 0 h 421"/>
                  <a:gd name="T2" fmla="*/ 0 w 1014"/>
                  <a:gd name="T3" fmla="*/ 0 h 421"/>
                  <a:gd name="T4" fmla="*/ 0 w 1014"/>
                  <a:gd name="T5" fmla="*/ 0 h 421"/>
                  <a:gd name="T6" fmla="*/ 0 w 1014"/>
                  <a:gd name="T7" fmla="*/ 0 h 421"/>
                  <a:gd name="T8" fmla="*/ 0 w 1014"/>
                  <a:gd name="T9" fmla="*/ 0 h 421"/>
                  <a:gd name="T10" fmla="*/ 0 w 1014"/>
                  <a:gd name="T11" fmla="*/ 0 h 421"/>
                  <a:gd name="T12" fmla="*/ 0 w 1014"/>
                  <a:gd name="T13" fmla="*/ 0 h 421"/>
                  <a:gd name="T14" fmla="*/ 0 w 1014"/>
                  <a:gd name="T15" fmla="*/ 0 h 421"/>
                  <a:gd name="T16" fmla="*/ 0 w 1014"/>
                  <a:gd name="T17" fmla="*/ 0 h 421"/>
                  <a:gd name="T18" fmla="*/ 0 w 1014"/>
                  <a:gd name="T19" fmla="*/ 0 h 421"/>
                  <a:gd name="T20" fmla="*/ 0 w 1014"/>
                  <a:gd name="T21" fmla="*/ 0 h 421"/>
                  <a:gd name="T22" fmla="*/ 0 w 1014"/>
                  <a:gd name="T23" fmla="*/ 0 h 421"/>
                  <a:gd name="T24" fmla="*/ 0 w 1014"/>
                  <a:gd name="T25" fmla="*/ 0 h 421"/>
                  <a:gd name="T26" fmla="*/ 0 w 1014"/>
                  <a:gd name="T27" fmla="*/ 0 h 421"/>
                  <a:gd name="T28" fmla="*/ 0 w 1014"/>
                  <a:gd name="T29" fmla="*/ 0 h 421"/>
                  <a:gd name="T30" fmla="*/ 0 w 1014"/>
                  <a:gd name="T31" fmla="*/ 0 h 421"/>
                  <a:gd name="T32" fmla="*/ 0 w 1014"/>
                  <a:gd name="T33" fmla="*/ 0 h 421"/>
                  <a:gd name="T34" fmla="*/ 0 w 1014"/>
                  <a:gd name="T35" fmla="*/ 0 h 421"/>
                  <a:gd name="T36" fmla="*/ 0 w 1014"/>
                  <a:gd name="T37" fmla="*/ 0 h 421"/>
                  <a:gd name="T38" fmla="*/ 0 w 1014"/>
                  <a:gd name="T39" fmla="*/ 0 h 421"/>
                  <a:gd name="T40" fmla="*/ 0 w 1014"/>
                  <a:gd name="T41" fmla="*/ 0 h 421"/>
                  <a:gd name="T42" fmla="*/ 0 w 1014"/>
                  <a:gd name="T43" fmla="*/ 0 h 421"/>
                  <a:gd name="T44" fmla="*/ 0 w 1014"/>
                  <a:gd name="T45" fmla="*/ 0 h 421"/>
                  <a:gd name="T46" fmla="*/ 0 w 1014"/>
                  <a:gd name="T47" fmla="*/ 0 h 421"/>
                  <a:gd name="T48" fmla="*/ 0 w 1014"/>
                  <a:gd name="T49" fmla="*/ 0 h 421"/>
                  <a:gd name="T50" fmla="*/ 0 w 1014"/>
                  <a:gd name="T51" fmla="*/ 0 h 421"/>
                  <a:gd name="T52" fmla="*/ 0 w 1014"/>
                  <a:gd name="T53" fmla="*/ 0 h 421"/>
                  <a:gd name="T54" fmla="*/ 0 w 1014"/>
                  <a:gd name="T55" fmla="*/ 0 h 421"/>
                  <a:gd name="T56" fmla="*/ 0 w 1014"/>
                  <a:gd name="T57" fmla="*/ 0 h 421"/>
                  <a:gd name="T58" fmla="*/ 0 w 1014"/>
                  <a:gd name="T59" fmla="*/ 0 h 421"/>
                  <a:gd name="T60" fmla="*/ 0 w 1014"/>
                  <a:gd name="T61" fmla="*/ 0 h 421"/>
                  <a:gd name="T62" fmla="*/ 0 w 1014"/>
                  <a:gd name="T63" fmla="*/ 0 h 421"/>
                  <a:gd name="T64" fmla="*/ 0 w 1014"/>
                  <a:gd name="T65" fmla="*/ 0 h 421"/>
                  <a:gd name="T66" fmla="*/ 0 w 1014"/>
                  <a:gd name="T67" fmla="*/ 0 h 421"/>
                  <a:gd name="T68" fmla="*/ 0 w 1014"/>
                  <a:gd name="T69" fmla="*/ 0 h 421"/>
                  <a:gd name="T70" fmla="*/ 0 w 1014"/>
                  <a:gd name="T71" fmla="*/ 0 h 421"/>
                  <a:gd name="T72" fmla="*/ 0 w 1014"/>
                  <a:gd name="T73" fmla="*/ 0 h 421"/>
                  <a:gd name="T74" fmla="*/ 0 w 1014"/>
                  <a:gd name="T75" fmla="*/ 0 h 421"/>
                  <a:gd name="T76" fmla="*/ 0 w 1014"/>
                  <a:gd name="T77" fmla="*/ 0 h 421"/>
                  <a:gd name="T78" fmla="*/ 0 w 1014"/>
                  <a:gd name="T79" fmla="*/ 0 h 421"/>
                  <a:gd name="T80" fmla="*/ 0 w 1014"/>
                  <a:gd name="T81" fmla="*/ 0 h 421"/>
                  <a:gd name="T82" fmla="*/ 0 w 1014"/>
                  <a:gd name="T83" fmla="*/ 0 h 421"/>
                  <a:gd name="T84" fmla="*/ 0 w 1014"/>
                  <a:gd name="T85" fmla="*/ 0 h 421"/>
                  <a:gd name="T86" fmla="*/ 0 w 1014"/>
                  <a:gd name="T87" fmla="*/ 0 h 421"/>
                  <a:gd name="T88" fmla="*/ 0 w 1014"/>
                  <a:gd name="T89" fmla="*/ 0 h 421"/>
                  <a:gd name="T90" fmla="*/ 0 w 1014"/>
                  <a:gd name="T91" fmla="*/ 0 h 421"/>
                  <a:gd name="T92" fmla="*/ 0 w 1014"/>
                  <a:gd name="T93" fmla="*/ 0 h 421"/>
                  <a:gd name="T94" fmla="*/ 0 w 1014"/>
                  <a:gd name="T95" fmla="*/ 0 h 421"/>
                  <a:gd name="T96" fmla="*/ 0 w 1014"/>
                  <a:gd name="T97" fmla="*/ 0 h 421"/>
                  <a:gd name="T98" fmla="*/ 0 w 1014"/>
                  <a:gd name="T99" fmla="*/ 0 h 421"/>
                  <a:gd name="T100" fmla="*/ 0 w 1014"/>
                  <a:gd name="T101" fmla="*/ 0 h 421"/>
                  <a:gd name="T102" fmla="*/ 0 w 1014"/>
                  <a:gd name="T103" fmla="*/ 0 h 421"/>
                  <a:gd name="T104" fmla="*/ 0 w 1014"/>
                  <a:gd name="T105" fmla="*/ 0 h 421"/>
                  <a:gd name="T106" fmla="*/ 0 w 1014"/>
                  <a:gd name="T107" fmla="*/ 0 h 421"/>
                  <a:gd name="T108" fmla="*/ 0 w 1014"/>
                  <a:gd name="T109" fmla="*/ 0 h 421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1014"/>
                  <a:gd name="T166" fmla="*/ 0 h 421"/>
                  <a:gd name="T167" fmla="*/ 1014 w 1014"/>
                  <a:gd name="T168" fmla="*/ 421 h 421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1014" h="421">
                    <a:moveTo>
                      <a:pt x="906" y="121"/>
                    </a:moveTo>
                    <a:lnTo>
                      <a:pt x="920" y="135"/>
                    </a:lnTo>
                    <a:lnTo>
                      <a:pt x="933" y="149"/>
                    </a:lnTo>
                    <a:lnTo>
                      <a:pt x="947" y="163"/>
                    </a:lnTo>
                    <a:lnTo>
                      <a:pt x="961" y="177"/>
                    </a:lnTo>
                    <a:lnTo>
                      <a:pt x="975" y="191"/>
                    </a:lnTo>
                    <a:lnTo>
                      <a:pt x="989" y="206"/>
                    </a:lnTo>
                    <a:lnTo>
                      <a:pt x="1002" y="220"/>
                    </a:lnTo>
                    <a:lnTo>
                      <a:pt x="1013" y="236"/>
                    </a:lnTo>
                    <a:lnTo>
                      <a:pt x="989" y="229"/>
                    </a:lnTo>
                    <a:lnTo>
                      <a:pt x="965" y="221"/>
                    </a:lnTo>
                    <a:lnTo>
                      <a:pt x="940" y="213"/>
                    </a:lnTo>
                    <a:lnTo>
                      <a:pt x="916" y="205"/>
                    </a:lnTo>
                    <a:lnTo>
                      <a:pt x="892" y="196"/>
                    </a:lnTo>
                    <a:lnTo>
                      <a:pt x="866" y="188"/>
                    </a:lnTo>
                    <a:lnTo>
                      <a:pt x="842" y="179"/>
                    </a:lnTo>
                    <a:lnTo>
                      <a:pt x="817" y="171"/>
                    </a:lnTo>
                    <a:lnTo>
                      <a:pt x="791" y="163"/>
                    </a:lnTo>
                    <a:lnTo>
                      <a:pt x="767" y="154"/>
                    </a:lnTo>
                    <a:lnTo>
                      <a:pt x="742" y="146"/>
                    </a:lnTo>
                    <a:lnTo>
                      <a:pt x="716" y="138"/>
                    </a:lnTo>
                    <a:lnTo>
                      <a:pt x="691" y="129"/>
                    </a:lnTo>
                    <a:lnTo>
                      <a:pt x="665" y="122"/>
                    </a:lnTo>
                    <a:lnTo>
                      <a:pt x="640" y="114"/>
                    </a:lnTo>
                    <a:lnTo>
                      <a:pt x="615" y="107"/>
                    </a:lnTo>
                    <a:lnTo>
                      <a:pt x="635" y="128"/>
                    </a:lnTo>
                    <a:lnTo>
                      <a:pt x="660" y="143"/>
                    </a:lnTo>
                    <a:lnTo>
                      <a:pt x="683" y="159"/>
                    </a:lnTo>
                    <a:lnTo>
                      <a:pt x="706" y="176"/>
                    </a:lnTo>
                    <a:lnTo>
                      <a:pt x="730" y="192"/>
                    </a:lnTo>
                    <a:lnTo>
                      <a:pt x="753" y="209"/>
                    </a:lnTo>
                    <a:lnTo>
                      <a:pt x="776" y="225"/>
                    </a:lnTo>
                    <a:lnTo>
                      <a:pt x="801" y="242"/>
                    </a:lnTo>
                    <a:lnTo>
                      <a:pt x="824" y="259"/>
                    </a:lnTo>
                    <a:lnTo>
                      <a:pt x="847" y="275"/>
                    </a:lnTo>
                    <a:lnTo>
                      <a:pt x="871" y="292"/>
                    </a:lnTo>
                    <a:lnTo>
                      <a:pt x="894" y="309"/>
                    </a:lnTo>
                    <a:lnTo>
                      <a:pt x="918" y="325"/>
                    </a:lnTo>
                    <a:lnTo>
                      <a:pt x="941" y="341"/>
                    </a:lnTo>
                    <a:lnTo>
                      <a:pt x="966" y="356"/>
                    </a:lnTo>
                    <a:lnTo>
                      <a:pt x="990" y="372"/>
                    </a:lnTo>
                    <a:lnTo>
                      <a:pt x="1014" y="387"/>
                    </a:lnTo>
                    <a:lnTo>
                      <a:pt x="1013" y="393"/>
                    </a:lnTo>
                    <a:lnTo>
                      <a:pt x="1002" y="395"/>
                    </a:lnTo>
                    <a:lnTo>
                      <a:pt x="990" y="399"/>
                    </a:lnTo>
                    <a:lnTo>
                      <a:pt x="977" y="402"/>
                    </a:lnTo>
                    <a:lnTo>
                      <a:pt x="965" y="406"/>
                    </a:lnTo>
                    <a:lnTo>
                      <a:pt x="952" y="409"/>
                    </a:lnTo>
                    <a:lnTo>
                      <a:pt x="939" y="413"/>
                    </a:lnTo>
                    <a:lnTo>
                      <a:pt x="926" y="416"/>
                    </a:lnTo>
                    <a:lnTo>
                      <a:pt x="914" y="418"/>
                    </a:lnTo>
                    <a:lnTo>
                      <a:pt x="901" y="421"/>
                    </a:lnTo>
                    <a:lnTo>
                      <a:pt x="888" y="421"/>
                    </a:lnTo>
                    <a:lnTo>
                      <a:pt x="876" y="419"/>
                    </a:lnTo>
                    <a:lnTo>
                      <a:pt x="864" y="418"/>
                    </a:lnTo>
                    <a:lnTo>
                      <a:pt x="853" y="414"/>
                    </a:lnTo>
                    <a:lnTo>
                      <a:pt x="841" y="408"/>
                    </a:lnTo>
                    <a:lnTo>
                      <a:pt x="831" y="400"/>
                    </a:lnTo>
                    <a:lnTo>
                      <a:pt x="820" y="389"/>
                    </a:lnTo>
                    <a:lnTo>
                      <a:pt x="803" y="367"/>
                    </a:lnTo>
                    <a:lnTo>
                      <a:pt x="784" y="346"/>
                    </a:lnTo>
                    <a:lnTo>
                      <a:pt x="765" y="324"/>
                    </a:lnTo>
                    <a:lnTo>
                      <a:pt x="745" y="305"/>
                    </a:lnTo>
                    <a:lnTo>
                      <a:pt x="722" y="289"/>
                    </a:lnTo>
                    <a:lnTo>
                      <a:pt x="698" y="278"/>
                    </a:lnTo>
                    <a:lnTo>
                      <a:pt x="671" y="272"/>
                    </a:lnTo>
                    <a:lnTo>
                      <a:pt x="641" y="273"/>
                    </a:lnTo>
                    <a:lnTo>
                      <a:pt x="624" y="274"/>
                    </a:lnTo>
                    <a:lnTo>
                      <a:pt x="605" y="275"/>
                    </a:lnTo>
                    <a:lnTo>
                      <a:pt x="586" y="277"/>
                    </a:lnTo>
                    <a:lnTo>
                      <a:pt x="567" y="278"/>
                    </a:lnTo>
                    <a:lnTo>
                      <a:pt x="547" y="280"/>
                    </a:lnTo>
                    <a:lnTo>
                      <a:pt x="528" y="281"/>
                    </a:lnTo>
                    <a:lnTo>
                      <a:pt x="509" y="281"/>
                    </a:lnTo>
                    <a:lnTo>
                      <a:pt x="490" y="281"/>
                    </a:lnTo>
                    <a:lnTo>
                      <a:pt x="471" y="280"/>
                    </a:lnTo>
                    <a:lnTo>
                      <a:pt x="453" y="276"/>
                    </a:lnTo>
                    <a:lnTo>
                      <a:pt x="435" y="273"/>
                    </a:lnTo>
                    <a:lnTo>
                      <a:pt x="418" y="267"/>
                    </a:lnTo>
                    <a:lnTo>
                      <a:pt x="402" y="259"/>
                    </a:lnTo>
                    <a:lnTo>
                      <a:pt x="387" y="250"/>
                    </a:lnTo>
                    <a:lnTo>
                      <a:pt x="372" y="237"/>
                    </a:lnTo>
                    <a:lnTo>
                      <a:pt x="359" y="223"/>
                    </a:lnTo>
                    <a:lnTo>
                      <a:pt x="350" y="213"/>
                    </a:lnTo>
                    <a:lnTo>
                      <a:pt x="340" y="203"/>
                    </a:lnTo>
                    <a:lnTo>
                      <a:pt x="329" y="194"/>
                    </a:lnTo>
                    <a:lnTo>
                      <a:pt x="319" y="185"/>
                    </a:lnTo>
                    <a:lnTo>
                      <a:pt x="308" y="177"/>
                    </a:lnTo>
                    <a:lnTo>
                      <a:pt x="298" y="169"/>
                    </a:lnTo>
                    <a:lnTo>
                      <a:pt x="286" y="162"/>
                    </a:lnTo>
                    <a:lnTo>
                      <a:pt x="276" y="155"/>
                    </a:lnTo>
                    <a:lnTo>
                      <a:pt x="264" y="149"/>
                    </a:lnTo>
                    <a:lnTo>
                      <a:pt x="252" y="144"/>
                    </a:lnTo>
                    <a:lnTo>
                      <a:pt x="240" y="140"/>
                    </a:lnTo>
                    <a:lnTo>
                      <a:pt x="227" y="136"/>
                    </a:lnTo>
                    <a:lnTo>
                      <a:pt x="214" y="134"/>
                    </a:lnTo>
                    <a:lnTo>
                      <a:pt x="201" y="134"/>
                    </a:lnTo>
                    <a:lnTo>
                      <a:pt x="187" y="134"/>
                    </a:lnTo>
                    <a:lnTo>
                      <a:pt x="172" y="135"/>
                    </a:lnTo>
                    <a:lnTo>
                      <a:pt x="149" y="138"/>
                    </a:lnTo>
                    <a:lnTo>
                      <a:pt x="127" y="141"/>
                    </a:lnTo>
                    <a:lnTo>
                      <a:pt x="105" y="146"/>
                    </a:lnTo>
                    <a:lnTo>
                      <a:pt x="84" y="151"/>
                    </a:lnTo>
                    <a:lnTo>
                      <a:pt x="63" y="157"/>
                    </a:lnTo>
                    <a:lnTo>
                      <a:pt x="43" y="164"/>
                    </a:lnTo>
                    <a:lnTo>
                      <a:pt x="21" y="170"/>
                    </a:lnTo>
                    <a:lnTo>
                      <a:pt x="0" y="176"/>
                    </a:lnTo>
                    <a:lnTo>
                      <a:pt x="4" y="129"/>
                    </a:lnTo>
                    <a:lnTo>
                      <a:pt x="11" y="86"/>
                    </a:lnTo>
                    <a:lnTo>
                      <a:pt x="21" y="43"/>
                    </a:lnTo>
                    <a:lnTo>
                      <a:pt x="30" y="0"/>
                    </a:lnTo>
                    <a:lnTo>
                      <a:pt x="44" y="12"/>
                    </a:lnTo>
                    <a:lnTo>
                      <a:pt x="59" y="21"/>
                    </a:lnTo>
                    <a:lnTo>
                      <a:pt x="75" y="30"/>
                    </a:lnTo>
                    <a:lnTo>
                      <a:pt x="91" y="38"/>
                    </a:lnTo>
                    <a:lnTo>
                      <a:pt x="108" y="45"/>
                    </a:lnTo>
                    <a:lnTo>
                      <a:pt x="127" y="52"/>
                    </a:lnTo>
                    <a:lnTo>
                      <a:pt x="144" y="57"/>
                    </a:lnTo>
                    <a:lnTo>
                      <a:pt x="163" y="60"/>
                    </a:lnTo>
                    <a:lnTo>
                      <a:pt x="182" y="62"/>
                    </a:lnTo>
                    <a:lnTo>
                      <a:pt x="201" y="64"/>
                    </a:lnTo>
                    <a:lnTo>
                      <a:pt x="219" y="64"/>
                    </a:lnTo>
                    <a:lnTo>
                      <a:pt x="238" y="62"/>
                    </a:lnTo>
                    <a:lnTo>
                      <a:pt x="256" y="60"/>
                    </a:lnTo>
                    <a:lnTo>
                      <a:pt x="275" y="57"/>
                    </a:lnTo>
                    <a:lnTo>
                      <a:pt x="292" y="51"/>
                    </a:lnTo>
                    <a:lnTo>
                      <a:pt x="309" y="44"/>
                    </a:lnTo>
                    <a:lnTo>
                      <a:pt x="329" y="30"/>
                    </a:lnTo>
                    <a:lnTo>
                      <a:pt x="350" y="20"/>
                    </a:lnTo>
                    <a:lnTo>
                      <a:pt x="372" y="10"/>
                    </a:lnTo>
                    <a:lnTo>
                      <a:pt x="395" y="5"/>
                    </a:lnTo>
                    <a:lnTo>
                      <a:pt x="418" y="1"/>
                    </a:lnTo>
                    <a:lnTo>
                      <a:pt x="441" y="2"/>
                    </a:lnTo>
                    <a:lnTo>
                      <a:pt x="464" y="7"/>
                    </a:lnTo>
                    <a:lnTo>
                      <a:pt x="486" y="16"/>
                    </a:lnTo>
                    <a:lnTo>
                      <a:pt x="500" y="28"/>
                    </a:lnTo>
                    <a:lnTo>
                      <a:pt x="515" y="36"/>
                    </a:lnTo>
                    <a:lnTo>
                      <a:pt x="531" y="43"/>
                    </a:lnTo>
                    <a:lnTo>
                      <a:pt x="547" y="47"/>
                    </a:lnTo>
                    <a:lnTo>
                      <a:pt x="564" y="50"/>
                    </a:lnTo>
                    <a:lnTo>
                      <a:pt x="581" y="51"/>
                    </a:lnTo>
                    <a:lnTo>
                      <a:pt x="598" y="51"/>
                    </a:lnTo>
                    <a:lnTo>
                      <a:pt x="616" y="49"/>
                    </a:lnTo>
                    <a:lnTo>
                      <a:pt x="633" y="45"/>
                    </a:lnTo>
                    <a:lnTo>
                      <a:pt x="650" y="40"/>
                    </a:lnTo>
                    <a:lnTo>
                      <a:pt x="666" y="36"/>
                    </a:lnTo>
                    <a:lnTo>
                      <a:pt x="684" y="30"/>
                    </a:lnTo>
                    <a:lnTo>
                      <a:pt x="700" y="23"/>
                    </a:lnTo>
                    <a:lnTo>
                      <a:pt x="716" y="17"/>
                    </a:lnTo>
                    <a:lnTo>
                      <a:pt x="731" y="10"/>
                    </a:lnTo>
                    <a:lnTo>
                      <a:pt x="745" y="3"/>
                    </a:lnTo>
                    <a:lnTo>
                      <a:pt x="753" y="3"/>
                    </a:lnTo>
                    <a:lnTo>
                      <a:pt x="761" y="3"/>
                    </a:lnTo>
                    <a:lnTo>
                      <a:pt x="770" y="2"/>
                    </a:lnTo>
                    <a:lnTo>
                      <a:pt x="779" y="1"/>
                    </a:lnTo>
                    <a:lnTo>
                      <a:pt x="787" y="1"/>
                    </a:lnTo>
                    <a:lnTo>
                      <a:pt x="795" y="1"/>
                    </a:lnTo>
                    <a:lnTo>
                      <a:pt x="803" y="3"/>
                    </a:lnTo>
                    <a:lnTo>
                      <a:pt x="811" y="6"/>
                    </a:lnTo>
                    <a:lnTo>
                      <a:pt x="826" y="18"/>
                    </a:lnTo>
                    <a:lnTo>
                      <a:pt x="838" y="32"/>
                    </a:lnTo>
                    <a:lnTo>
                      <a:pt x="849" y="47"/>
                    </a:lnTo>
                    <a:lnTo>
                      <a:pt x="858" y="62"/>
                    </a:lnTo>
                    <a:lnTo>
                      <a:pt x="869" y="79"/>
                    </a:lnTo>
                    <a:lnTo>
                      <a:pt x="879" y="94"/>
                    </a:lnTo>
                    <a:lnTo>
                      <a:pt x="892" y="107"/>
                    </a:lnTo>
                    <a:lnTo>
                      <a:pt x="906" y="121"/>
                    </a:lnTo>
                    <a:close/>
                  </a:path>
                </a:pathLst>
              </a:custGeom>
              <a:solidFill>
                <a:srgbClr val="7F7FFF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 dirty="0"/>
              </a:p>
            </p:txBody>
          </p:sp>
          <p:sp>
            <p:nvSpPr>
              <p:cNvPr id="73963" name="Freeform 40"/>
              <p:cNvSpPr>
                <a:spLocks/>
              </p:cNvSpPr>
              <p:nvPr/>
            </p:nvSpPr>
            <p:spPr bwMode="auto">
              <a:xfrm>
                <a:off x="4060" y="2638"/>
                <a:ext cx="72" cy="13"/>
              </a:xfrm>
              <a:custGeom>
                <a:avLst/>
                <a:gdLst>
                  <a:gd name="T0" fmla="*/ 0 w 364"/>
                  <a:gd name="T1" fmla="*/ 0 h 65"/>
                  <a:gd name="T2" fmla="*/ 0 w 364"/>
                  <a:gd name="T3" fmla="*/ 0 h 65"/>
                  <a:gd name="T4" fmla="*/ 0 w 364"/>
                  <a:gd name="T5" fmla="*/ 0 h 65"/>
                  <a:gd name="T6" fmla="*/ 0 w 364"/>
                  <a:gd name="T7" fmla="*/ 0 h 65"/>
                  <a:gd name="T8" fmla="*/ 0 w 364"/>
                  <a:gd name="T9" fmla="*/ 0 h 65"/>
                  <a:gd name="T10" fmla="*/ 0 w 364"/>
                  <a:gd name="T11" fmla="*/ 0 h 65"/>
                  <a:gd name="T12" fmla="*/ 0 w 364"/>
                  <a:gd name="T13" fmla="*/ 0 h 65"/>
                  <a:gd name="T14" fmla="*/ 0 w 364"/>
                  <a:gd name="T15" fmla="*/ 0 h 65"/>
                  <a:gd name="T16" fmla="*/ 0 w 364"/>
                  <a:gd name="T17" fmla="*/ 0 h 65"/>
                  <a:gd name="T18" fmla="*/ 0 w 364"/>
                  <a:gd name="T19" fmla="*/ 0 h 65"/>
                  <a:gd name="T20" fmla="*/ 0 w 364"/>
                  <a:gd name="T21" fmla="*/ 0 h 65"/>
                  <a:gd name="T22" fmla="*/ 0 w 364"/>
                  <a:gd name="T23" fmla="*/ 0 h 65"/>
                  <a:gd name="T24" fmla="*/ 0 w 364"/>
                  <a:gd name="T25" fmla="*/ 0 h 65"/>
                  <a:gd name="T26" fmla="*/ 0 w 364"/>
                  <a:gd name="T27" fmla="*/ 0 h 65"/>
                  <a:gd name="T28" fmla="*/ 0 w 364"/>
                  <a:gd name="T29" fmla="*/ 0 h 65"/>
                  <a:gd name="T30" fmla="*/ 0 w 364"/>
                  <a:gd name="T31" fmla="*/ 0 h 65"/>
                  <a:gd name="T32" fmla="*/ 0 w 364"/>
                  <a:gd name="T33" fmla="*/ 0 h 65"/>
                  <a:gd name="T34" fmla="*/ 0 w 364"/>
                  <a:gd name="T35" fmla="*/ 0 h 65"/>
                  <a:gd name="T36" fmla="*/ 0 w 364"/>
                  <a:gd name="T37" fmla="*/ 0 h 65"/>
                  <a:gd name="T38" fmla="*/ 0 w 364"/>
                  <a:gd name="T39" fmla="*/ 0 h 65"/>
                  <a:gd name="T40" fmla="*/ 0 w 364"/>
                  <a:gd name="T41" fmla="*/ 0 h 65"/>
                  <a:gd name="T42" fmla="*/ 0 w 364"/>
                  <a:gd name="T43" fmla="*/ 0 h 65"/>
                  <a:gd name="T44" fmla="*/ 0 w 364"/>
                  <a:gd name="T45" fmla="*/ 0 h 65"/>
                  <a:gd name="T46" fmla="*/ 0 w 364"/>
                  <a:gd name="T47" fmla="*/ 0 h 65"/>
                  <a:gd name="T48" fmla="*/ 0 w 364"/>
                  <a:gd name="T49" fmla="*/ 0 h 65"/>
                  <a:gd name="T50" fmla="*/ 0 w 364"/>
                  <a:gd name="T51" fmla="*/ 0 h 65"/>
                  <a:gd name="T52" fmla="*/ 0 w 364"/>
                  <a:gd name="T53" fmla="*/ 0 h 65"/>
                  <a:gd name="T54" fmla="*/ 0 w 364"/>
                  <a:gd name="T55" fmla="*/ 0 h 65"/>
                  <a:gd name="T56" fmla="*/ 0 w 364"/>
                  <a:gd name="T57" fmla="*/ 0 h 65"/>
                  <a:gd name="T58" fmla="*/ 0 w 364"/>
                  <a:gd name="T59" fmla="*/ 0 h 65"/>
                  <a:gd name="T60" fmla="*/ 0 w 364"/>
                  <a:gd name="T61" fmla="*/ 0 h 65"/>
                  <a:gd name="T62" fmla="*/ 0 w 364"/>
                  <a:gd name="T63" fmla="*/ 0 h 65"/>
                  <a:gd name="T64" fmla="*/ 0 w 364"/>
                  <a:gd name="T65" fmla="*/ 0 h 65"/>
                  <a:gd name="T66" fmla="*/ 0 w 364"/>
                  <a:gd name="T67" fmla="*/ 0 h 65"/>
                  <a:gd name="T68" fmla="*/ 0 w 364"/>
                  <a:gd name="T69" fmla="*/ 0 h 65"/>
                  <a:gd name="T70" fmla="*/ 0 w 364"/>
                  <a:gd name="T71" fmla="*/ 0 h 65"/>
                  <a:gd name="T72" fmla="*/ 0 w 364"/>
                  <a:gd name="T73" fmla="*/ 0 h 65"/>
                  <a:gd name="T74" fmla="*/ 0 w 364"/>
                  <a:gd name="T75" fmla="*/ 0 h 65"/>
                  <a:gd name="T76" fmla="*/ 0 w 364"/>
                  <a:gd name="T77" fmla="*/ 0 h 65"/>
                  <a:gd name="T78" fmla="*/ 0 w 364"/>
                  <a:gd name="T79" fmla="*/ 0 h 65"/>
                  <a:gd name="T80" fmla="*/ 0 w 364"/>
                  <a:gd name="T81" fmla="*/ 0 h 65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364"/>
                  <a:gd name="T124" fmla="*/ 0 h 65"/>
                  <a:gd name="T125" fmla="*/ 364 w 364"/>
                  <a:gd name="T126" fmla="*/ 65 h 65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364" h="65">
                    <a:moveTo>
                      <a:pt x="364" y="38"/>
                    </a:moveTo>
                    <a:lnTo>
                      <a:pt x="342" y="41"/>
                    </a:lnTo>
                    <a:lnTo>
                      <a:pt x="320" y="45"/>
                    </a:lnTo>
                    <a:lnTo>
                      <a:pt x="298" y="48"/>
                    </a:lnTo>
                    <a:lnTo>
                      <a:pt x="275" y="52"/>
                    </a:lnTo>
                    <a:lnTo>
                      <a:pt x="253" y="55"/>
                    </a:lnTo>
                    <a:lnTo>
                      <a:pt x="230" y="57"/>
                    </a:lnTo>
                    <a:lnTo>
                      <a:pt x="207" y="60"/>
                    </a:lnTo>
                    <a:lnTo>
                      <a:pt x="184" y="62"/>
                    </a:lnTo>
                    <a:lnTo>
                      <a:pt x="162" y="64"/>
                    </a:lnTo>
                    <a:lnTo>
                      <a:pt x="138" y="65"/>
                    </a:lnTo>
                    <a:lnTo>
                      <a:pt x="115" y="65"/>
                    </a:lnTo>
                    <a:lnTo>
                      <a:pt x="92" y="65"/>
                    </a:lnTo>
                    <a:lnTo>
                      <a:pt x="69" y="64"/>
                    </a:lnTo>
                    <a:lnTo>
                      <a:pt x="46" y="62"/>
                    </a:lnTo>
                    <a:lnTo>
                      <a:pt x="23" y="60"/>
                    </a:lnTo>
                    <a:lnTo>
                      <a:pt x="0" y="55"/>
                    </a:lnTo>
                    <a:lnTo>
                      <a:pt x="14" y="54"/>
                    </a:lnTo>
                    <a:lnTo>
                      <a:pt x="29" y="53"/>
                    </a:lnTo>
                    <a:lnTo>
                      <a:pt x="43" y="52"/>
                    </a:lnTo>
                    <a:lnTo>
                      <a:pt x="56" y="49"/>
                    </a:lnTo>
                    <a:lnTo>
                      <a:pt x="70" y="47"/>
                    </a:lnTo>
                    <a:lnTo>
                      <a:pt x="84" y="44"/>
                    </a:lnTo>
                    <a:lnTo>
                      <a:pt x="97" y="40"/>
                    </a:lnTo>
                    <a:lnTo>
                      <a:pt x="111" y="37"/>
                    </a:lnTo>
                    <a:lnTo>
                      <a:pt x="123" y="33"/>
                    </a:lnTo>
                    <a:lnTo>
                      <a:pt x="137" y="28"/>
                    </a:lnTo>
                    <a:lnTo>
                      <a:pt x="150" y="25"/>
                    </a:lnTo>
                    <a:lnTo>
                      <a:pt x="163" y="20"/>
                    </a:lnTo>
                    <a:lnTo>
                      <a:pt x="175" y="15"/>
                    </a:lnTo>
                    <a:lnTo>
                      <a:pt x="188" y="10"/>
                    </a:lnTo>
                    <a:lnTo>
                      <a:pt x="201" y="5"/>
                    </a:lnTo>
                    <a:lnTo>
                      <a:pt x="214" y="0"/>
                    </a:lnTo>
                    <a:lnTo>
                      <a:pt x="234" y="1"/>
                    </a:lnTo>
                    <a:lnTo>
                      <a:pt x="254" y="4"/>
                    </a:lnTo>
                    <a:lnTo>
                      <a:pt x="273" y="10"/>
                    </a:lnTo>
                    <a:lnTo>
                      <a:pt x="290" y="17"/>
                    </a:lnTo>
                    <a:lnTo>
                      <a:pt x="308" y="24"/>
                    </a:lnTo>
                    <a:lnTo>
                      <a:pt x="326" y="30"/>
                    </a:lnTo>
                    <a:lnTo>
                      <a:pt x="344" y="34"/>
                    </a:lnTo>
                    <a:lnTo>
                      <a:pt x="364" y="38"/>
                    </a:lnTo>
                    <a:close/>
                  </a:path>
                </a:pathLst>
              </a:custGeom>
              <a:solidFill>
                <a:srgbClr val="005B7F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 dirty="0"/>
              </a:p>
            </p:txBody>
          </p:sp>
          <p:sp>
            <p:nvSpPr>
              <p:cNvPr id="73964" name="Freeform 41"/>
              <p:cNvSpPr>
                <a:spLocks/>
              </p:cNvSpPr>
              <p:nvPr/>
            </p:nvSpPr>
            <p:spPr bwMode="auto">
              <a:xfrm>
                <a:off x="4406" y="2644"/>
                <a:ext cx="10" cy="23"/>
              </a:xfrm>
              <a:custGeom>
                <a:avLst/>
                <a:gdLst>
                  <a:gd name="T0" fmla="*/ 0 w 52"/>
                  <a:gd name="T1" fmla="*/ 0 h 114"/>
                  <a:gd name="T2" fmla="*/ 0 w 52"/>
                  <a:gd name="T3" fmla="*/ 0 h 114"/>
                  <a:gd name="T4" fmla="*/ 0 w 52"/>
                  <a:gd name="T5" fmla="*/ 0 h 114"/>
                  <a:gd name="T6" fmla="*/ 0 w 52"/>
                  <a:gd name="T7" fmla="*/ 0 h 114"/>
                  <a:gd name="T8" fmla="*/ 0 w 52"/>
                  <a:gd name="T9" fmla="*/ 0 h 114"/>
                  <a:gd name="T10" fmla="*/ 0 w 52"/>
                  <a:gd name="T11" fmla="*/ 0 h 114"/>
                  <a:gd name="T12" fmla="*/ 0 w 52"/>
                  <a:gd name="T13" fmla="*/ 0 h 114"/>
                  <a:gd name="T14" fmla="*/ 0 w 52"/>
                  <a:gd name="T15" fmla="*/ 0 h 114"/>
                  <a:gd name="T16" fmla="*/ 0 w 52"/>
                  <a:gd name="T17" fmla="*/ 0 h 114"/>
                  <a:gd name="T18" fmla="*/ 0 w 52"/>
                  <a:gd name="T19" fmla="*/ 0 h 114"/>
                  <a:gd name="T20" fmla="*/ 0 w 52"/>
                  <a:gd name="T21" fmla="*/ 0 h 114"/>
                  <a:gd name="T22" fmla="*/ 0 w 52"/>
                  <a:gd name="T23" fmla="*/ 0 h 114"/>
                  <a:gd name="T24" fmla="*/ 0 w 52"/>
                  <a:gd name="T25" fmla="*/ 0 h 114"/>
                  <a:gd name="T26" fmla="*/ 0 w 52"/>
                  <a:gd name="T27" fmla="*/ 0 h 114"/>
                  <a:gd name="T28" fmla="*/ 0 w 52"/>
                  <a:gd name="T29" fmla="*/ 0 h 114"/>
                  <a:gd name="T30" fmla="*/ 0 w 52"/>
                  <a:gd name="T31" fmla="*/ 0 h 114"/>
                  <a:gd name="T32" fmla="*/ 0 w 52"/>
                  <a:gd name="T33" fmla="*/ 0 h 114"/>
                  <a:gd name="T34" fmla="*/ 0 w 52"/>
                  <a:gd name="T35" fmla="*/ 0 h 114"/>
                  <a:gd name="T36" fmla="*/ 0 w 52"/>
                  <a:gd name="T37" fmla="*/ 0 h 114"/>
                  <a:gd name="T38" fmla="*/ 0 w 52"/>
                  <a:gd name="T39" fmla="*/ 0 h 114"/>
                  <a:gd name="T40" fmla="*/ 0 w 52"/>
                  <a:gd name="T41" fmla="*/ 0 h 114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52"/>
                  <a:gd name="T64" fmla="*/ 0 h 114"/>
                  <a:gd name="T65" fmla="*/ 52 w 52"/>
                  <a:gd name="T66" fmla="*/ 114 h 114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52" h="114">
                    <a:moveTo>
                      <a:pt x="17" y="114"/>
                    </a:moveTo>
                    <a:lnTo>
                      <a:pt x="10" y="114"/>
                    </a:lnTo>
                    <a:lnTo>
                      <a:pt x="5" y="110"/>
                    </a:lnTo>
                    <a:lnTo>
                      <a:pt x="3" y="104"/>
                    </a:lnTo>
                    <a:lnTo>
                      <a:pt x="0" y="99"/>
                    </a:lnTo>
                    <a:lnTo>
                      <a:pt x="1" y="84"/>
                    </a:lnTo>
                    <a:lnTo>
                      <a:pt x="4" y="70"/>
                    </a:lnTo>
                    <a:lnTo>
                      <a:pt x="11" y="58"/>
                    </a:lnTo>
                    <a:lnTo>
                      <a:pt x="18" y="46"/>
                    </a:lnTo>
                    <a:lnTo>
                      <a:pt x="26" y="35"/>
                    </a:lnTo>
                    <a:lnTo>
                      <a:pt x="36" y="23"/>
                    </a:lnTo>
                    <a:lnTo>
                      <a:pt x="44" y="12"/>
                    </a:lnTo>
                    <a:lnTo>
                      <a:pt x="52" y="0"/>
                    </a:lnTo>
                    <a:lnTo>
                      <a:pt x="52" y="15"/>
                    </a:lnTo>
                    <a:lnTo>
                      <a:pt x="52" y="30"/>
                    </a:lnTo>
                    <a:lnTo>
                      <a:pt x="49" y="45"/>
                    </a:lnTo>
                    <a:lnTo>
                      <a:pt x="45" y="60"/>
                    </a:lnTo>
                    <a:lnTo>
                      <a:pt x="40" y="75"/>
                    </a:lnTo>
                    <a:lnTo>
                      <a:pt x="33" y="89"/>
                    </a:lnTo>
                    <a:lnTo>
                      <a:pt x="26" y="102"/>
                    </a:lnTo>
                    <a:lnTo>
                      <a:pt x="17" y="114"/>
                    </a:lnTo>
                    <a:close/>
                  </a:path>
                </a:pathLst>
              </a:custGeom>
              <a:solidFill>
                <a:srgbClr val="FFFF00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 dirty="0"/>
              </a:p>
            </p:txBody>
          </p:sp>
          <p:sp>
            <p:nvSpPr>
              <p:cNvPr id="73965" name="Freeform 42"/>
              <p:cNvSpPr>
                <a:spLocks/>
              </p:cNvSpPr>
              <p:nvPr/>
            </p:nvSpPr>
            <p:spPr bwMode="auto">
              <a:xfrm>
                <a:off x="4215" y="2644"/>
                <a:ext cx="49" cy="42"/>
              </a:xfrm>
              <a:custGeom>
                <a:avLst/>
                <a:gdLst>
                  <a:gd name="T0" fmla="*/ 0 w 248"/>
                  <a:gd name="T1" fmla="*/ 0 h 209"/>
                  <a:gd name="T2" fmla="*/ 0 w 248"/>
                  <a:gd name="T3" fmla="*/ 0 h 209"/>
                  <a:gd name="T4" fmla="*/ 0 w 248"/>
                  <a:gd name="T5" fmla="*/ 0 h 209"/>
                  <a:gd name="T6" fmla="*/ 0 w 248"/>
                  <a:gd name="T7" fmla="*/ 0 h 209"/>
                  <a:gd name="T8" fmla="*/ 0 w 248"/>
                  <a:gd name="T9" fmla="*/ 0 h 209"/>
                  <a:gd name="T10" fmla="*/ 0 w 248"/>
                  <a:gd name="T11" fmla="*/ 0 h 209"/>
                  <a:gd name="T12" fmla="*/ 0 w 248"/>
                  <a:gd name="T13" fmla="*/ 0 h 209"/>
                  <a:gd name="T14" fmla="*/ 0 w 248"/>
                  <a:gd name="T15" fmla="*/ 0 h 209"/>
                  <a:gd name="T16" fmla="*/ 0 w 248"/>
                  <a:gd name="T17" fmla="*/ 0 h 209"/>
                  <a:gd name="T18" fmla="*/ 0 w 248"/>
                  <a:gd name="T19" fmla="*/ 0 h 209"/>
                  <a:gd name="T20" fmla="*/ 0 w 248"/>
                  <a:gd name="T21" fmla="*/ 0 h 209"/>
                  <a:gd name="T22" fmla="*/ 0 w 248"/>
                  <a:gd name="T23" fmla="*/ 0 h 209"/>
                  <a:gd name="T24" fmla="*/ 0 w 248"/>
                  <a:gd name="T25" fmla="*/ 0 h 209"/>
                  <a:gd name="T26" fmla="*/ 0 w 248"/>
                  <a:gd name="T27" fmla="*/ 0 h 209"/>
                  <a:gd name="T28" fmla="*/ 0 w 248"/>
                  <a:gd name="T29" fmla="*/ 0 h 209"/>
                  <a:gd name="T30" fmla="*/ 0 w 248"/>
                  <a:gd name="T31" fmla="*/ 0 h 209"/>
                  <a:gd name="T32" fmla="*/ 0 w 248"/>
                  <a:gd name="T33" fmla="*/ 0 h 209"/>
                  <a:gd name="T34" fmla="*/ 0 w 248"/>
                  <a:gd name="T35" fmla="*/ 0 h 209"/>
                  <a:gd name="T36" fmla="*/ 0 w 248"/>
                  <a:gd name="T37" fmla="*/ 0 h 209"/>
                  <a:gd name="T38" fmla="*/ 0 w 248"/>
                  <a:gd name="T39" fmla="*/ 0 h 209"/>
                  <a:gd name="T40" fmla="*/ 0 w 248"/>
                  <a:gd name="T41" fmla="*/ 0 h 209"/>
                  <a:gd name="T42" fmla="*/ 0 w 248"/>
                  <a:gd name="T43" fmla="*/ 0 h 209"/>
                  <a:gd name="T44" fmla="*/ 0 w 248"/>
                  <a:gd name="T45" fmla="*/ 0 h 209"/>
                  <a:gd name="T46" fmla="*/ 0 w 248"/>
                  <a:gd name="T47" fmla="*/ 0 h 209"/>
                  <a:gd name="T48" fmla="*/ 0 w 248"/>
                  <a:gd name="T49" fmla="*/ 0 h 209"/>
                  <a:gd name="T50" fmla="*/ 0 w 248"/>
                  <a:gd name="T51" fmla="*/ 0 h 209"/>
                  <a:gd name="T52" fmla="*/ 0 w 248"/>
                  <a:gd name="T53" fmla="*/ 0 h 209"/>
                  <a:gd name="T54" fmla="*/ 0 w 248"/>
                  <a:gd name="T55" fmla="*/ 0 h 209"/>
                  <a:gd name="T56" fmla="*/ 0 w 248"/>
                  <a:gd name="T57" fmla="*/ 0 h 209"/>
                  <a:gd name="T58" fmla="*/ 0 w 248"/>
                  <a:gd name="T59" fmla="*/ 0 h 209"/>
                  <a:gd name="T60" fmla="*/ 0 w 248"/>
                  <a:gd name="T61" fmla="*/ 0 h 209"/>
                  <a:gd name="T62" fmla="*/ 0 w 248"/>
                  <a:gd name="T63" fmla="*/ 0 h 209"/>
                  <a:gd name="T64" fmla="*/ 0 w 248"/>
                  <a:gd name="T65" fmla="*/ 0 h 209"/>
                  <a:gd name="T66" fmla="*/ 0 w 248"/>
                  <a:gd name="T67" fmla="*/ 0 h 209"/>
                  <a:gd name="T68" fmla="*/ 0 w 248"/>
                  <a:gd name="T69" fmla="*/ 0 h 209"/>
                  <a:gd name="T70" fmla="*/ 0 w 248"/>
                  <a:gd name="T71" fmla="*/ 0 h 209"/>
                  <a:gd name="T72" fmla="*/ 0 w 248"/>
                  <a:gd name="T73" fmla="*/ 0 h 209"/>
                  <a:gd name="T74" fmla="*/ 0 w 248"/>
                  <a:gd name="T75" fmla="*/ 0 h 209"/>
                  <a:gd name="T76" fmla="*/ 0 w 248"/>
                  <a:gd name="T77" fmla="*/ 0 h 209"/>
                  <a:gd name="T78" fmla="*/ 0 w 248"/>
                  <a:gd name="T79" fmla="*/ 0 h 209"/>
                  <a:gd name="T80" fmla="*/ 0 w 248"/>
                  <a:gd name="T81" fmla="*/ 0 h 209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248"/>
                  <a:gd name="T124" fmla="*/ 0 h 209"/>
                  <a:gd name="T125" fmla="*/ 248 w 248"/>
                  <a:gd name="T126" fmla="*/ 209 h 209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248" h="209">
                    <a:moveTo>
                      <a:pt x="248" y="167"/>
                    </a:moveTo>
                    <a:lnTo>
                      <a:pt x="241" y="173"/>
                    </a:lnTo>
                    <a:lnTo>
                      <a:pt x="234" y="180"/>
                    </a:lnTo>
                    <a:lnTo>
                      <a:pt x="227" y="187"/>
                    </a:lnTo>
                    <a:lnTo>
                      <a:pt x="220" y="194"/>
                    </a:lnTo>
                    <a:lnTo>
                      <a:pt x="212" y="200"/>
                    </a:lnTo>
                    <a:lnTo>
                      <a:pt x="204" y="205"/>
                    </a:lnTo>
                    <a:lnTo>
                      <a:pt x="194" y="207"/>
                    </a:lnTo>
                    <a:lnTo>
                      <a:pt x="185" y="209"/>
                    </a:lnTo>
                    <a:lnTo>
                      <a:pt x="176" y="194"/>
                    </a:lnTo>
                    <a:lnTo>
                      <a:pt x="167" y="179"/>
                    </a:lnTo>
                    <a:lnTo>
                      <a:pt x="155" y="165"/>
                    </a:lnTo>
                    <a:lnTo>
                      <a:pt x="144" y="153"/>
                    </a:lnTo>
                    <a:lnTo>
                      <a:pt x="132" y="140"/>
                    </a:lnTo>
                    <a:lnTo>
                      <a:pt x="119" y="127"/>
                    </a:lnTo>
                    <a:lnTo>
                      <a:pt x="105" y="116"/>
                    </a:lnTo>
                    <a:lnTo>
                      <a:pt x="93" y="104"/>
                    </a:lnTo>
                    <a:lnTo>
                      <a:pt x="80" y="93"/>
                    </a:lnTo>
                    <a:lnTo>
                      <a:pt x="66" y="81"/>
                    </a:lnTo>
                    <a:lnTo>
                      <a:pt x="53" y="68"/>
                    </a:lnTo>
                    <a:lnTo>
                      <a:pt x="42" y="57"/>
                    </a:lnTo>
                    <a:lnTo>
                      <a:pt x="30" y="43"/>
                    </a:lnTo>
                    <a:lnTo>
                      <a:pt x="19" y="30"/>
                    </a:lnTo>
                    <a:lnTo>
                      <a:pt x="10" y="15"/>
                    </a:lnTo>
                    <a:lnTo>
                      <a:pt x="0" y="0"/>
                    </a:lnTo>
                    <a:lnTo>
                      <a:pt x="18" y="7"/>
                    </a:lnTo>
                    <a:lnTo>
                      <a:pt x="34" y="15"/>
                    </a:lnTo>
                    <a:lnTo>
                      <a:pt x="50" y="24"/>
                    </a:lnTo>
                    <a:lnTo>
                      <a:pt x="65" y="35"/>
                    </a:lnTo>
                    <a:lnTo>
                      <a:pt x="80" y="45"/>
                    </a:lnTo>
                    <a:lnTo>
                      <a:pt x="95" y="57"/>
                    </a:lnTo>
                    <a:lnTo>
                      <a:pt x="110" y="69"/>
                    </a:lnTo>
                    <a:lnTo>
                      <a:pt x="125" y="81"/>
                    </a:lnTo>
                    <a:lnTo>
                      <a:pt x="139" y="94"/>
                    </a:lnTo>
                    <a:lnTo>
                      <a:pt x="154" y="105"/>
                    </a:lnTo>
                    <a:lnTo>
                      <a:pt x="169" y="118"/>
                    </a:lnTo>
                    <a:lnTo>
                      <a:pt x="184" y="130"/>
                    </a:lnTo>
                    <a:lnTo>
                      <a:pt x="199" y="140"/>
                    </a:lnTo>
                    <a:lnTo>
                      <a:pt x="215" y="149"/>
                    </a:lnTo>
                    <a:lnTo>
                      <a:pt x="231" y="158"/>
                    </a:lnTo>
                    <a:lnTo>
                      <a:pt x="248" y="167"/>
                    </a:lnTo>
                    <a:close/>
                  </a:path>
                </a:pathLst>
              </a:custGeom>
              <a:solidFill>
                <a:srgbClr val="FFFF00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 dirty="0"/>
              </a:p>
            </p:txBody>
          </p:sp>
          <p:sp>
            <p:nvSpPr>
              <p:cNvPr id="73966" name="Freeform 43"/>
              <p:cNvSpPr>
                <a:spLocks/>
              </p:cNvSpPr>
              <p:nvPr/>
            </p:nvSpPr>
            <p:spPr bwMode="auto">
              <a:xfrm>
                <a:off x="4426" y="2651"/>
                <a:ext cx="12" cy="27"/>
              </a:xfrm>
              <a:custGeom>
                <a:avLst/>
                <a:gdLst>
                  <a:gd name="T0" fmla="*/ 0 w 61"/>
                  <a:gd name="T1" fmla="*/ 0 h 138"/>
                  <a:gd name="T2" fmla="*/ 0 w 61"/>
                  <a:gd name="T3" fmla="*/ 0 h 138"/>
                  <a:gd name="T4" fmla="*/ 0 w 61"/>
                  <a:gd name="T5" fmla="*/ 0 h 138"/>
                  <a:gd name="T6" fmla="*/ 0 w 61"/>
                  <a:gd name="T7" fmla="*/ 0 h 138"/>
                  <a:gd name="T8" fmla="*/ 0 w 61"/>
                  <a:gd name="T9" fmla="*/ 0 h 138"/>
                  <a:gd name="T10" fmla="*/ 0 w 61"/>
                  <a:gd name="T11" fmla="*/ 0 h 138"/>
                  <a:gd name="T12" fmla="*/ 0 w 61"/>
                  <a:gd name="T13" fmla="*/ 0 h 138"/>
                  <a:gd name="T14" fmla="*/ 0 w 61"/>
                  <a:gd name="T15" fmla="*/ 0 h 138"/>
                  <a:gd name="T16" fmla="*/ 0 w 61"/>
                  <a:gd name="T17" fmla="*/ 0 h 138"/>
                  <a:gd name="T18" fmla="*/ 0 w 61"/>
                  <a:gd name="T19" fmla="*/ 0 h 138"/>
                  <a:gd name="T20" fmla="*/ 0 w 61"/>
                  <a:gd name="T21" fmla="*/ 0 h 138"/>
                  <a:gd name="T22" fmla="*/ 0 w 61"/>
                  <a:gd name="T23" fmla="*/ 0 h 138"/>
                  <a:gd name="T24" fmla="*/ 0 w 61"/>
                  <a:gd name="T25" fmla="*/ 0 h 138"/>
                  <a:gd name="T26" fmla="*/ 0 w 61"/>
                  <a:gd name="T27" fmla="*/ 0 h 138"/>
                  <a:gd name="T28" fmla="*/ 0 w 61"/>
                  <a:gd name="T29" fmla="*/ 0 h 138"/>
                  <a:gd name="T30" fmla="*/ 0 w 61"/>
                  <a:gd name="T31" fmla="*/ 0 h 138"/>
                  <a:gd name="T32" fmla="*/ 0 w 61"/>
                  <a:gd name="T33" fmla="*/ 0 h 138"/>
                  <a:gd name="T34" fmla="*/ 0 w 61"/>
                  <a:gd name="T35" fmla="*/ 0 h 138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61"/>
                  <a:gd name="T55" fmla="*/ 0 h 138"/>
                  <a:gd name="T56" fmla="*/ 61 w 61"/>
                  <a:gd name="T57" fmla="*/ 138 h 138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61" h="138">
                    <a:moveTo>
                      <a:pt x="61" y="138"/>
                    </a:moveTo>
                    <a:lnTo>
                      <a:pt x="53" y="133"/>
                    </a:lnTo>
                    <a:lnTo>
                      <a:pt x="45" y="130"/>
                    </a:lnTo>
                    <a:lnTo>
                      <a:pt x="37" y="125"/>
                    </a:lnTo>
                    <a:lnTo>
                      <a:pt x="29" y="121"/>
                    </a:lnTo>
                    <a:lnTo>
                      <a:pt x="21" y="115"/>
                    </a:lnTo>
                    <a:lnTo>
                      <a:pt x="14" y="109"/>
                    </a:lnTo>
                    <a:lnTo>
                      <a:pt x="7" y="102"/>
                    </a:lnTo>
                    <a:lnTo>
                      <a:pt x="1" y="94"/>
                    </a:lnTo>
                    <a:lnTo>
                      <a:pt x="0" y="80"/>
                    </a:lnTo>
                    <a:lnTo>
                      <a:pt x="3" y="67"/>
                    </a:lnTo>
                    <a:lnTo>
                      <a:pt x="6" y="56"/>
                    </a:lnTo>
                    <a:lnTo>
                      <a:pt x="12" y="44"/>
                    </a:lnTo>
                    <a:lnTo>
                      <a:pt x="18" y="34"/>
                    </a:lnTo>
                    <a:lnTo>
                      <a:pt x="23" y="22"/>
                    </a:lnTo>
                    <a:lnTo>
                      <a:pt x="30" y="12"/>
                    </a:lnTo>
                    <a:lnTo>
                      <a:pt x="35" y="0"/>
                    </a:lnTo>
                    <a:lnTo>
                      <a:pt x="61" y="138"/>
                    </a:lnTo>
                    <a:close/>
                  </a:path>
                </a:pathLst>
              </a:custGeom>
              <a:solidFill>
                <a:srgbClr val="005B7F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 dirty="0"/>
              </a:p>
            </p:txBody>
          </p:sp>
          <p:sp>
            <p:nvSpPr>
              <p:cNvPr id="73967" name="Freeform 44"/>
              <p:cNvSpPr>
                <a:spLocks/>
              </p:cNvSpPr>
              <p:nvPr/>
            </p:nvSpPr>
            <p:spPr bwMode="auto">
              <a:xfrm>
                <a:off x="4250" y="2662"/>
                <a:ext cx="171" cy="90"/>
              </a:xfrm>
              <a:custGeom>
                <a:avLst/>
                <a:gdLst>
                  <a:gd name="T0" fmla="*/ 0 w 855"/>
                  <a:gd name="T1" fmla="*/ 0 h 446"/>
                  <a:gd name="T2" fmla="*/ 0 w 855"/>
                  <a:gd name="T3" fmla="*/ 0 h 446"/>
                  <a:gd name="T4" fmla="*/ 0 w 855"/>
                  <a:gd name="T5" fmla="*/ 0 h 446"/>
                  <a:gd name="T6" fmla="*/ 0 w 855"/>
                  <a:gd name="T7" fmla="*/ 0 h 446"/>
                  <a:gd name="T8" fmla="*/ 0 w 855"/>
                  <a:gd name="T9" fmla="*/ 0 h 446"/>
                  <a:gd name="T10" fmla="*/ 0 w 855"/>
                  <a:gd name="T11" fmla="*/ 0 h 446"/>
                  <a:gd name="T12" fmla="*/ 0 w 855"/>
                  <a:gd name="T13" fmla="*/ 0 h 446"/>
                  <a:gd name="T14" fmla="*/ 0 w 855"/>
                  <a:gd name="T15" fmla="*/ 0 h 446"/>
                  <a:gd name="T16" fmla="*/ 0 w 855"/>
                  <a:gd name="T17" fmla="*/ 0 h 446"/>
                  <a:gd name="T18" fmla="*/ 0 w 855"/>
                  <a:gd name="T19" fmla="*/ 0 h 446"/>
                  <a:gd name="T20" fmla="*/ 0 w 855"/>
                  <a:gd name="T21" fmla="*/ 0 h 446"/>
                  <a:gd name="T22" fmla="*/ 0 w 855"/>
                  <a:gd name="T23" fmla="*/ 0 h 446"/>
                  <a:gd name="T24" fmla="*/ 0 w 855"/>
                  <a:gd name="T25" fmla="*/ 0 h 446"/>
                  <a:gd name="T26" fmla="*/ 0 w 855"/>
                  <a:gd name="T27" fmla="*/ 0 h 446"/>
                  <a:gd name="T28" fmla="*/ 0 w 855"/>
                  <a:gd name="T29" fmla="*/ 0 h 446"/>
                  <a:gd name="T30" fmla="*/ 0 w 855"/>
                  <a:gd name="T31" fmla="*/ 0 h 446"/>
                  <a:gd name="T32" fmla="*/ 0 w 855"/>
                  <a:gd name="T33" fmla="*/ 0 h 446"/>
                  <a:gd name="T34" fmla="*/ 0 w 855"/>
                  <a:gd name="T35" fmla="*/ 0 h 446"/>
                  <a:gd name="T36" fmla="*/ 0 w 855"/>
                  <a:gd name="T37" fmla="*/ 0 h 446"/>
                  <a:gd name="T38" fmla="*/ 0 w 855"/>
                  <a:gd name="T39" fmla="*/ 0 h 446"/>
                  <a:gd name="T40" fmla="*/ 0 w 855"/>
                  <a:gd name="T41" fmla="*/ 0 h 446"/>
                  <a:gd name="T42" fmla="*/ 0 w 855"/>
                  <a:gd name="T43" fmla="*/ 0 h 446"/>
                  <a:gd name="T44" fmla="*/ 0 w 855"/>
                  <a:gd name="T45" fmla="*/ 0 h 446"/>
                  <a:gd name="T46" fmla="*/ 0 w 855"/>
                  <a:gd name="T47" fmla="*/ 0 h 446"/>
                  <a:gd name="T48" fmla="*/ 0 w 855"/>
                  <a:gd name="T49" fmla="*/ 0 h 446"/>
                  <a:gd name="T50" fmla="*/ 0 w 855"/>
                  <a:gd name="T51" fmla="*/ 0 h 446"/>
                  <a:gd name="T52" fmla="*/ 0 w 855"/>
                  <a:gd name="T53" fmla="*/ 0 h 446"/>
                  <a:gd name="T54" fmla="*/ 0 w 855"/>
                  <a:gd name="T55" fmla="*/ 0 h 446"/>
                  <a:gd name="T56" fmla="*/ 0 w 855"/>
                  <a:gd name="T57" fmla="*/ 0 h 446"/>
                  <a:gd name="T58" fmla="*/ 0 w 855"/>
                  <a:gd name="T59" fmla="*/ 0 h 446"/>
                  <a:gd name="T60" fmla="*/ 0 w 855"/>
                  <a:gd name="T61" fmla="*/ 0 h 446"/>
                  <a:gd name="T62" fmla="*/ 0 w 855"/>
                  <a:gd name="T63" fmla="*/ 0 h 446"/>
                  <a:gd name="T64" fmla="*/ 0 w 855"/>
                  <a:gd name="T65" fmla="*/ 0 h 446"/>
                  <a:gd name="T66" fmla="*/ 0 w 855"/>
                  <a:gd name="T67" fmla="*/ 0 h 446"/>
                  <a:gd name="T68" fmla="*/ 0 w 855"/>
                  <a:gd name="T69" fmla="*/ 0 h 446"/>
                  <a:gd name="T70" fmla="*/ 0 w 855"/>
                  <a:gd name="T71" fmla="*/ 0 h 446"/>
                  <a:gd name="T72" fmla="*/ 0 w 855"/>
                  <a:gd name="T73" fmla="*/ 0 h 44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855"/>
                  <a:gd name="T112" fmla="*/ 0 h 446"/>
                  <a:gd name="T113" fmla="*/ 855 w 855"/>
                  <a:gd name="T114" fmla="*/ 446 h 44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855" h="446">
                    <a:moveTo>
                      <a:pt x="855" y="165"/>
                    </a:moveTo>
                    <a:lnTo>
                      <a:pt x="835" y="175"/>
                    </a:lnTo>
                    <a:lnTo>
                      <a:pt x="816" y="185"/>
                    </a:lnTo>
                    <a:lnTo>
                      <a:pt x="797" y="196"/>
                    </a:lnTo>
                    <a:lnTo>
                      <a:pt x="778" y="206"/>
                    </a:lnTo>
                    <a:lnTo>
                      <a:pt x="758" y="217"/>
                    </a:lnTo>
                    <a:lnTo>
                      <a:pt x="740" y="227"/>
                    </a:lnTo>
                    <a:lnTo>
                      <a:pt x="720" y="238"/>
                    </a:lnTo>
                    <a:lnTo>
                      <a:pt x="701" y="249"/>
                    </a:lnTo>
                    <a:lnTo>
                      <a:pt x="682" y="259"/>
                    </a:lnTo>
                    <a:lnTo>
                      <a:pt x="663" y="271"/>
                    </a:lnTo>
                    <a:lnTo>
                      <a:pt x="644" y="282"/>
                    </a:lnTo>
                    <a:lnTo>
                      <a:pt x="624" y="293"/>
                    </a:lnTo>
                    <a:lnTo>
                      <a:pt x="606" y="304"/>
                    </a:lnTo>
                    <a:lnTo>
                      <a:pt x="586" y="315"/>
                    </a:lnTo>
                    <a:lnTo>
                      <a:pt x="567" y="326"/>
                    </a:lnTo>
                    <a:lnTo>
                      <a:pt x="548" y="337"/>
                    </a:lnTo>
                    <a:lnTo>
                      <a:pt x="388" y="388"/>
                    </a:lnTo>
                    <a:lnTo>
                      <a:pt x="372" y="397"/>
                    </a:lnTo>
                    <a:lnTo>
                      <a:pt x="356" y="406"/>
                    </a:lnTo>
                    <a:lnTo>
                      <a:pt x="340" y="415"/>
                    </a:lnTo>
                    <a:lnTo>
                      <a:pt x="324" y="426"/>
                    </a:lnTo>
                    <a:lnTo>
                      <a:pt x="307" y="434"/>
                    </a:lnTo>
                    <a:lnTo>
                      <a:pt x="290" y="441"/>
                    </a:lnTo>
                    <a:lnTo>
                      <a:pt x="273" y="445"/>
                    </a:lnTo>
                    <a:lnTo>
                      <a:pt x="254" y="446"/>
                    </a:lnTo>
                    <a:lnTo>
                      <a:pt x="246" y="436"/>
                    </a:lnTo>
                    <a:lnTo>
                      <a:pt x="238" y="426"/>
                    </a:lnTo>
                    <a:lnTo>
                      <a:pt x="230" y="416"/>
                    </a:lnTo>
                    <a:lnTo>
                      <a:pt x="221" y="407"/>
                    </a:lnTo>
                    <a:lnTo>
                      <a:pt x="212" y="399"/>
                    </a:lnTo>
                    <a:lnTo>
                      <a:pt x="201" y="391"/>
                    </a:lnTo>
                    <a:lnTo>
                      <a:pt x="191" y="386"/>
                    </a:lnTo>
                    <a:lnTo>
                      <a:pt x="178" y="383"/>
                    </a:lnTo>
                    <a:lnTo>
                      <a:pt x="114" y="369"/>
                    </a:lnTo>
                    <a:lnTo>
                      <a:pt x="109" y="348"/>
                    </a:lnTo>
                    <a:lnTo>
                      <a:pt x="99" y="327"/>
                    </a:lnTo>
                    <a:lnTo>
                      <a:pt x="87" y="309"/>
                    </a:lnTo>
                    <a:lnTo>
                      <a:pt x="73" y="290"/>
                    </a:lnTo>
                    <a:lnTo>
                      <a:pt x="57" y="274"/>
                    </a:lnTo>
                    <a:lnTo>
                      <a:pt x="38" y="259"/>
                    </a:lnTo>
                    <a:lnTo>
                      <a:pt x="20" y="248"/>
                    </a:lnTo>
                    <a:lnTo>
                      <a:pt x="0" y="238"/>
                    </a:lnTo>
                    <a:lnTo>
                      <a:pt x="17" y="212"/>
                    </a:lnTo>
                    <a:lnTo>
                      <a:pt x="36" y="186"/>
                    </a:lnTo>
                    <a:lnTo>
                      <a:pt x="57" y="162"/>
                    </a:lnTo>
                    <a:lnTo>
                      <a:pt x="79" y="140"/>
                    </a:lnTo>
                    <a:lnTo>
                      <a:pt x="102" y="119"/>
                    </a:lnTo>
                    <a:lnTo>
                      <a:pt x="126" y="100"/>
                    </a:lnTo>
                    <a:lnTo>
                      <a:pt x="153" y="82"/>
                    </a:lnTo>
                    <a:lnTo>
                      <a:pt x="179" y="66"/>
                    </a:lnTo>
                    <a:lnTo>
                      <a:pt x="207" y="52"/>
                    </a:lnTo>
                    <a:lnTo>
                      <a:pt x="235" y="40"/>
                    </a:lnTo>
                    <a:lnTo>
                      <a:pt x="265" y="28"/>
                    </a:lnTo>
                    <a:lnTo>
                      <a:pt x="295" y="19"/>
                    </a:lnTo>
                    <a:lnTo>
                      <a:pt x="325" y="12"/>
                    </a:lnTo>
                    <a:lnTo>
                      <a:pt x="356" y="6"/>
                    </a:lnTo>
                    <a:lnTo>
                      <a:pt x="387" y="3"/>
                    </a:lnTo>
                    <a:lnTo>
                      <a:pt x="418" y="0"/>
                    </a:lnTo>
                    <a:lnTo>
                      <a:pt x="450" y="0"/>
                    </a:lnTo>
                    <a:lnTo>
                      <a:pt x="481" y="3"/>
                    </a:lnTo>
                    <a:lnTo>
                      <a:pt x="511" y="6"/>
                    </a:lnTo>
                    <a:lnTo>
                      <a:pt x="541" y="10"/>
                    </a:lnTo>
                    <a:lnTo>
                      <a:pt x="571" y="15"/>
                    </a:lnTo>
                    <a:lnTo>
                      <a:pt x="600" y="22"/>
                    </a:lnTo>
                    <a:lnTo>
                      <a:pt x="627" y="32"/>
                    </a:lnTo>
                    <a:lnTo>
                      <a:pt x="655" y="41"/>
                    </a:lnTo>
                    <a:lnTo>
                      <a:pt x="682" y="51"/>
                    </a:lnTo>
                    <a:lnTo>
                      <a:pt x="708" y="64"/>
                    </a:lnTo>
                    <a:lnTo>
                      <a:pt x="734" y="78"/>
                    </a:lnTo>
                    <a:lnTo>
                      <a:pt x="759" y="93"/>
                    </a:lnTo>
                    <a:lnTo>
                      <a:pt x="785" y="109"/>
                    </a:lnTo>
                    <a:lnTo>
                      <a:pt x="809" y="126"/>
                    </a:lnTo>
                    <a:lnTo>
                      <a:pt x="832" y="145"/>
                    </a:lnTo>
                    <a:lnTo>
                      <a:pt x="855" y="165"/>
                    </a:lnTo>
                    <a:close/>
                  </a:path>
                </a:pathLst>
              </a:custGeom>
              <a:solidFill>
                <a:srgbClr val="FFFF00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 dirty="0"/>
              </a:p>
            </p:txBody>
          </p:sp>
          <p:sp>
            <p:nvSpPr>
              <p:cNvPr id="73968" name="Freeform 45"/>
              <p:cNvSpPr>
                <a:spLocks/>
              </p:cNvSpPr>
              <p:nvPr/>
            </p:nvSpPr>
            <p:spPr bwMode="auto">
              <a:xfrm>
                <a:off x="4300" y="2670"/>
                <a:ext cx="88" cy="16"/>
              </a:xfrm>
              <a:custGeom>
                <a:avLst/>
                <a:gdLst>
                  <a:gd name="T0" fmla="*/ 0 w 437"/>
                  <a:gd name="T1" fmla="*/ 0 h 82"/>
                  <a:gd name="T2" fmla="*/ 0 w 437"/>
                  <a:gd name="T3" fmla="*/ 0 h 82"/>
                  <a:gd name="T4" fmla="*/ 0 w 437"/>
                  <a:gd name="T5" fmla="*/ 0 h 82"/>
                  <a:gd name="T6" fmla="*/ 0 w 437"/>
                  <a:gd name="T7" fmla="*/ 0 h 82"/>
                  <a:gd name="T8" fmla="*/ 0 w 437"/>
                  <a:gd name="T9" fmla="*/ 0 h 82"/>
                  <a:gd name="T10" fmla="*/ 0 w 437"/>
                  <a:gd name="T11" fmla="*/ 0 h 82"/>
                  <a:gd name="T12" fmla="*/ 0 w 437"/>
                  <a:gd name="T13" fmla="*/ 0 h 82"/>
                  <a:gd name="T14" fmla="*/ 0 w 437"/>
                  <a:gd name="T15" fmla="*/ 0 h 82"/>
                  <a:gd name="T16" fmla="*/ 0 w 437"/>
                  <a:gd name="T17" fmla="*/ 0 h 82"/>
                  <a:gd name="T18" fmla="*/ 0 w 437"/>
                  <a:gd name="T19" fmla="*/ 0 h 82"/>
                  <a:gd name="T20" fmla="*/ 0 w 437"/>
                  <a:gd name="T21" fmla="*/ 0 h 82"/>
                  <a:gd name="T22" fmla="*/ 0 w 437"/>
                  <a:gd name="T23" fmla="*/ 0 h 82"/>
                  <a:gd name="T24" fmla="*/ 0 w 437"/>
                  <a:gd name="T25" fmla="*/ 0 h 82"/>
                  <a:gd name="T26" fmla="*/ 0 w 437"/>
                  <a:gd name="T27" fmla="*/ 0 h 82"/>
                  <a:gd name="T28" fmla="*/ 0 w 437"/>
                  <a:gd name="T29" fmla="*/ 0 h 82"/>
                  <a:gd name="T30" fmla="*/ 0 w 437"/>
                  <a:gd name="T31" fmla="*/ 0 h 82"/>
                  <a:gd name="T32" fmla="*/ 0 w 437"/>
                  <a:gd name="T33" fmla="*/ 0 h 82"/>
                  <a:gd name="T34" fmla="*/ 0 w 437"/>
                  <a:gd name="T35" fmla="*/ 0 h 82"/>
                  <a:gd name="T36" fmla="*/ 0 w 437"/>
                  <a:gd name="T37" fmla="*/ 0 h 82"/>
                  <a:gd name="T38" fmla="*/ 0 w 437"/>
                  <a:gd name="T39" fmla="*/ 0 h 82"/>
                  <a:gd name="T40" fmla="*/ 0 w 437"/>
                  <a:gd name="T41" fmla="*/ 0 h 82"/>
                  <a:gd name="T42" fmla="*/ 0 w 437"/>
                  <a:gd name="T43" fmla="*/ 0 h 82"/>
                  <a:gd name="T44" fmla="*/ 0 w 437"/>
                  <a:gd name="T45" fmla="*/ 0 h 82"/>
                  <a:gd name="T46" fmla="*/ 0 w 437"/>
                  <a:gd name="T47" fmla="*/ 0 h 82"/>
                  <a:gd name="T48" fmla="*/ 0 w 437"/>
                  <a:gd name="T49" fmla="*/ 0 h 82"/>
                  <a:gd name="T50" fmla="*/ 0 w 437"/>
                  <a:gd name="T51" fmla="*/ 0 h 82"/>
                  <a:gd name="T52" fmla="*/ 0 w 437"/>
                  <a:gd name="T53" fmla="*/ 0 h 82"/>
                  <a:gd name="T54" fmla="*/ 0 w 437"/>
                  <a:gd name="T55" fmla="*/ 0 h 82"/>
                  <a:gd name="T56" fmla="*/ 0 w 437"/>
                  <a:gd name="T57" fmla="*/ 0 h 82"/>
                  <a:gd name="T58" fmla="*/ 0 w 437"/>
                  <a:gd name="T59" fmla="*/ 0 h 82"/>
                  <a:gd name="T60" fmla="*/ 0 w 437"/>
                  <a:gd name="T61" fmla="*/ 0 h 82"/>
                  <a:gd name="T62" fmla="*/ 0 w 437"/>
                  <a:gd name="T63" fmla="*/ 0 h 82"/>
                  <a:gd name="T64" fmla="*/ 0 w 437"/>
                  <a:gd name="T65" fmla="*/ 0 h 82"/>
                  <a:gd name="T66" fmla="*/ 0 w 437"/>
                  <a:gd name="T67" fmla="*/ 0 h 82"/>
                  <a:gd name="T68" fmla="*/ 0 w 437"/>
                  <a:gd name="T69" fmla="*/ 0 h 82"/>
                  <a:gd name="T70" fmla="*/ 0 w 437"/>
                  <a:gd name="T71" fmla="*/ 0 h 82"/>
                  <a:gd name="T72" fmla="*/ 0 w 437"/>
                  <a:gd name="T73" fmla="*/ 0 h 82"/>
                  <a:gd name="T74" fmla="*/ 0 w 437"/>
                  <a:gd name="T75" fmla="*/ 0 h 82"/>
                  <a:gd name="T76" fmla="*/ 0 w 437"/>
                  <a:gd name="T77" fmla="*/ 0 h 82"/>
                  <a:gd name="T78" fmla="*/ 0 w 437"/>
                  <a:gd name="T79" fmla="*/ 0 h 82"/>
                  <a:gd name="T80" fmla="*/ 0 w 437"/>
                  <a:gd name="T81" fmla="*/ 0 h 82"/>
                  <a:gd name="T82" fmla="*/ 0 w 437"/>
                  <a:gd name="T83" fmla="*/ 0 h 82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437"/>
                  <a:gd name="T127" fmla="*/ 0 h 82"/>
                  <a:gd name="T128" fmla="*/ 437 w 437"/>
                  <a:gd name="T129" fmla="*/ 82 h 82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437" h="82">
                    <a:moveTo>
                      <a:pt x="437" y="67"/>
                    </a:moveTo>
                    <a:lnTo>
                      <a:pt x="415" y="63"/>
                    </a:lnTo>
                    <a:lnTo>
                      <a:pt x="392" y="57"/>
                    </a:lnTo>
                    <a:lnTo>
                      <a:pt x="368" y="52"/>
                    </a:lnTo>
                    <a:lnTo>
                      <a:pt x="344" y="49"/>
                    </a:lnTo>
                    <a:lnTo>
                      <a:pt x="320" y="44"/>
                    </a:lnTo>
                    <a:lnTo>
                      <a:pt x="296" y="42"/>
                    </a:lnTo>
                    <a:lnTo>
                      <a:pt x="271" y="40"/>
                    </a:lnTo>
                    <a:lnTo>
                      <a:pt x="247" y="37"/>
                    </a:lnTo>
                    <a:lnTo>
                      <a:pt x="222" y="37"/>
                    </a:lnTo>
                    <a:lnTo>
                      <a:pt x="197" y="37"/>
                    </a:lnTo>
                    <a:lnTo>
                      <a:pt x="173" y="39"/>
                    </a:lnTo>
                    <a:lnTo>
                      <a:pt x="150" y="41"/>
                    </a:lnTo>
                    <a:lnTo>
                      <a:pt x="126" y="45"/>
                    </a:lnTo>
                    <a:lnTo>
                      <a:pt x="104" y="50"/>
                    </a:lnTo>
                    <a:lnTo>
                      <a:pt x="82" y="57"/>
                    </a:lnTo>
                    <a:lnTo>
                      <a:pt x="60" y="65"/>
                    </a:lnTo>
                    <a:lnTo>
                      <a:pt x="0" y="82"/>
                    </a:lnTo>
                    <a:lnTo>
                      <a:pt x="15" y="70"/>
                    </a:lnTo>
                    <a:lnTo>
                      <a:pt x="31" y="58"/>
                    </a:lnTo>
                    <a:lnTo>
                      <a:pt x="47" y="48"/>
                    </a:lnTo>
                    <a:lnTo>
                      <a:pt x="63" y="37"/>
                    </a:lnTo>
                    <a:lnTo>
                      <a:pt x="81" y="29"/>
                    </a:lnTo>
                    <a:lnTo>
                      <a:pt x="98" y="21"/>
                    </a:lnTo>
                    <a:lnTo>
                      <a:pt x="117" y="15"/>
                    </a:lnTo>
                    <a:lnTo>
                      <a:pt x="134" y="10"/>
                    </a:lnTo>
                    <a:lnTo>
                      <a:pt x="152" y="6"/>
                    </a:lnTo>
                    <a:lnTo>
                      <a:pt x="172" y="3"/>
                    </a:lnTo>
                    <a:lnTo>
                      <a:pt x="190" y="2"/>
                    </a:lnTo>
                    <a:lnTo>
                      <a:pt x="210" y="0"/>
                    </a:lnTo>
                    <a:lnTo>
                      <a:pt x="230" y="2"/>
                    </a:lnTo>
                    <a:lnTo>
                      <a:pt x="249" y="4"/>
                    </a:lnTo>
                    <a:lnTo>
                      <a:pt x="269" y="7"/>
                    </a:lnTo>
                    <a:lnTo>
                      <a:pt x="289" y="12"/>
                    </a:lnTo>
                    <a:lnTo>
                      <a:pt x="308" y="17"/>
                    </a:lnTo>
                    <a:lnTo>
                      <a:pt x="327" y="22"/>
                    </a:lnTo>
                    <a:lnTo>
                      <a:pt x="346" y="28"/>
                    </a:lnTo>
                    <a:lnTo>
                      <a:pt x="365" y="34"/>
                    </a:lnTo>
                    <a:lnTo>
                      <a:pt x="383" y="42"/>
                    </a:lnTo>
                    <a:lnTo>
                      <a:pt x="401" y="49"/>
                    </a:lnTo>
                    <a:lnTo>
                      <a:pt x="419" y="58"/>
                    </a:lnTo>
                    <a:lnTo>
                      <a:pt x="437" y="67"/>
                    </a:lnTo>
                    <a:close/>
                  </a:path>
                </a:pathLst>
              </a:custGeom>
              <a:solidFill>
                <a:srgbClr val="FFFFFF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 dirty="0"/>
              </a:p>
            </p:txBody>
          </p:sp>
          <p:sp>
            <p:nvSpPr>
              <p:cNvPr id="73969" name="Freeform 46"/>
              <p:cNvSpPr>
                <a:spLocks/>
              </p:cNvSpPr>
              <p:nvPr/>
            </p:nvSpPr>
            <p:spPr bwMode="auto">
              <a:xfrm>
                <a:off x="4048" y="2671"/>
                <a:ext cx="43" cy="30"/>
              </a:xfrm>
              <a:custGeom>
                <a:avLst/>
                <a:gdLst>
                  <a:gd name="T0" fmla="*/ 0 w 215"/>
                  <a:gd name="T1" fmla="*/ 0 h 146"/>
                  <a:gd name="T2" fmla="*/ 0 w 215"/>
                  <a:gd name="T3" fmla="*/ 0 h 146"/>
                  <a:gd name="T4" fmla="*/ 0 w 215"/>
                  <a:gd name="T5" fmla="*/ 0 h 146"/>
                  <a:gd name="T6" fmla="*/ 0 w 215"/>
                  <a:gd name="T7" fmla="*/ 0 h 146"/>
                  <a:gd name="T8" fmla="*/ 0 w 215"/>
                  <a:gd name="T9" fmla="*/ 0 h 146"/>
                  <a:gd name="T10" fmla="*/ 0 w 215"/>
                  <a:gd name="T11" fmla="*/ 0 h 146"/>
                  <a:gd name="T12" fmla="*/ 0 w 215"/>
                  <a:gd name="T13" fmla="*/ 0 h 146"/>
                  <a:gd name="T14" fmla="*/ 0 w 215"/>
                  <a:gd name="T15" fmla="*/ 0 h 146"/>
                  <a:gd name="T16" fmla="*/ 0 w 215"/>
                  <a:gd name="T17" fmla="*/ 0 h 146"/>
                  <a:gd name="T18" fmla="*/ 0 w 215"/>
                  <a:gd name="T19" fmla="*/ 0 h 146"/>
                  <a:gd name="T20" fmla="*/ 0 w 215"/>
                  <a:gd name="T21" fmla="*/ 0 h 146"/>
                  <a:gd name="T22" fmla="*/ 0 w 215"/>
                  <a:gd name="T23" fmla="*/ 0 h 146"/>
                  <a:gd name="T24" fmla="*/ 0 w 215"/>
                  <a:gd name="T25" fmla="*/ 0 h 146"/>
                  <a:gd name="T26" fmla="*/ 0 w 215"/>
                  <a:gd name="T27" fmla="*/ 0 h 146"/>
                  <a:gd name="T28" fmla="*/ 0 w 215"/>
                  <a:gd name="T29" fmla="*/ 0 h 146"/>
                  <a:gd name="T30" fmla="*/ 0 w 215"/>
                  <a:gd name="T31" fmla="*/ 0 h 146"/>
                  <a:gd name="T32" fmla="*/ 0 w 215"/>
                  <a:gd name="T33" fmla="*/ 0 h 146"/>
                  <a:gd name="T34" fmla="*/ 0 w 215"/>
                  <a:gd name="T35" fmla="*/ 0 h 146"/>
                  <a:gd name="T36" fmla="*/ 0 w 215"/>
                  <a:gd name="T37" fmla="*/ 0 h 146"/>
                  <a:gd name="T38" fmla="*/ 0 w 215"/>
                  <a:gd name="T39" fmla="*/ 0 h 146"/>
                  <a:gd name="T40" fmla="*/ 0 w 215"/>
                  <a:gd name="T41" fmla="*/ 0 h 146"/>
                  <a:gd name="T42" fmla="*/ 0 w 215"/>
                  <a:gd name="T43" fmla="*/ 0 h 146"/>
                  <a:gd name="T44" fmla="*/ 0 w 215"/>
                  <a:gd name="T45" fmla="*/ 0 h 146"/>
                  <a:gd name="T46" fmla="*/ 0 w 215"/>
                  <a:gd name="T47" fmla="*/ 0 h 146"/>
                  <a:gd name="T48" fmla="*/ 0 w 215"/>
                  <a:gd name="T49" fmla="*/ 0 h 146"/>
                  <a:gd name="T50" fmla="*/ 0 w 215"/>
                  <a:gd name="T51" fmla="*/ 0 h 146"/>
                  <a:gd name="T52" fmla="*/ 0 w 215"/>
                  <a:gd name="T53" fmla="*/ 0 h 146"/>
                  <a:gd name="T54" fmla="*/ 0 w 215"/>
                  <a:gd name="T55" fmla="*/ 0 h 146"/>
                  <a:gd name="T56" fmla="*/ 0 w 215"/>
                  <a:gd name="T57" fmla="*/ 0 h 146"/>
                  <a:gd name="T58" fmla="*/ 0 w 215"/>
                  <a:gd name="T59" fmla="*/ 0 h 146"/>
                  <a:gd name="T60" fmla="*/ 0 w 215"/>
                  <a:gd name="T61" fmla="*/ 0 h 146"/>
                  <a:gd name="T62" fmla="*/ 0 w 215"/>
                  <a:gd name="T63" fmla="*/ 0 h 146"/>
                  <a:gd name="T64" fmla="*/ 0 w 215"/>
                  <a:gd name="T65" fmla="*/ 0 h 146"/>
                  <a:gd name="T66" fmla="*/ 0 w 215"/>
                  <a:gd name="T67" fmla="*/ 0 h 146"/>
                  <a:gd name="T68" fmla="*/ 0 w 215"/>
                  <a:gd name="T69" fmla="*/ 0 h 146"/>
                  <a:gd name="T70" fmla="*/ 0 w 215"/>
                  <a:gd name="T71" fmla="*/ 0 h 146"/>
                  <a:gd name="T72" fmla="*/ 0 w 215"/>
                  <a:gd name="T73" fmla="*/ 0 h 146"/>
                  <a:gd name="T74" fmla="*/ 0 w 215"/>
                  <a:gd name="T75" fmla="*/ 0 h 146"/>
                  <a:gd name="T76" fmla="*/ 0 w 215"/>
                  <a:gd name="T77" fmla="*/ 0 h 146"/>
                  <a:gd name="T78" fmla="*/ 0 w 215"/>
                  <a:gd name="T79" fmla="*/ 0 h 146"/>
                  <a:gd name="T80" fmla="*/ 0 w 215"/>
                  <a:gd name="T81" fmla="*/ 0 h 146"/>
                  <a:gd name="T82" fmla="*/ 0 w 215"/>
                  <a:gd name="T83" fmla="*/ 0 h 146"/>
                  <a:gd name="T84" fmla="*/ 0 w 215"/>
                  <a:gd name="T85" fmla="*/ 0 h 146"/>
                  <a:gd name="T86" fmla="*/ 0 w 215"/>
                  <a:gd name="T87" fmla="*/ 0 h 146"/>
                  <a:gd name="T88" fmla="*/ 0 w 215"/>
                  <a:gd name="T89" fmla="*/ 0 h 146"/>
                  <a:gd name="T90" fmla="*/ 0 w 215"/>
                  <a:gd name="T91" fmla="*/ 0 h 146"/>
                  <a:gd name="T92" fmla="*/ 0 w 215"/>
                  <a:gd name="T93" fmla="*/ 0 h 146"/>
                  <a:gd name="T94" fmla="*/ 0 w 215"/>
                  <a:gd name="T95" fmla="*/ 0 h 146"/>
                  <a:gd name="T96" fmla="*/ 0 w 215"/>
                  <a:gd name="T97" fmla="*/ 0 h 14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215"/>
                  <a:gd name="T148" fmla="*/ 0 h 146"/>
                  <a:gd name="T149" fmla="*/ 215 w 215"/>
                  <a:gd name="T150" fmla="*/ 146 h 146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215" h="146">
                    <a:moveTo>
                      <a:pt x="215" y="99"/>
                    </a:moveTo>
                    <a:lnTo>
                      <a:pt x="207" y="96"/>
                    </a:lnTo>
                    <a:lnTo>
                      <a:pt x="198" y="94"/>
                    </a:lnTo>
                    <a:lnTo>
                      <a:pt x="189" y="93"/>
                    </a:lnTo>
                    <a:lnTo>
                      <a:pt x="179" y="91"/>
                    </a:lnTo>
                    <a:lnTo>
                      <a:pt x="170" y="91"/>
                    </a:lnTo>
                    <a:lnTo>
                      <a:pt x="159" y="91"/>
                    </a:lnTo>
                    <a:lnTo>
                      <a:pt x="149" y="92"/>
                    </a:lnTo>
                    <a:lnTo>
                      <a:pt x="140" y="94"/>
                    </a:lnTo>
                    <a:lnTo>
                      <a:pt x="130" y="98"/>
                    </a:lnTo>
                    <a:lnTo>
                      <a:pt x="120" y="103"/>
                    </a:lnTo>
                    <a:lnTo>
                      <a:pt x="112" y="109"/>
                    </a:lnTo>
                    <a:lnTo>
                      <a:pt x="103" y="116"/>
                    </a:lnTo>
                    <a:lnTo>
                      <a:pt x="94" y="123"/>
                    </a:lnTo>
                    <a:lnTo>
                      <a:pt x="86" y="130"/>
                    </a:lnTo>
                    <a:lnTo>
                      <a:pt x="78" y="138"/>
                    </a:lnTo>
                    <a:lnTo>
                      <a:pt x="70" y="146"/>
                    </a:lnTo>
                    <a:lnTo>
                      <a:pt x="69" y="133"/>
                    </a:lnTo>
                    <a:lnTo>
                      <a:pt x="69" y="121"/>
                    </a:lnTo>
                    <a:lnTo>
                      <a:pt x="71" y="108"/>
                    </a:lnTo>
                    <a:lnTo>
                      <a:pt x="75" y="96"/>
                    </a:lnTo>
                    <a:lnTo>
                      <a:pt x="81" y="85"/>
                    </a:lnTo>
                    <a:lnTo>
                      <a:pt x="86" y="74"/>
                    </a:lnTo>
                    <a:lnTo>
                      <a:pt x="93" y="64"/>
                    </a:lnTo>
                    <a:lnTo>
                      <a:pt x="101" y="54"/>
                    </a:lnTo>
                    <a:lnTo>
                      <a:pt x="89" y="51"/>
                    </a:lnTo>
                    <a:lnTo>
                      <a:pt x="76" y="49"/>
                    </a:lnTo>
                    <a:lnTo>
                      <a:pt x="63" y="49"/>
                    </a:lnTo>
                    <a:lnTo>
                      <a:pt x="49" y="49"/>
                    </a:lnTo>
                    <a:lnTo>
                      <a:pt x="36" y="49"/>
                    </a:lnTo>
                    <a:lnTo>
                      <a:pt x="23" y="48"/>
                    </a:lnTo>
                    <a:lnTo>
                      <a:pt x="11" y="44"/>
                    </a:lnTo>
                    <a:lnTo>
                      <a:pt x="0" y="40"/>
                    </a:lnTo>
                    <a:lnTo>
                      <a:pt x="10" y="28"/>
                    </a:lnTo>
                    <a:lnTo>
                      <a:pt x="21" y="19"/>
                    </a:lnTo>
                    <a:lnTo>
                      <a:pt x="33" y="12"/>
                    </a:lnTo>
                    <a:lnTo>
                      <a:pt x="47" y="5"/>
                    </a:lnTo>
                    <a:lnTo>
                      <a:pt x="61" y="2"/>
                    </a:lnTo>
                    <a:lnTo>
                      <a:pt x="76" y="0"/>
                    </a:lnTo>
                    <a:lnTo>
                      <a:pt x="91" y="2"/>
                    </a:lnTo>
                    <a:lnTo>
                      <a:pt x="106" y="6"/>
                    </a:lnTo>
                    <a:lnTo>
                      <a:pt x="121" y="14"/>
                    </a:lnTo>
                    <a:lnTo>
                      <a:pt x="137" y="22"/>
                    </a:lnTo>
                    <a:lnTo>
                      <a:pt x="151" y="33"/>
                    </a:lnTo>
                    <a:lnTo>
                      <a:pt x="166" y="43"/>
                    </a:lnTo>
                    <a:lnTo>
                      <a:pt x="180" y="56"/>
                    </a:lnTo>
                    <a:lnTo>
                      <a:pt x="193" y="70"/>
                    </a:lnTo>
                    <a:lnTo>
                      <a:pt x="204" y="84"/>
                    </a:lnTo>
                    <a:lnTo>
                      <a:pt x="215" y="99"/>
                    </a:lnTo>
                    <a:close/>
                  </a:path>
                </a:pathLst>
              </a:custGeom>
              <a:solidFill>
                <a:srgbClr val="7FFFBF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 dirty="0"/>
              </a:p>
            </p:txBody>
          </p:sp>
          <p:sp>
            <p:nvSpPr>
              <p:cNvPr id="73970" name="Freeform 47"/>
              <p:cNvSpPr>
                <a:spLocks/>
              </p:cNvSpPr>
              <p:nvPr/>
            </p:nvSpPr>
            <p:spPr bwMode="auto">
              <a:xfrm>
                <a:off x="4030" y="2680"/>
                <a:ext cx="6" cy="9"/>
              </a:xfrm>
              <a:custGeom>
                <a:avLst/>
                <a:gdLst>
                  <a:gd name="T0" fmla="*/ 0 w 30"/>
                  <a:gd name="T1" fmla="*/ 0 h 45"/>
                  <a:gd name="T2" fmla="*/ 0 w 30"/>
                  <a:gd name="T3" fmla="*/ 0 h 45"/>
                  <a:gd name="T4" fmla="*/ 0 w 30"/>
                  <a:gd name="T5" fmla="*/ 0 h 45"/>
                  <a:gd name="T6" fmla="*/ 0 w 30"/>
                  <a:gd name="T7" fmla="*/ 0 h 45"/>
                  <a:gd name="T8" fmla="*/ 0 w 30"/>
                  <a:gd name="T9" fmla="*/ 0 h 45"/>
                  <a:gd name="T10" fmla="*/ 0 w 30"/>
                  <a:gd name="T11" fmla="*/ 0 h 45"/>
                  <a:gd name="T12" fmla="*/ 0 w 30"/>
                  <a:gd name="T13" fmla="*/ 0 h 45"/>
                  <a:gd name="T14" fmla="*/ 0 w 30"/>
                  <a:gd name="T15" fmla="*/ 0 h 45"/>
                  <a:gd name="T16" fmla="*/ 0 w 30"/>
                  <a:gd name="T17" fmla="*/ 0 h 45"/>
                  <a:gd name="T18" fmla="*/ 0 w 30"/>
                  <a:gd name="T19" fmla="*/ 0 h 45"/>
                  <a:gd name="T20" fmla="*/ 0 w 30"/>
                  <a:gd name="T21" fmla="*/ 0 h 45"/>
                  <a:gd name="T22" fmla="*/ 0 w 30"/>
                  <a:gd name="T23" fmla="*/ 0 h 45"/>
                  <a:gd name="T24" fmla="*/ 0 w 30"/>
                  <a:gd name="T25" fmla="*/ 0 h 45"/>
                  <a:gd name="T26" fmla="*/ 0 w 30"/>
                  <a:gd name="T27" fmla="*/ 0 h 45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30"/>
                  <a:gd name="T43" fmla="*/ 0 h 45"/>
                  <a:gd name="T44" fmla="*/ 30 w 30"/>
                  <a:gd name="T45" fmla="*/ 45 h 45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30" h="45">
                    <a:moveTo>
                      <a:pt x="30" y="25"/>
                    </a:moveTo>
                    <a:lnTo>
                      <a:pt x="29" y="32"/>
                    </a:lnTo>
                    <a:lnTo>
                      <a:pt x="25" y="38"/>
                    </a:lnTo>
                    <a:lnTo>
                      <a:pt x="20" y="43"/>
                    </a:lnTo>
                    <a:lnTo>
                      <a:pt x="13" y="45"/>
                    </a:lnTo>
                    <a:lnTo>
                      <a:pt x="7" y="44"/>
                    </a:lnTo>
                    <a:lnTo>
                      <a:pt x="3" y="40"/>
                    </a:lnTo>
                    <a:lnTo>
                      <a:pt x="1" y="36"/>
                    </a:lnTo>
                    <a:lnTo>
                      <a:pt x="0" y="31"/>
                    </a:lnTo>
                    <a:lnTo>
                      <a:pt x="10" y="0"/>
                    </a:lnTo>
                    <a:lnTo>
                      <a:pt x="17" y="5"/>
                    </a:lnTo>
                    <a:lnTo>
                      <a:pt x="23" y="10"/>
                    </a:lnTo>
                    <a:lnTo>
                      <a:pt x="28" y="17"/>
                    </a:lnTo>
                    <a:lnTo>
                      <a:pt x="30" y="25"/>
                    </a:lnTo>
                    <a:close/>
                  </a:path>
                </a:pathLst>
              </a:custGeom>
              <a:solidFill>
                <a:srgbClr val="7FFFBF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 dirty="0"/>
              </a:p>
            </p:txBody>
          </p:sp>
          <p:sp>
            <p:nvSpPr>
              <p:cNvPr id="73971" name="Freeform 48"/>
              <p:cNvSpPr>
                <a:spLocks/>
              </p:cNvSpPr>
              <p:nvPr/>
            </p:nvSpPr>
            <p:spPr bwMode="auto">
              <a:xfrm>
                <a:off x="4280" y="2685"/>
                <a:ext cx="9" cy="16"/>
              </a:xfrm>
              <a:custGeom>
                <a:avLst/>
                <a:gdLst>
                  <a:gd name="T0" fmla="*/ 0 w 45"/>
                  <a:gd name="T1" fmla="*/ 0 h 78"/>
                  <a:gd name="T2" fmla="*/ 0 w 45"/>
                  <a:gd name="T3" fmla="*/ 0 h 78"/>
                  <a:gd name="T4" fmla="*/ 0 w 45"/>
                  <a:gd name="T5" fmla="*/ 0 h 78"/>
                  <a:gd name="T6" fmla="*/ 0 w 45"/>
                  <a:gd name="T7" fmla="*/ 0 h 78"/>
                  <a:gd name="T8" fmla="*/ 0 w 45"/>
                  <a:gd name="T9" fmla="*/ 0 h 78"/>
                  <a:gd name="T10" fmla="*/ 0 w 45"/>
                  <a:gd name="T11" fmla="*/ 0 h 78"/>
                  <a:gd name="T12" fmla="*/ 0 w 45"/>
                  <a:gd name="T13" fmla="*/ 0 h 78"/>
                  <a:gd name="T14" fmla="*/ 0 w 45"/>
                  <a:gd name="T15" fmla="*/ 0 h 78"/>
                  <a:gd name="T16" fmla="*/ 0 w 45"/>
                  <a:gd name="T17" fmla="*/ 0 h 78"/>
                  <a:gd name="T18" fmla="*/ 0 w 45"/>
                  <a:gd name="T19" fmla="*/ 0 h 78"/>
                  <a:gd name="T20" fmla="*/ 0 w 45"/>
                  <a:gd name="T21" fmla="*/ 0 h 78"/>
                  <a:gd name="T22" fmla="*/ 0 w 45"/>
                  <a:gd name="T23" fmla="*/ 0 h 78"/>
                  <a:gd name="T24" fmla="*/ 0 w 45"/>
                  <a:gd name="T25" fmla="*/ 0 h 78"/>
                  <a:gd name="T26" fmla="*/ 0 w 45"/>
                  <a:gd name="T27" fmla="*/ 0 h 78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45"/>
                  <a:gd name="T43" fmla="*/ 0 h 78"/>
                  <a:gd name="T44" fmla="*/ 45 w 45"/>
                  <a:gd name="T45" fmla="*/ 78 h 78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45" h="78">
                    <a:moveTo>
                      <a:pt x="8" y="78"/>
                    </a:moveTo>
                    <a:lnTo>
                      <a:pt x="2" y="68"/>
                    </a:lnTo>
                    <a:lnTo>
                      <a:pt x="0" y="55"/>
                    </a:lnTo>
                    <a:lnTo>
                      <a:pt x="2" y="41"/>
                    </a:lnTo>
                    <a:lnTo>
                      <a:pt x="7" y="30"/>
                    </a:lnTo>
                    <a:lnTo>
                      <a:pt x="39" y="0"/>
                    </a:lnTo>
                    <a:lnTo>
                      <a:pt x="44" y="11"/>
                    </a:lnTo>
                    <a:lnTo>
                      <a:pt x="45" y="23"/>
                    </a:lnTo>
                    <a:lnTo>
                      <a:pt x="43" y="33"/>
                    </a:lnTo>
                    <a:lnTo>
                      <a:pt x="38" y="43"/>
                    </a:lnTo>
                    <a:lnTo>
                      <a:pt x="31" y="53"/>
                    </a:lnTo>
                    <a:lnTo>
                      <a:pt x="23" y="61"/>
                    </a:lnTo>
                    <a:lnTo>
                      <a:pt x="15" y="70"/>
                    </a:lnTo>
                    <a:lnTo>
                      <a:pt x="8" y="78"/>
                    </a:lnTo>
                    <a:close/>
                  </a:path>
                </a:pathLst>
              </a:custGeom>
              <a:solidFill>
                <a:srgbClr val="FFFFFF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 dirty="0"/>
              </a:p>
            </p:txBody>
          </p:sp>
          <p:sp>
            <p:nvSpPr>
              <p:cNvPr id="73972" name="Freeform 49"/>
              <p:cNvSpPr>
                <a:spLocks/>
              </p:cNvSpPr>
              <p:nvPr/>
            </p:nvSpPr>
            <p:spPr bwMode="auto">
              <a:xfrm>
                <a:off x="4366" y="2688"/>
                <a:ext cx="30" cy="6"/>
              </a:xfrm>
              <a:custGeom>
                <a:avLst/>
                <a:gdLst>
                  <a:gd name="T0" fmla="*/ 0 w 150"/>
                  <a:gd name="T1" fmla="*/ 0 h 30"/>
                  <a:gd name="T2" fmla="*/ 0 w 150"/>
                  <a:gd name="T3" fmla="*/ 0 h 30"/>
                  <a:gd name="T4" fmla="*/ 0 w 150"/>
                  <a:gd name="T5" fmla="*/ 0 h 30"/>
                  <a:gd name="T6" fmla="*/ 0 w 150"/>
                  <a:gd name="T7" fmla="*/ 0 h 30"/>
                  <a:gd name="T8" fmla="*/ 0 w 150"/>
                  <a:gd name="T9" fmla="*/ 0 h 30"/>
                  <a:gd name="T10" fmla="*/ 0 w 150"/>
                  <a:gd name="T11" fmla="*/ 0 h 30"/>
                  <a:gd name="T12" fmla="*/ 0 w 150"/>
                  <a:gd name="T13" fmla="*/ 0 h 30"/>
                  <a:gd name="T14" fmla="*/ 0 w 150"/>
                  <a:gd name="T15" fmla="*/ 0 h 30"/>
                  <a:gd name="T16" fmla="*/ 0 w 150"/>
                  <a:gd name="T17" fmla="*/ 0 h 30"/>
                  <a:gd name="T18" fmla="*/ 0 w 150"/>
                  <a:gd name="T19" fmla="*/ 0 h 30"/>
                  <a:gd name="T20" fmla="*/ 0 w 150"/>
                  <a:gd name="T21" fmla="*/ 0 h 30"/>
                  <a:gd name="T22" fmla="*/ 0 w 150"/>
                  <a:gd name="T23" fmla="*/ 0 h 30"/>
                  <a:gd name="T24" fmla="*/ 0 w 150"/>
                  <a:gd name="T25" fmla="*/ 0 h 30"/>
                  <a:gd name="T26" fmla="*/ 0 w 150"/>
                  <a:gd name="T27" fmla="*/ 0 h 30"/>
                  <a:gd name="T28" fmla="*/ 0 w 150"/>
                  <a:gd name="T29" fmla="*/ 0 h 30"/>
                  <a:gd name="T30" fmla="*/ 0 w 150"/>
                  <a:gd name="T31" fmla="*/ 0 h 30"/>
                  <a:gd name="T32" fmla="*/ 0 w 150"/>
                  <a:gd name="T33" fmla="*/ 0 h 30"/>
                  <a:gd name="T34" fmla="*/ 0 w 150"/>
                  <a:gd name="T35" fmla="*/ 0 h 30"/>
                  <a:gd name="T36" fmla="*/ 0 w 150"/>
                  <a:gd name="T37" fmla="*/ 0 h 30"/>
                  <a:gd name="T38" fmla="*/ 0 w 150"/>
                  <a:gd name="T39" fmla="*/ 0 h 30"/>
                  <a:gd name="T40" fmla="*/ 0 w 150"/>
                  <a:gd name="T41" fmla="*/ 0 h 30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150"/>
                  <a:gd name="T64" fmla="*/ 0 h 30"/>
                  <a:gd name="T65" fmla="*/ 150 w 150"/>
                  <a:gd name="T66" fmla="*/ 30 h 30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150" h="30">
                    <a:moveTo>
                      <a:pt x="150" y="4"/>
                    </a:moveTo>
                    <a:lnTo>
                      <a:pt x="144" y="13"/>
                    </a:lnTo>
                    <a:lnTo>
                      <a:pt x="136" y="18"/>
                    </a:lnTo>
                    <a:lnTo>
                      <a:pt x="127" y="24"/>
                    </a:lnTo>
                    <a:lnTo>
                      <a:pt x="118" y="30"/>
                    </a:lnTo>
                    <a:lnTo>
                      <a:pt x="103" y="29"/>
                    </a:lnTo>
                    <a:lnTo>
                      <a:pt x="89" y="28"/>
                    </a:lnTo>
                    <a:lnTo>
                      <a:pt x="74" y="25"/>
                    </a:lnTo>
                    <a:lnTo>
                      <a:pt x="59" y="22"/>
                    </a:lnTo>
                    <a:lnTo>
                      <a:pt x="44" y="18"/>
                    </a:lnTo>
                    <a:lnTo>
                      <a:pt x="30" y="14"/>
                    </a:lnTo>
                    <a:lnTo>
                      <a:pt x="15" y="10"/>
                    </a:lnTo>
                    <a:lnTo>
                      <a:pt x="0" y="7"/>
                    </a:lnTo>
                    <a:lnTo>
                      <a:pt x="16" y="4"/>
                    </a:lnTo>
                    <a:lnTo>
                      <a:pt x="33" y="3"/>
                    </a:lnTo>
                    <a:lnTo>
                      <a:pt x="53" y="1"/>
                    </a:lnTo>
                    <a:lnTo>
                      <a:pt x="72" y="0"/>
                    </a:lnTo>
                    <a:lnTo>
                      <a:pt x="91" y="0"/>
                    </a:lnTo>
                    <a:lnTo>
                      <a:pt x="112" y="0"/>
                    </a:lnTo>
                    <a:lnTo>
                      <a:pt x="132" y="1"/>
                    </a:lnTo>
                    <a:lnTo>
                      <a:pt x="150" y="4"/>
                    </a:lnTo>
                    <a:close/>
                  </a:path>
                </a:pathLst>
              </a:custGeom>
              <a:solidFill>
                <a:srgbClr val="FFFFFF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 dirty="0"/>
              </a:p>
            </p:txBody>
          </p:sp>
          <p:sp>
            <p:nvSpPr>
              <p:cNvPr id="73973" name="Freeform 50"/>
              <p:cNvSpPr>
                <a:spLocks/>
              </p:cNvSpPr>
              <p:nvPr/>
            </p:nvSpPr>
            <p:spPr bwMode="auto">
              <a:xfrm>
                <a:off x="4216" y="2686"/>
                <a:ext cx="22" cy="10"/>
              </a:xfrm>
              <a:custGeom>
                <a:avLst/>
                <a:gdLst>
                  <a:gd name="T0" fmla="*/ 0 w 106"/>
                  <a:gd name="T1" fmla="*/ 0 h 51"/>
                  <a:gd name="T2" fmla="*/ 0 w 106"/>
                  <a:gd name="T3" fmla="*/ 0 h 51"/>
                  <a:gd name="T4" fmla="*/ 0 w 106"/>
                  <a:gd name="T5" fmla="*/ 0 h 51"/>
                  <a:gd name="T6" fmla="*/ 0 w 106"/>
                  <a:gd name="T7" fmla="*/ 0 h 51"/>
                  <a:gd name="T8" fmla="*/ 0 w 106"/>
                  <a:gd name="T9" fmla="*/ 0 h 51"/>
                  <a:gd name="T10" fmla="*/ 0 w 106"/>
                  <a:gd name="T11" fmla="*/ 0 h 51"/>
                  <a:gd name="T12" fmla="*/ 0 w 106"/>
                  <a:gd name="T13" fmla="*/ 0 h 51"/>
                  <a:gd name="T14" fmla="*/ 0 w 106"/>
                  <a:gd name="T15" fmla="*/ 0 h 51"/>
                  <a:gd name="T16" fmla="*/ 0 w 106"/>
                  <a:gd name="T17" fmla="*/ 0 h 51"/>
                  <a:gd name="T18" fmla="*/ 0 w 106"/>
                  <a:gd name="T19" fmla="*/ 0 h 51"/>
                  <a:gd name="T20" fmla="*/ 0 w 106"/>
                  <a:gd name="T21" fmla="*/ 0 h 51"/>
                  <a:gd name="T22" fmla="*/ 0 w 106"/>
                  <a:gd name="T23" fmla="*/ 0 h 51"/>
                  <a:gd name="T24" fmla="*/ 0 w 106"/>
                  <a:gd name="T25" fmla="*/ 0 h 51"/>
                  <a:gd name="T26" fmla="*/ 0 w 106"/>
                  <a:gd name="T27" fmla="*/ 0 h 51"/>
                  <a:gd name="T28" fmla="*/ 0 w 106"/>
                  <a:gd name="T29" fmla="*/ 0 h 51"/>
                  <a:gd name="T30" fmla="*/ 0 w 106"/>
                  <a:gd name="T31" fmla="*/ 0 h 51"/>
                  <a:gd name="T32" fmla="*/ 0 w 106"/>
                  <a:gd name="T33" fmla="*/ 0 h 51"/>
                  <a:gd name="T34" fmla="*/ 0 w 106"/>
                  <a:gd name="T35" fmla="*/ 0 h 51"/>
                  <a:gd name="T36" fmla="*/ 0 w 106"/>
                  <a:gd name="T37" fmla="*/ 0 h 51"/>
                  <a:gd name="T38" fmla="*/ 0 w 106"/>
                  <a:gd name="T39" fmla="*/ 0 h 51"/>
                  <a:gd name="T40" fmla="*/ 0 w 106"/>
                  <a:gd name="T41" fmla="*/ 0 h 51"/>
                  <a:gd name="T42" fmla="*/ 0 w 106"/>
                  <a:gd name="T43" fmla="*/ 0 h 51"/>
                  <a:gd name="T44" fmla="*/ 0 w 106"/>
                  <a:gd name="T45" fmla="*/ 0 h 51"/>
                  <a:gd name="T46" fmla="*/ 0 w 106"/>
                  <a:gd name="T47" fmla="*/ 0 h 51"/>
                  <a:gd name="T48" fmla="*/ 0 w 106"/>
                  <a:gd name="T49" fmla="*/ 0 h 51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106"/>
                  <a:gd name="T76" fmla="*/ 0 h 51"/>
                  <a:gd name="T77" fmla="*/ 106 w 106"/>
                  <a:gd name="T78" fmla="*/ 51 h 51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106" h="51">
                    <a:moveTo>
                      <a:pt x="101" y="30"/>
                    </a:moveTo>
                    <a:lnTo>
                      <a:pt x="103" y="34"/>
                    </a:lnTo>
                    <a:lnTo>
                      <a:pt x="106" y="40"/>
                    </a:lnTo>
                    <a:lnTo>
                      <a:pt x="106" y="44"/>
                    </a:lnTo>
                    <a:lnTo>
                      <a:pt x="104" y="49"/>
                    </a:lnTo>
                    <a:lnTo>
                      <a:pt x="91" y="51"/>
                    </a:lnTo>
                    <a:lnTo>
                      <a:pt x="75" y="51"/>
                    </a:lnTo>
                    <a:lnTo>
                      <a:pt x="62" y="49"/>
                    </a:lnTo>
                    <a:lnTo>
                      <a:pt x="48" y="44"/>
                    </a:lnTo>
                    <a:lnTo>
                      <a:pt x="35" y="38"/>
                    </a:lnTo>
                    <a:lnTo>
                      <a:pt x="22" y="31"/>
                    </a:lnTo>
                    <a:lnTo>
                      <a:pt x="11" y="22"/>
                    </a:lnTo>
                    <a:lnTo>
                      <a:pt x="0" y="13"/>
                    </a:lnTo>
                    <a:lnTo>
                      <a:pt x="4" y="7"/>
                    </a:lnTo>
                    <a:lnTo>
                      <a:pt x="8" y="4"/>
                    </a:lnTo>
                    <a:lnTo>
                      <a:pt x="15" y="1"/>
                    </a:lnTo>
                    <a:lnTo>
                      <a:pt x="21" y="1"/>
                    </a:lnTo>
                    <a:lnTo>
                      <a:pt x="33" y="0"/>
                    </a:lnTo>
                    <a:lnTo>
                      <a:pt x="44" y="1"/>
                    </a:lnTo>
                    <a:lnTo>
                      <a:pt x="55" y="5"/>
                    </a:lnTo>
                    <a:lnTo>
                      <a:pt x="64" y="8"/>
                    </a:lnTo>
                    <a:lnTo>
                      <a:pt x="73" y="14"/>
                    </a:lnTo>
                    <a:lnTo>
                      <a:pt x="82" y="20"/>
                    </a:lnTo>
                    <a:lnTo>
                      <a:pt x="92" y="26"/>
                    </a:lnTo>
                    <a:lnTo>
                      <a:pt x="101" y="30"/>
                    </a:lnTo>
                    <a:close/>
                  </a:path>
                </a:pathLst>
              </a:custGeom>
              <a:solidFill>
                <a:srgbClr val="FFFF00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 dirty="0"/>
              </a:p>
            </p:txBody>
          </p:sp>
          <p:sp>
            <p:nvSpPr>
              <p:cNvPr id="73974" name="Freeform 51"/>
              <p:cNvSpPr>
                <a:spLocks/>
              </p:cNvSpPr>
              <p:nvPr/>
            </p:nvSpPr>
            <p:spPr bwMode="auto">
              <a:xfrm>
                <a:off x="4038" y="2687"/>
                <a:ext cx="13" cy="15"/>
              </a:xfrm>
              <a:custGeom>
                <a:avLst/>
                <a:gdLst>
                  <a:gd name="T0" fmla="*/ 0 w 64"/>
                  <a:gd name="T1" fmla="*/ 0 h 77"/>
                  <a:gd name="T2" fmla="*/ 0 w 64"/>
                  <a:gd name="T3" fmla="*/ 0 h 77"/>
                  <a:gd name="T4" fmla="*/ 0 w 64"/>
                  <a:gd name="T5" fmla="*/ 0 h 77"/>
                  <a:gd name="T6" fmla="*/ 0 w 64"/>
                  <a:gd name="T7" fmla="*/ 0 h 77"/>
                  <a:gd name="T8" fmla="*/ 0 w 64"/>
                  <a:gd name="T9" fmla="*/ 0 h 77"/>
                  <a:gd name="T10" fmla="*/ 0 w 64"/>
                  <a:gd name="T11" fmla="*/ 0 h 77"/>
                  <a:gd name="T12" fmla="*/ 0 w 64"/>
                  <a:gd name="T13" fmla="*/ 0 h 77"/>
                  <a:gd name="T14" fmla="*/ 0 w 64"/>
                  <a:gd name="T15" fmla="*/ 0 h 77"/>
                  <a:gd name="T16" fmla="*/ 0 w 64"/>
                  <a:gd name="T17" fmla="*/ 0 h 77"/>
                  <a:gd name="T18" fmla="*/ 0 w 64"/>
                  <a:gd name="T19" fmla="*/ 0 h 77"/>
                  <a:gd name="T20" fmla="*/ 0 w 64"/>
                  <a:gd name="T21" fmla="*/ 0 h 77"/>
                  <a:gd name="T22" fmla="*/ 0 w 64"/>
                  <a:gd name="T23" fmla="*/ 0 h 77"/>
                  <a:gd name="T24" fmla="*/ 0 w 64"/>
                  <a:gd name="T25" fmla="*/ 0 h 77"/>
                  <a:gd name="T26" fmla="*/ 0 w 64"/>
                  <a:gd name="T27" fmla="*/ 0 h 77"/>
                  <a:gd name="T28" fmla="*/ 0 w 64"/>
                  <a:gd name="T29" fmla="*/ 0 h 77"/>
                  <a:gd name="T30" fmla="*/ 0 w 64"/>
                  <a:gd name="T31" fmla="*/ 0 h 77"/>
                  <a:gd name="T32" fmla="*/ 0 w 64"/>
                  <a:gd name="T33" fmla="*/ 0 h 77"/>
                  <a:gd name="T34" fmla="*/ 0 w 64"/>
                  <a:gd name="T35" fmla="*/ 0 h 77"/>
                  <a:gd name="T36" fmla="*/ 0 w 64"/>
                  <a:gd name="T37" fmla="*/ 0 h 77"/>
                  <a:gd name="T38" fmla="*/ 0 w 64"/>
                  <a:gd name="T39" fmla="*/ 0 h 77"/>
                  <a:gd name="T40" fmla="*/ 0 w 64"/>
                  <a:gd name="T41" fmla="*/ 0 h 77"/>
                  <a:gd name="T42" fmla="*/ 0 w 64"/>
                  <a:gd name="T43" fmla="*/ 0 h 77"/>
                  <a:gd name="T44" fmla="*/ 0 w 64"/>
                  <a:gd name="T45" fmla="*/ 0 h 77"/>
                  <a:gd name="T46" fmla="*/ 0 w 64"/>
                  <a:gd name="T47" fmla="*/ 0 h 77"/>
                  <a:gd name="T48" fmla="*/ 0 w 64"/>
                  <a:gd name="T49" fmla="*/ 0 h 77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64"/>
                  <a:gd name="T76" fmla="*/ 0 h 77"/>
                  <a:gd name="T77" fmla="*/ 64 w 64"/>
                  <a:gd name="T78" fmla="*/ 77 h 77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64" h="77">
                    <a:moveTo>
                      <a:pt x="64" y="19"/>
                    </a:moveTo>
                    <a:lnTo>
                      <a:pt x="62" y="28"/>
                    </a:lnTo>
                    <a:lnTo>
                      <a:pt x="58" y="35"/>
                    </a:lnTo>
                    <a:lnTo>
                      <a:pt x="53" y="44"/>
                    </a:lnTo>
                    <a:lnTo>
                      <a:pt x="47" y="50"/>
                    </a:lnTo>
                    <a:lnTo>
                      <a:pt x="40" y="57"/>
                    </a:lnTo>
                    <a:lnTo>
                      <a:pt x="33" y="63"/>
                    </a:lnTo>
                    <a:lnTo>
                      <a:pt x="26" y="70"/>
                    </a:lnTo>
                    <a:lnTo>
                      <a:pt x="19" y="77"/>
                    </a:lnTo>
                    <a:lnTo>
                      <a:pt x="10" y="65"/>
                    </a:lnTo>
                    <a:lnTo>
                      <a:pt x="2" y="52"/>
                    </a:lnTo>
                    <a:lnTo>
                      <a:pt x="0" y="35"/>
                    </a:lnTo>
                    <a:lnTo>
                      <a:pt x="4" y="19"/>
                    </a:lnTo>
                    <a:lnTo>
                      <a:pt x="6" y="11"/>
                    </a:lnTo>
                    <a:lnTo>
                      <a:pt x="10" y="5"/>
                    </a:lnTo>
                    <a:lnTo>
                      <a:pt x="16" y="2"/>
                    </a:lnTo>
                    <a:lnTo>
                      <a:pt x="23" y="0"/>
                    </a:lnTo>
                    <a:lnTo>
                      <a:pt x="30" y="0"/>
                    </a:lnTo>
                    <a:lnTo>
                      <a:pt x="37" y="1"/>
                    </a:lnTo>
                    <a:lnTo>
                      <a:pt x="43" y="3"/>
                    </a:lnTo>
                    <a:lnTo>
                      <a:pt x="50" y="5"/>
                    </a:lnTo>
                    <a:lnTo>
                      <a:pt x="55" y="9"/>
                    </a:lnTo>
                    <a:lnTo>
                      <a:pt x="58" y="11"/>
                    </a:lnTo>
                    <a:lnTo>
                      <a:pt x="62" y="15"/>
                    </a:lnTo>
                    <a:lnTo>
                      <a:pt x="64" y="19"/>
                    </a:lnTo>
                    <a:close/>
                  </a:path>
                </a:pathLst>
              </a:custGeom>
              <a:solidFill>
                <a:srgbClr val="7FFFBF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 dirty="0"/>
              </a:p>
            </p:txBody>
          </p:sp>
          <p:sp>
            <p:nvSpPr>
              <p:cNvPr id="73975" name="Freeform 52"/>
              <p:cNvSpPr>
                <a:spLocks/>
              </p:cNvSpPr>
              <p:nvPr/>
            </p:nvSpPr>
            <p:spPr bwMode="auto">
              <a:xfrm>
                <a:off x="4519" y="2696"/>
                <a:ext cx="83" cy="85"/>
              </a:xfrm>
              <a:custGeom>
                <a:avLst/>
                <a:gdLst>
                  <a:gd name="T0" fmla="*/ 0 w 417"/>
                  <a:gd name="T1" fmla="*/ 0 h 425"/>
                  <a:gd name="T2" fmla="*/ 0 w 417"/>
                  <a:gd name="T3" fmla="*/ 0 h 425"/>
                  <a:gd name="T4" fmla="*/ 0 w 417"/>
                  <a:gd name="T5" fmla="*/ 0 h 425"/>
                  <a:gd name="T6" fmla="*/ 0 w 417"/>
                  <a:gd name="T7" fmla="*/ 0 h 425"/>
                  <a:gd name="T8" fmla="*/ 0 w 417"/>
                  <a:gd name="T9" fmla="*/ 0 h 425"/>
                  <a:gd name="T10" fmla="*/ 0 w 417"/>
                  <a:gd name="T11" fmla="*/ 0 h 425"/>
                  <a:gd name="T12" fmla="*/ 0 w 417"/>
                  <a:gd name="T13" fmla="*/ 0 h 425"/>
                  <a:gd name="T14" fmla="*/ 0 w 417"/>
                  <a:gd name="T15" fmla="*/ 0 h 425"/>
                  <a:gd name="T16" fmla="*/ 0 w 417"/>
                  <a:gd name="T17" fmla="*/ 0 h 425"/>
                  <a:gd name="T18" fmla="*/ 0 w 417"/>
                  <a:gd name="T19" fmla="*/ 0 h 425"/>
                  <a:gd name="T20" fmla="*/ 0 w 417"/>
                  <a:gd name="T21" fmla="*/ 0 h 425"/>
                  <a:gd name="T22" fmla="*/ 0 w 417"/>
                  <a:gd name="T23" fmla="*/ 0 h 425"/>
                  <a:gd name="T24" fmla="*/ 0 w 417"/>
                  <a:gd name="T25" fmla="*/ 0 h 425"/>
                  <a:gd name="T26" fmla="*/ 0 w 417"/>
                  <a:gd name="T27" fmla="*/ 0 h 425"/>
                  <a:gd name="T28" fmla="*/ 0 w 417"/>
                  <a:gd name="T29" fmla="*/ 0 h 425"/>
                  <a:gd name="T30" fmla="*/ 0 w 417"/>
                  <a:gd name="T31" fmla="*/ 0 h 425"/>
                  <a:gd name="T32" fmla="*/ 0 w 417"/>
                  <a:gd name="T33" fmla="*/ 0 h 425"/>
                  <a:gd name="T34" fmla="*/ 0 w 417"/>
                  <a:gd name="T35" fmla="*/ 0 h 425"/>
                  <a:gd name="T36" fmla="*/ 0 w 417"/>
                  <a:gd name="T37" fmla="*/ 0 h 425"/>
                  <a:gd name="T38" fmla="*/ 0 w 417"/>
                  <a:gd name="T39" fmla="*/ 0 h 425"/>
                  <a:gd name="T40" fmla="*/ 0 w 417"/>
                  <a:gd name="T41" fmla="*/ 0 h 425"/>
                  <a:gd name="T42" fmla="*/ 0 w 417"/>
                  <a:gd name="T43" fmla="*/ 0 h 425"/>
                  <a:gd name="T44" fmla="*/ 0 w 417"/>
                  <a:gd name="T45" fmla="*/ 0 h 425"/>
                  <a:gd name="T46" fmla="*/ 0 w 417"/>
                  <a:gd name="T47" fmla="*/ 0 h 425"/>
                  <a:gd name="T48" fmla="*/ 0 w 417"/>
                  <a:gd name="T49" fmla="*/ 0 h 425"/>
                  <a:gd name="T50" fmla="*/ 0 w 417"/>
                  <a:gd name="T51" fmla="*/ 0 h 425"/>
                  <a:gd name="T52" fmla="*/ 0 w 417"/>
                  <a:gd name="T53" fmla="*/ 0 h 425"/>
                  <a:gd name="T54" fmla="*/ 0 w 417"/>
                  <a:gd name="T55" fmla="*/ 0 h 425"/>
                  <a:gd name="T56" fmla="*/ 0 w 417"/>
                  <a:gd name="T57" fmla="*/ 0 h 425"/>
                  <a:gd name="T58" fmla="*/ 0 w 417"/>
                  <a:gd name="T59" fmla="*/ 0 h 425"/>
                  <a:gd name="T60" fmla="*/ 0 w 417"/>
                  <a:gd name="T61" fmla="*/ 0 h 425"/>
                  <a:gd name="T62" fmla="*/ 0 w 417"/>
                  <a:gd name="T63" fmla="*/ 0 h 425"/>
                  <a:gd name="T64" fmla="*/ 0 w 417"/>
                  <a:gd name="T65" fmla="*/ 0 h 425"/>
                  <a:gd name="T66" fmla="*/ 0 w 417"/>
                  <a:gd name="T67" fmla="*/ 0 h 425"/>
                  <a:gd name="T68" fmla="*/ 0 w 417"/>
                  <a:gd name="T69" fmla="*/ 0 h 425"/>
                  <a:gd name="T70" fmla="*/ 0 w 417"/>
                  <a:gd name="T71" fmla="*/ 0 h 425"/>
                  <a:gd name="T72" fmla="*/ 0 w 417"/>
                  <a:gd name="T73" fmla="*/ 0 h 425"/>
                  <a:gd name="T74" fmla="*/ 0 w 417"/>
                  <a:gd name="T75" fmla="*/ 0 h 425"/>
                  <a:gd name="T76" fmla="*/ 0 w 417"/>
                  <a:gd name="T77" fmla="*/ 0 h 425"/>
                  <a:gd name="T78" fmla="*/ 0 w 417"/>
                  <a:gd name="T79" fmla="*/ 0 h 425"/>
                  <a:gd name="T80" fmla="*/ 0 w 417"/>
                  <a:gd name="T81" fmla="*/ 0 h 425"/>
                  <a:gd name="T82" fmla="*/ 0 w 417"/>
                  <a:gd name="T83" fmla="*/ 0 h 425"/>
                  <a:gd name="T84" fmla="*/ 0 w 417"/>
                  <a:gd name="T85" fmla="*/ 0 h 425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417"/>
                  <a:gd name="T130" fmla="*/ 0 h 425"/>
                  <a:gd name="T131" fmla="*/ 417 w 417"/>
                  <a:gd name="T132" fmla="*/ 425 h 425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417" h="425">
                    <a:moveTo>
                      <a:pt x="371" y="45"/>
                    </a:moveTo>
                    <a:lnTo>
                      <a:pt x="350" y="50"/>
                    </a:lnTo>
                    <a:lnTo>
                      <a:pt x="331" y="57"/>
                    </a:lnTo>
                    <a:lnTo>
                      <a:pt x="314" y="66"/>
                    </a:lnTo>
                    <a:lnTo>
                      <a:pt x="297" y="78"/>
                    </a:lnTo>
                    <a:lnTo>
                      <a:pt x="280" y="90"/>
                    </a:lnTo>
                    <a:lnTo>
                      <a:pt x="265" y="104"/>
                    </a:lnTo>
                    <a:lnTo>
                      <a:pt x="250" y="119"/>
                    </a:lnTo>
                    <a:lnTo>
                      <a:pt x="235" y="134"/>
                    </a:lnTo>
                    <a:lnTo>
                      <a:pt x="222" y="150"/>
                    </a:lnTo>
                    <a:lnTo>
                      <a:pt x="207" y="167"/>
                    </a:lnTo>
                    <a:lnTo>
                      <a:pt x="193" y="183"/>
                    </a:lnTo>
                    <a:lnTo>
                      <a:pt x="178" y="198"/>
                    </a:lnTo>
                    <a:lnTo>
                      <a:pt x="161" y="212"/>
                    </a:lnTo>
                    <a:lnTo>
                      <a:pt x="145" y="224"/>
                    </a:lnTo>
                    <a:lnTo>
                      <a:pt x="129" y="236"/>
                    </a:lnTo>
                    <a:lnTo>
                      <a:pt x="111" y="245"/>
                    </a:lnTo>
                    <a:lnTo>
                      <a:pt x="133" y="246"/>
                    </a:lnTo>
                    <a:lnTo>
                      <a:pt x="155" y="244"/>
                    </a:lnTo>
                    <a:lnTo>
                      <a:pt x="174" y="239"/>
                    </a:lnTo>
                    <a:lnTo>
                      <a:pt x="193" y="231"/>
                    </a:lnTo>
                    <a:lnTo>
                      <a:pt x="211" y="221"/>
                    </a:lnTo>
                    <a:lnTo>
                      <a:pt x="230" y="209"/>
                    </a:lnTo>
                    <a:lnTo>
                      <a:pt x="247" y="197"/>
                    </a:lnTo>
                    <a:lnTo>
                      <a:pt x="264" y="183"/>
                    </a:lnTo>
                    <a:lnTo>
                      <a:pt x="280" y="169"/>
                    </a:lnTo>
                    <a:lnTo>
                      <a:pt x="298" y="156"/>
                    </a:lnTo>
                    <a:lnTo>
                      <a:pt x="315" y="145"/>
                    </a:lnTo>
                    <a:lnTo>
                      <a:pt x="334" y="134"/>
                    </a:lnTo>
                    <a:lnTo>
                      <a:pt x="352" y="125"/>
                    </a:lnTo>
                    <a:lnTo>
                      <a:pt x="372" y="119"/>
                    </a:lnTo>
                    <a:lnTo>
                      <a:pt x="391" y="116"/>
                    </a:lnTo>
                    <a:lnTo>
                      <a:pt x="413" y="117"/>
                    </a:lnTo>
                    <a:lnTo>
                      <a:pt x="417" y="128"/>
                    </a:lnTo>
                    <a:lnTo>
                      <a:pt x="413" y="165"/>
                    </a:lnTo>
                    <a:lnTo>
                      <a:pt x="409" y="204"/>
                    </a:lnTo>
                    <a:lnTo>
                      <a:pt x="404" y="240"/>
                    </a:lnTo>
                    <a:lnTo>
                      <a:pt x="398" y="277"/>
                    </a:lnTo>
                    <a:lnTo>
                      <a:pt x="393" y="314"/>
                    </a:lnTo>
                    <a:lnTo>
                      <a:pt x="387" y="351"/>
                    </a:lnTo>
                    <a:lnTo>
                      <a:pt x="382" y="388"/>
                    </a:lnTo>
                    <a:lnTo>
                      <a:pt x="378" y="425"/>
                    </a:lnTo>
                    <a:lnTo>
                      <a:pt x="354" y="418"/>
                    </a:lnTo>
                    <a:lnTo>
                      <a:pt x="331" y="412"/>
                    </a:lnTo>
                    <a:lnTo>
                      <a:pt x="308" y="406"/>
                    </a:lnTo>
                    <a:lnTo>
                      <a:pt x="285" y="400"/>
                    </a:lnTo>
                    <a:lnTo>
                      <a:pt x="261" y="395"/>
                    </a:lnTo>
                    <a:lnTo>
                      <a:pt x="237" y="391"/>
                    </a:lnTo>
                    <a:lnTo>
                      <a:pt x="213" y="385"/>
                    </a:lnTo>
                    <a:lnTo>
                      <a:pt x="189" y="380"/>
                    </a:lnTo>
                    <a:lnTo>
                      <a:pt x="165" y="377"/>
                    </a:lnTo>
                    <a:lnTo>
                      <a:pt x="141" y="372"/>
                    </a:lnTo>
                    <a:lnTo>
                      <a:pt x="118" y="368"/>
                    </a:lnTo>
                    <a:lnTo>
                      <a:pt x="93" y="362"/>
                    </a:lnTo>
                    <a:lnTo>
                      <a:pt x="70" y="357"/>
                    </a:lnTo>
                    <a:lnTo>
                      <a:pt x="46" y="351"/>
                    </a:lnTo>
                    <a:lnTo>
                      <a:pt x="23" y="346"/>
                    </a:lnTo>
                    <a:lnTo>
                      <a:pt x="0" y="340"/>
                    </a:lnTo>
                    <a:lnTo>
                      <a:pt x="4" y="303"/>
                    </a:lnTo>
                    <a:lnTo>
                      <a:pt x="8" y="264"/>
                    </a:lnTo>
                    <a:lnTo>
                      <a:pt x="11" y="225"/>
                    </a:lnTo>
                    <a:lnTo>
                      <a:pt x="11" y="185"/>
                    </a:lnTo>
                    <a:lnTo>
                      <a:pt x="33" y="178"/>
                    </a:lnTo>
                    <a:lnTo>
                      <a:pt x="57" y="175"/>
                    </a:lnTo>
                    <a:lnTo>
                      <a:pt x="82" y="171"/>
                    </a:lnTo>
                    <a:lnTo>
                      <a:pt x="106" y="167"/>
                    </a:lnTo>
                    <a:lnTo>
                      <a:pt x="128" y="161"/>
                    </a:lnTo>
                    <a:lnTo>
                      <a:pt x="149" y="150"/>
                    </a:lnTo>
                    <a:lnTo>
                      <a:pt x="166" y="134"/>
                    </a:lnTo>
                    <a:lnTo>
                      <a:pt x="179" y="112"/>
                    </a:lnTo>
                    <a:lnTo>
                      <a:pt x="182" y="52"/>
                    </a:lnTo>
                    <a:lnTo>
                      <a:pt x="189" y="44"/>
                    </a:lnTo>
                    <a:lnTo>
                      <a:pt x="197" y="37"/>
                    </a:lnTo>
                    <a:lnTo>
                      <a:pt x="204" y="30"/>
                    </a:lnTo>
                    <a:lnTo>
                      <a:pt x="213" y="24"/>
                    </a:lnTo>
                    <a:lnTo>
                      <a:pt x="222" y="19"/>
                    </a:lnTo>
                    <a:lnTo>
                      <a:pt x="230" y="13"/>
                    </a:lnTo>
                    <a:lnTo>
                      <a:pt x="238" y="7"/>
                    </a:lnTo>
                    <a:lnTo>
                      <a:pt x="245" y="0"/>
                    </a:lnTo>
                    <a:lnTo>
                      <a:pt x="261" y="4"/>
                    </a:lnTo>
                    <a:lnTo>
                      <a:pt x="278" y="7"/>
                    </a:lnTo>
                    <a:lnTo>
                      <a:pt x="293" y="12"/>
                    </a:lnTo>
                    <a:lnTo>
                      <a:pt x="309" y="17"/>
                    </a:lnTo>
                    <a:lnTo>
                      <a:pt x="324" y="23"/>
                    </a:lnTo>
                    <a:lnTo>
                      <a:pt x="341" y="30"/>
                    </a:lnTo>
                    <a:lnTo>
                      <a:pt x="356" y="37"/>
                    </a:lnTo>
                    <a:lnTo>
                      <a:pt x="371" y="45"/>
                    </a:lnTo>
                    <a:close/>
                  </a:path>
                </a:pathLst>
              </a:custGeom>
              <a:solidFill>
                <a:srgbClr val="7FFFBF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 dirty="0"/>
              </a:p>
            </p:txBody>
          </p:sp>
          <p:sp>
            <p:nvSpPr>
              <p:cNvPr id="73976" name="Freeform 53"/>
              <p:cNvSpPr>
                <a:spLocks/>
              </p:cNvSpPr>
              <p:nvPr/>
            </p:nvSpPr>
            <p:spPr bwMode="auto">
              <a:xfrm>
                <a:off x="4318" y="2695"/>
                <a:ext cx="275" cy="168"/>
              </a:xfrm>
              <a:custGeom>
                <a:avLst/>
                <a:gdLst>
                  <a:gd name="T0" fmla="*/ 0 w 1374"/>
                  <a:gd name="T1" fmla="*/ 0 h 840"/>
                  <a:gd name="T2" fmla="*/ 0 w 1374"/>
                  <a:gd name="T3" fmla="*/ 0 h 840"/>
                  <a:gd name="T4" fmla="*/ 0 w 1374"/>
                  <a:gd name="T5" fmla="*/ 0 h 840"/>
                  <a:gd name="T6" fmla="*/ 0 w 1374"/>
                  <a:gd name="T7" fmla="*/ 0 h 840"/>
                  <a:gd name="T8" fmla="*/ 0 w 1374"/>
                  <a:gd name="T9" fmla="*/ 0 h 840"/>
                  <a:gd name="T10" fmla="*/ 0 w 1374"/>
                  <a:gd name="T11" fmla="*/ 0 h 840"/>
                  <a:gd name="T12" fmla="*/ 0 w 1374"/>
                  <a:gd name="T13" fmla="*/ 0 h 840"/>
                  <a:gd name="T14" fmla="*/ 0 w 1374"/>
                  <a:gd name="T15" fmla="*/ 0 h 840"/>
                  <a:gd name="T16" fmla="*/ 0 w 1374"/>
                  <a:gd name="T17" fmla="*/ 0 h 840"/>
                  <a:gd name="T18" fmla="*/ 0 w 1374"/>
                  <a:gd name="T19" fmla="*/ 0 h 840"/>
                  <a:gd name="T20" fmla="*/ 0 w 1374"/>
                  <a:gd name="T21" fmla="*/ 0 h 840"/>
                  <a:gd name="T22" fmla="*/ 0 w 1374"/>
                  <a:gd name="T23" fmla="*/ 0 h 840"/>
                  <a:gd name="T24" fmla="*/ 0 w 1374"/>
                  <a:gd name="T25" fmla="*/ 0 h 840"/>
                  <a:gd name="T26" fmla="*/ 0 w 1374"/>
                  <a:gd name="T27" fmla="*/ 0 h 840"/>
                  <a:gd name="T28" fmla="*/ 0 w 1374"/>
                  <a:gd name="T29" fmla="*/ 0 h 840"/>
                  <a:gd name="T30" fmla="*/ 0 w 1374"/>
                  <a:gd name="T31" fmla="*/ 0 h 840"/>
                  <a:gd name="T32" fmla="*/ 0 w 1374"/>
                  <a:gd name="T33" fmla="*/ 0 h 840"/>
                  <a:gd name="T34" fmla="*/ 0 w 1374"/>
                  <a:gd name="T35" fmla="*/ 0 h 840"/>
                  <a:gd name="T36" fmla="*/ 0 w 1374"/>
                  <a:gd name="T37" fmla="*/ 0 h 840"/>
                  <a:gd name="T38" fmla="*/ 0 w 1374"/>
                  <a:gd name="T39" fmla="*/ 0 h 840"/>
                  <a:gd name="T40" fmla="*/ 0 w 1374"/>
                  <a:gd name="T41" fmla="*/ 0 h 840"/>
                  <a:gd name="T42" fmla="*/ 0 w 1374"/>
                  <a:gd name="T43" fmla="*/ 0 h 840"/>
                  <a:gd name="T44" fmla="*/ 0 w 1374"/>
                  <a:gd name="T45" fmla="*/ 0 h 840"/>
                  <a:gd name="T46" fmla="*/ 0 w 1374"/>
                  <a:gd name="T47" fmla="*/ 0 h 840"/>
                  <a:gd name="T48" fmla="*/ 0 w 1374"/>
                  <a:gd name="T49" fmla="*/ 0 h 840"/>
                  <a:gd name="T50" fmla="*/ 0 w 1374"/>
                  <a:gd name="T51" fmla="*/ 0 h 840"/>
                  <a:gd name="T52" fmla="*/ 0 w 1374"/>
                  <a:gd name="T53" fmla="*/ 0 h 840"/>
                  <a:gd name="T54" fmla="*/ 0 w 1374"/>
                  <a:gd name="T55" fmla="*/ 0 h 840"/>
                  <a:gd name="T56" fmla="*/ 0 w 1374"/>
                  <a:gd name="T57" fmla="*/ 0 h 840"/>
                  <a:gd name="T58" fmla="*/ 0 w 1374"/>
                  <a:gd name="T59" fmla="*/ 0 h 840"/>
                  <a:gd name="T60" fmla="*/ 0 w 1374"/>
                  <a:gd name="T61" fmla="*/ 0 h 840"/>
                  <a:gd name="T62" fmla="*/ 0 w 1374"/>
                  <a:gd name="T63" fmla="*/ 0 h 840"/>
                  <a:gd name="T64" fmla="*/ 0 w 1374"/>
                  <a:gd name="T65" fmla="*/ 0 h 840"/>
                  <a:gd name="T66" fmla="*/ 0 w 1374"/>
                  <a:gd name="T67" fmla="*/ 0 h 840"/>
                  <a:gd name="T68" fmla="*/ 0 w 1374"/>
                  <a:gd name="T69" fmla="*/ 0 h 840"/>
                  <a:gd name="T70" fmla="*/ 0 w 1374"/>
                  <a:gd name="T71" fmla="*/ 0 h 840"/>
                  <a:gd name="T72" fmla="*/ 0 w 1374"/>
                  <a:gd name="T73" fmla="*/ 0 h 840"/>
                  <a:gd name="T74" fmla="*/ 0 w 1374"/>
                  <a:gd name="T75" fmla="*/ 0 h 840"/>
                  <a:gd name="T76" fmla="*/ 0 w 1374"/>
                  <a:gd name="T77" fmla="*/ 0 h 840"/>
                  <a:gd name="T78" fmla="*/ 0 w 1374"/>
                  <a:gd name="T79" fmla="*/ 0 h 840"/>
                  <a:gd name="T80" fmla="*/ 0 w 1374"/>
                  <a:gd name="T81" fmla="*/ 0 h 840"/>
                  <a:gd name="T82" fmla="*/ 0 w 1374"/>
                  <a:gd name="T83" fmla="*/ 0 h 840"/>
                  <a:gd name="T84" fmla="*/ 0 w 1374"/>
                  <a:gd name="T85" fmla="*/ 0 h 840"/>
                  <a:gd name="T86" fmla="*/ 0 w 1374"/>
                  <a:gd name="T87" fmla="*/ 0 h 840"/>
                  <a:gd name="T88" fmla="*/ 0 w 1374"/>
                  <a:gd name="T89" fmla="*/ 0 h 840"/>
                  <a:gd name="T90" fmla="*/ 0 w 1374"/>
                  <a:gd name="T91" fmla="*/ 0 h 840"/>
                  <a:gd name="T92" fmla="*/ 0 w 1374"/>
                  <a:gd name="T93" fmla="*/ 0 h 840"/>
                  <a:gd name="T94" fmla="*/ 0 w 1374"/>
                  <a:gd name="T95" fmla="*/ 0 h 840"/>
                  <a:gd name="T96" fmla="*/ 0 w 1374"/>
                  <a:gd name="T97" fmla="*/ 0 h 840"/>
                  <a:gd name="T98" fmla="*/ 0 w 1374"/>
                  <a:gd name="T99" fmla="*/ 0 h 840"/>
                  <a:gd name="T100" fmla="*/ 0 w 1374"/>
                  <a:gd name="T101" fmla="*/ 0 h 840"/>
                  <a:gd name="T102" fmla="*/ 0 w 1374"/>
                  <a:gd name="T103" fmla="*/ 0 h 840"/>
                  <a:gd name="T104" fmla="*/ 0 w 1374"/>
                  <a:gd name="T105" fmla="*/ 0 h 840"/>
                  <a:gd name="T106" fmla="*/ 0 w 1374"/>
                  <a:gd name="T107" fmla="*/ 0 h 840"/>
                  <a:gd name="T108" fmla="*/ 0 w 1374"/>
                  <a:gd name="T109" fmla="*/ 0 h 840"/>
                  <a:gd name="T110" fmla="*/ 0 w 1374"/>
                  <a:gd name="T111" fmla="*/ 0 h 840"/>
                  <a:gd name="T112" fmla="*/ 0 w 1374"/>
                  <a:gd name="T113" fmla="*/ 0 h 840"/>
                  <a:gd name="T114" fmla="*/ 0 w 1374"/>
                  <a:gd name="T115" fmla="*/ 0 h 840"/>
                  <a:gd name="T116" fmla="*/ 0 w 1374"/>
                  <a:gd name="T117" fmla="*/ 0 h 840"/>
                  <a:gd name="T118" fmla="*/ 0 w 1374"/>
                  <a:gd name="T119" fmla="*/ 0 h 840"/>
                  <a:gd name="T120" fmla="*/ 0 w 1374"/>
                  <a:gd name="T121" fmla="*/ 0 h 840"/>
                  <a:gd name="T122" fmla="*/ 0 w 1374"/>
                  <a:gd name="T123" fmla="*/ 0 h 840"/>
                  <a:gd name="T124" fmla="*/ 0 w 1374"/>
                  <a:gd name="T125" fmla="*/ 0 h 840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1374"/>
                  <a:gd name="T190" fmla="*/ 0 h 840"/>
                  <a:gd name="T191" fmla="*/ 1374 w 1374"/>
                  <a:gd name="T192" fmla="*/ 840 h 840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1374" h="840">
                    <a:moveTo>
                      <a:pt x="706" y="35"/>
                    </a:moveTo>
                    <a:lnTo>
                      <a:pt x="716" y="57"/>
                    </a:lnTo>
                    <a:lnTo>
                      <a:pt x="730" y="79"/>
                    </a:lnTo>
                    <a:lnTo>
                      <a:pt x="745" y="98"/>
                    </a:lnTo>
                    <a:lnTo>
                      <a:pt x="764" y="117"/>
                    </a:lnTo>
                    <a:lnTo>
                      <a:pt x="783" y="133"/>
                    </a:lnTo>
                    <a:lnTo>
                      <a:pt x="804" y="148"/>
                    </a:lnTo>
                    <a:lnTo>
                      <a:pt x="826" y="158"/>
                    </a:lnTo>
                    <a:lnTo>
                      <a:pt x="849" y="166"/>
                    </a:lnTo>
                    <a:lnTo>
                      <a:pt x="861" y="188"/>
                    </a:lnTo>
                    <a:lnTo>
                      <a:pt x="865" y="212"/>
                    </a:lnTo>
                    <a:lnTo>
                      <a:pt x="868" y="236"/>
                    </a:lnTo>
                    <a:lnTo>
                      <a:pt x="865" y="261"/>
                    </a:lnTo>
                    <a:lnTo>
                      <a:pt x="863" y="287"/>
                    </a:lnTo>
                    <a:lnTo>
                      <a:pt x="859" y="312"/>
                    </a:lnTo>
                    <a:lnTo>
                      <a:pt x="857" y="337"/>
                    </a:lnTo>
                    <a:lnTo>
                      <a:pt x="857" y="363"/>
                    </a:lnTo>
                    <a:lnTo>
                      <a:pt x="857" y="373"/>
                    </a:lnTo>
                    <a:lnTo>
                      <a:pt x="858" y="384"/>
                    </a:lnTo>
                    <a:lnTo>
                      <a:pt x="861" y="393"/>
                    </a:lnTo>
                    <a:lnTo>
                      <a:pt x="865" y="402"/>
                    </a:lnTo>
                    <a:lnTo>
                      <a:pt x="871" y="410"/>
                    </a:lnTo>
                    <a:lnTo>
                      <a:pt x="877" y="418"/>
                    </a:lnTo>
                    <a:lnTo>
                      <a:pt x="885" y="424"/>
                    </a:lnTo>
                    <a:lnTo>
                      <a:pt x="894" y="430"/>
                    </a:lnTo>
                    <a:lnTo>
                      <a:pt x="924" y="438"/>
                    </a:lnTo>
                    <a:lnTo>
                      <a:pt x="954" y="447"/>
                    </a:lnTo>
                    <a:lnTo>
                      <a:pt x="984" y="457"/>
                    </a:lnTo>
                    <a:lnTo>
                      <a:pt x="1013" y="466"/>
                    </a:lnTo>
                    <a:lnTo>
                      <a:pt x="1042" y="476"/>
                    </a:lnTo>
                    <a:lnTo>
                      <a:pt x="1072" y="487"/>
                    </a:lnTo>
                    <a:lnTo>
                      <a:pt x="1101" y="497"/>
                    </a:lnTo>
                    <a:lnTo>
                      <a:pt x="1130" y="507"/>
                    </a:lnTo>
                    <a:lnTo>
                      <a:pt x="1159" y="518"/>
                    </a:lnTo>
                    <a:lnTo>
                      <a:pt x="1188" y="529"/>
                    </a:lnTo>
                    <a:lnTo>
                      <a:pt x="1216" y="540"/>
                    </a:lnTo>
                    <a:lnTo>
                      <a:pt x="1245" y="550"/>
                    </a:lnTo>
                    <a:lnTo>
                      <a:pt x="1274" y="561"/>
                    </a:lnTo>
                    <a:lnTo>
                      <a:pt x="1304" y="571"/>
                    </a:lnTo>
                    <a:lnTo>
                      <a:pt x="1333" y="580"/>
                    </a:lnTo>
                    <a:lnTo>
                      <a:pt x="1363" y="589"/>
                    </a:lnTo>
                    <a:lnTo>
                      <a:pt x="1372" y="619"/>
                    </a:lnTo>
                    <a:lnTo>
                      <a:pt x="1374" y="652"/>
                    </a:lnTo>
                    <a:lnTo>
                      <a:pt x="1371" y="685"/>
                    </a:lnTo>
                    <a:lnTo>
                      <a:pt x="1371" y="715"/>
                    </a:lnTo>
                    <a:lnTo>
                      <a:pt x="1371" y="719"/>
                    </a:lnTo>
                    <a:lnTo>
                      <a:pt x="1353" y="703"/>
                    </a:lnTo>
                    <a:lnTo>
                      <a:pt x="1334" y="688"/>
                    </a:lnTo>
                    <a:lnTo>
                      <a:pt x="1316" y="674"/>
                    </a:lnTo>
                    <a:lnTo>
                      <a:pt x="1296" y="661"/>
                    </a:lnTo>
                    <a:lnTo>
                      <a:pt x="1277" y="648"/>
                    </a:lnTo>
                    <a:lnTo>
                      <a:pt x="1256" y="638"/>
                    </a:lnTo>
                    <a:lnTo>
                      <a:pt x="1235" y="628"/>
                    </a:lnTo>
                    <a:lnTo>
                      <a:pt x="1214" y="618"/>
                    </a:lnTo>
                    <a:lnTo>
                      <a:pt x="1192" y="610"/>
                    </a:lnTo>
                    <a:lnTo>
                      <a:pt x="1170" y="603"/>
                    </a:lnTo>
                    <a:lnTo>
                      <a:pt x="1147" y="596"/>
                    </a:lnTo>
                    <a:lnTo>
                      <a:pt x="1124" y="592"/>
                    </a:lnTo>
                    <a:lnTo>
                      <a:pt x="1101" y="587"/>
                    </a:lnTo>
                    <a:lnTo>
                      <a:pt x="1077" y="584"/>
                    </a:lnTo>
                    <a:lnTo>
                      <a:pt x="1052" y="581"/>
                    </a:lnTo>
                    <a:lnTo>
                      <a:pt x="1028" y="579"/>
                    </a:lnTo>
                    <a:lnTo>
                      <a:pt x="1003" y="576"/>
                    </a:lnTo>
                    <a:lnTo>
                      <a:pt x="976" y="573"/>
                    </a:lnTo>
                    <a:lnTo>
                      <a:pt x="951" y="571"/>
                    </a:lnTo>
                    <a:lnTo>
                      <a:pt x="924" y="569"/>
                    </a:lnTo>
                    <a:lnTo>
                      <a:pt x="899" y="566"/>
                    </a:lnTo>
                    <a:lnTo>
                      <a:pt x="872" y="564"/>
                    </a:lnTo>
                    <a:lnTo>
                      <a:pt x="846" y="562"/>
                    </a:lnTo>
                    <a:lnTo>
                      <a:pt x="820" y="559"/>
                    </a:lnTo>
                    <a:lnTo>
                      <a:pt x="794" y="557"/>
                    </a:lnTo>
                    <a:lnTo>
                      <a:pt x="768" y="554"/>
                    </a:lnTo>
                    <a:lnTo>
                      <a:pt x="742" y="551"/>
                    </a:lnTo>
                    <a:lnTo>
                      <a:pt x="716" y="547"/>
                    </a:lnTo>
                    <a:lnTo>
                      <a:pt x="691" y="542"/>
                    </a:lnTo>
                    <a:lnTo>
                      <a:pt x="666" y="537"/>
                    </a:lnTo>
                    <a:lnTo>
                      <a:pt x="642" y="532"/>
                    </a:lnTo>
                    <a:lnTo>
                      <a:pt x="618" y="525"/>
                    </a:lnTo>
                    <a:lnTo>
                      <a:pt x="648" y="539"/>
                    </a:lnTo>
                    <a:lnTo>
                      <a:pt x="678" y="550"/>
                    </a:lnTo>
                    <a:lnTo>
                      <a:pt x="708" y="562"/>
                    </a:lnTo>
                    <a:lnTo>
                      <a:pt x="739" y="572"/>
                    </a:lnTo>
                    <a:lnTo>
                      <a:pt x="770" y="582"/>
                    </a:lnTo>
                    <a:lnTo>
                      <a:pt x="803" y="591"/>
                    </a:lnTo>
                    <a:lnTo>
                      <a:pt x="834" y="599"/>
                    </a:lnTo>
                    <a:lnTo>
                      <a:pt x="866" y="607"/>
                    </a:lnTo>
                    <a:lnTo>
                      <a:pt x="899" y="615"/>
                    </a:lnTo>
                    <a:lnTo>
                      <a:pt x="931" y="622"/>
                    </a:lnTo>
                    <a:lnTo>
                      <a:pt x="965" y="629"/>
                    </a:lnTo>
                    <a:lnTo>
                      <a:pt x="997" y="636"/>
                    </a:lnTo>
                    <a:lnTo>
                      <a:pt x="1029" y="641"/>
                    </a:lnTo>
                    <a:lnTo>
                      <a:pt x="1063" y="648"/>
                    </a:lnTo>
                    <a:lnTo>
                      <a:pt x="1095" y="656"/>
                    </a:lnTo>
                    <a:lnTo>
                      <a:pt x="1127" y="663"/>
                    </a:lnTo>
                    <a:lnTo>
                      <a:pt x="1144" y="669"/>
                    </a:lnTo>
                    <a:lnTo>
                      <a:pt x="1160" y="676"/>
                    </a:lnTo>
                    <a:lnTo>
                      <a:pt x="1176" y="684"/>
                    </a:lnTo>
                    <a:lnTo>
                      <a:pt x="1192" y="692"/>
                    </a:lnTo>
                    <a:lnTo>
                      <a:pt x="1207" y="702"/>
                    </a:lnTo>
                    <a:lnTo>
                      <a:pt x="1223" y="711"/>
                    </a:lnTo>
                    <a:lnTo>
                      <a:pt x="1238" y="721"/>
                    </a:lnTo>
                    <a:lnTo>
                      <a:pt x="1252" y="732"/>
                    </a:lnTo>
                    <a:lnTo>
                      <a:pt x="1267" y="743"/>
                    </a:lnTo>
                    <a:lnTo>
                      <a:pt x="1281" y="756"/>
                    </a:lnTo>
                    <a:lnTo>
                      <a:pt x="1295" y="769"/>
                    </a:lnTo>
                    <a:lnTo>
                      <a:pt x="1308" y="781"/>
                    </a:lnTo>
                    <a:lnTo>
                      <a:pt x="1320" y="795"/>
                    </a:lnTo>
                    <a:lnTo>
                      <a:pt x="1333" y="810"/>
                    </a:lnTo>
                    <a:lnTo>
                      <a:pt x="1345" y="825"/>
                    </a:lnTo>
                    <a:lnTo>
                      <a:pt x="1356" y="840"/>
                    </a:lnTo>
                    <a:lnTo>
                      <a:pt x="1324" y="830"/>
                    </a:lnTo>
                    <a:lnTo>
                      <a:pt x="1293" y="819"/>
                    </a:lnTo>
                    <a:lnTo>
                      <a:pt x="1262" y="807"/>
                    </a:lnTo>
                    <a:lnTo>
                      <a:pt x="1231" y="793"/>
                    </a:lnTo>
                    <a:lnTo>
                      <a:pt x="1201" y="779"/>
                    </a:lnTo>
                    <a:lnTo>
                      <a:pt x="1171" y="764"/>
                    </a:lnTo>
                    <a:lnTo>
                      <a:pt x="1141" y="749"/>
                    </a:lnTo>
                    <a:lnTo>
                      <a:pt x="1111" y="734"/>
                    </a:lnTo>
                    <a:lnTo>
                      <a:pt x="1081" y="719"/>
                    </a:lnTo>
                    <a:lnTo>
                      <a:pt x="1051" y="704"/>
                    </a:lnTo>
                    <a:lnTo>
                      <a:pt x="1021" y="690"/>
                    </a:lnTo>
                    <a:lnTo>
                      <a:pt x="991" y="676"/>
                    </a:lnTo>
                    <a:lnTo>
                      <a:pt x="960" y="665"/>
                    </a:lnTo>
                    <a:lnTo>
                      <a:pt x="928" y="653"/>
                    </a:lnTo>
                    <a:lnTo>
                      <a:pt x="896" y="644"/>
                    </a:lnTo>
                    <a:lnTo>
                      <a:pt x="863" y="636"/>
                    </a:lnTo>
                    <a:lnTo>
                      <a:pt x="837" y="626"/>
                    </a:lnTo>
                    <a:lnTo>
                      <a:pt x="811" y="618"/>
                    </a:lnTo>
                    <a:lnTo>
                      <a:pt x="784" y="611"/>
                    </a:lnTo>
                    <a:lnTo>
                      <a:pt x="757" y="606"/>
                    </a:lnTo>
                    <a:lnTo>
                      <a:pt x="729" y="600"/>
                    </a:lnTo>
                    <a:lnTo>
                      <a:pt x="701" y="596"/>
                    </a:lnTo>
                    <a:lnTo>
                      <a:pt x="672" y="592"/>
                    </a:lnTo>
                    <a:lnTo>
                      <a:pt x="645" y="588"/>
                    </a:lnTo>
                    <a:lnTo>
                      <a:pt x="616" y="585"/>
                    </a:lnTo>
                    <a:lnTo>
                      <a:pt x="588" y="580"/>
                    </a:lnTo>
                    <a:lnTo>
                      <a:pt x="560" y="576"/>
                    </a:lnTo>
                    <a:lnTo>
                      <a:pt x="532" y="570"/>
                    </a:lnTo>
                    <a:lnTo>
                      <a:pt x="505" y="564"/>
                    </a:lnTo>
                    <a:lnTo>
                      <a:pt x="478" y="557"/>
                    </a:lnTo>
                    <a:lnTo>
                      <a:pt x="453" y="548"/>
                    </a:lnTo>
                    <a:lnTo>
                      <a:pt x="427" y="537"/>
                    </a:lnTo>
                    <a:lnTo>
                      <a:pt x="402" y="522"/>
                    </a:lnTo>
                    <a:lnTo>
                      <a:pt x="376" y="507"/>
                    </a:lnTo>
                    <a:lnTo>
                      <a:pt x="351" y="492"/>
                    </a:lnTo>
                    <a:lnTo>
                      <a:pt x="326" y="478"/>
                    </a:lnTo>
                    <a:lnTo>
                      <a:pt x="299" y="466"/>
                    </a:lnTo>
                    <a:lnTo>
                      <a:pt x="274" y="453"/>
                    </a:lnTo>
                    <a:lnTo>
                      <a:pt x="247" y="440"/>
                    </a:lnTo>
                    <a:lnTo>
                      <a:pt x="220" y="429"/>
                    </a:lnTo>
                    <a:lnTo>
                      <a:pt x="193" y="417"/>
                    </a:lnTo>
                    <a:lnTo>
                      <a:pt x="166" y="407"/>
                    </a:lnTo>
                    <a:lnTo>
                      <a:pt x="138" y="396"/>
                    </a:lnTo>
                    <a:lnTo>
                      <a:pt x="111" y="386"/>
                    </a:lnTo>
                    <a:lnTo>
                      <a:pt x="84" y="377"/>
                    </a:lnTo>
                    <a:lnTo>
                      <a:pt x="56" y="368"/>
                    </a:lnTo>
                    <a:lnTo>
                      <a:pt x="28" y="358"/>
                    </a:lnTo>
                    <a:lnTo>
                      <a:pt x="0" y="350"/>
                    </a:lnTo>
                    <a:lnTo>
                      <a:pt x="25" y="339"/>
                    </a:lnTo>
                    <a:lnTo>
                      <a:pt x="51" y="327"/>
                    </a:lnTo>
                    <a:lnTo>
                      <a:pt x="76" y="318"/>
                    </a:lnTo>
                    <a:lnTo>
                      <a:pt x="103" y="307"/>
                    </a:lnTo>
                    <a:lnTo>
                      <a:pt x="130" y="298"/>
                    </a:lnTo>
                    <a:lnTo>
                      <a:pt x="157" y="289"/>
                    </a:lnTo>
                    <a:lnTo>
                      <a:pt x="183" y="280"/>
                    </a:lnTo>
                    <a:lnTo>
                      <a:pt x="210" y="269"/>
                    </a:lnTo>
                    <a:lnTo>
                      <a:pt x="237" y="259"/>
                    </a:lnTo>
                    <a:lnTo>
                      <a:pt x="263" y="247"/>
                    </a:lnTo>
                    <a:lnTo>
                      <a:pt x="290" y="236"/>
                    </a:lnTo>
                    <a:lnTo>
                      <a:pt x="315" y="222"/>
                    </a:lnTo>
                    <a:lnTo>
                      <a:pt x="341" y="207"/>
                    </a:lnTo>
                    <a:lnTo>
                      <a:pt x="364" y="191"/>
                    </a:lnTo>
                    <a:lnTo>
                      <a:pt x="388" y="172"/>
                    </a:lnTo>
                    <a:lnTo>
                      <a:pt x="410" y="151"/>
                    </a:lnTo>
                    <a:lnTo>
                      <a:pt x="427" y="139"/>
                    </a:lnTo>
                    <a:lnTo>
                      <a:pt x="443" y="127"/>
                    </a:lnTo>
                    <a:lnTo>
                      <a:pt x="461" y="114"/>
                    </a:lnTo>
                    <a:lnTo>
                      <a:pt x="477" y="103"/>
                    </a:lnTo>
                    <a:lnTo>
                      <a:pt x="494" y="91"/>
                    </a:lnTo>
                    <a:lnTo>
                      <a:pt x="512" y="80"/>
                    </a:lnTo>
                    <a:lnTo>
                      <a:pt x="528" y="68"/>
                    </a:lnTo>
                    <a:lnTo>
                      <a:pt x="546" y="58"/>
                    </a:lnTo>
                    <a:lnTo>
                      <a:pt x="564" y="47"/>
                    </a:lnTo>
                    <a:lnTo>
                      <a:pt x="581" y="38"/>
                    </a:lnTo>
                    <a:lnTo>
                      <a:pt x="599" y="29"/>
                    </a:lnTo>
                    <a:lnTo>
                      <a:pt x="618" y="21"/>
                    </a:lnTo>
                    <a:lnTo>
                      <a:pt x="636" y="14"/>
                    </a:lnTo>
                    <a:lnTo>
                      <a:pt x="656" y="8"/>
                    </a:lnTo>
                    <a:lnTo>
                      <a:pt x="676" y="4"/>
                    </a:lnTo>
                    <a:lnTo>
                      <a:pt x="695" y="0"/>
                    </a:lnTo>
                    <a:lnTo>
                      <a:pt x="706" y="35"/>
                    </a:lnTo>
                    <a:close/>
                  </a:path>
                </a:pathLst>
              </a:custGeom>
              <a:solidFill>
                <a:srgbClr val="7FFFBF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 dirty="0"/>
              </a:p>
            </p:txBody>
          </p:sp>
          <p:sp>
            <p:nvSpPr>
              <p:cNvPr id="73977" name="Freeform 54"/>
              <p:cNvSpPr>
                <a:spLocks/>
              </p:cNvSpPr>
              <p:nvPr/>
            </p:nvSpPr>
            <p:spPr bwMode="auto">
              <a:xfrm>
                <a:off x="4480" y="2697"/>
                <a:ext cx="13" cy="10"/>
              </a:xfrm>
              <a:custGeom>
                <a:avLst/>
                <a:gdLst>
                  <a:gd name="T0" fmla="*/ 0 w 67"/>
                  <a:gd name="T1" fmla="*/ 0 h 52"/>
                  <a:gd name="T2" fmla="*/ 0 w 67"/>
                  <a:gd name="T3" fmla="*/ 0 h 52"/>
                  <a:gd name="T4" fmla="*/ 0 w 67"/>
                  <a:gd name="T5" fmla="*/ 0 h 52"/>
                  <a:gd name="T6" fmla="*/ 0 w 67"/>
                  <a:gd name="T7" fmla="*/ 0 h 52"/>
                  <a:gd name="T8" fmla="*/ 0 w 67"/>
                  <a:gd name="T9" fmla="*/ 0 h 52"/>
                  <a:gd name="T10" fmla="*/ 0 w 67"/>
                  <a:gd name="T11" fmla="*/ 0 h 52"/>
                  <a:gd name="T12" fmla="*/ 0 w 67"/>
                  <a:gd name="T13" fmla="*/ 0 h 52"/>
                  <a:gd name="T14" fmla="*/ 0 w 67"/>
                  <a:gd name="T15" fmla="*/ 0 h 52"/>
                  <a:gd name="T16" fmla="*/ 0 w 67"/>
                  <a:gd name="T17" fmla="*/ 0 h 52"/>
                  <a:gd name="T18" fmla="*/ 0 w 67"/>
                  <a:gd name="T19" fmla="*/ 0 h 52"/>
                  <a:gd name="T20" fmla="*/ 0 w 67"/>
                  <a:gd name="T21" fmla="*/ 0 h 52"/>
                  <a:gd name="T22" fmla="*/ 0 w 67"/>
                  <a:gd name="T23" fmla="*/ 0 h 52"/>
                  <a:gd name="T24" fmla="*/ 0 w 67"/>
                  <a:gd name="T25" fmla="*/ 0 h 52"/>
                  <a:gd name="T26" fmla="*/ 0 w 67"/>
                  <a:gd name="T27" fmla="*/ 0 h 52"/>
                  <a:gd name="T28" fmla="*/ 0 w 67"/>
                  <a:gd name="T29" fmla="*/ 0 h 52"/>
                  <a:gd name="T30" fmla="*/ 0 w 67"/>
                  <a:gd name="T31" fmla="*/ 0 h 52"/>
                  <a:gd name="T32" fmla="*/ 0 w 67"/>
                  <a:gd name="T33" fmla="*/ 0 h 52"/>
                  <a:gd name="T34" fmla="*/ 0 w 67"/>
                  <a:gd name="T35" fmla="*/ 0 h 52"/>
                  <a:gd name="T36" fmla="*/ 0 w 67"/>
                  <a:gd name="T37" fmla="*/ 0 h 52"/>
                  <a:gd name="T38" fmla="*/ 0 w 67"/>
                  <a:gd name="T39" fmla="*/ 0 h 52"/>
                  <a:gd name="T40" fmla="*/ 0 w 67"/>
                  <a:gd name="T41" fmla="*/ 0 h 52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67"/>
                  <a:gd name="T64" fmla="*/ 0 h 52"/>
                  <a:gd name="T65" fmla="*/ 67 w 67"/>
                  <a:gd name="T66" fmla="*/ 52 h 52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67" h="52">
                    <a:moveTo>
                      <a:pt x="62" y="28"/>
                    </a:moveTo>
                    <a:lnTo>
                      <a:pt x="63" y="34"/>
                    </a:lnTo>
                    <a:lnTo>
                      <a:pt x="66" y="40"/>
                    </a:lnTo>
                    <a:lnTo>
                      <a:pt x="67" y="45"/>
                    </a:lnTo>
                    <a:lnTo>
                      <a:pt x="66" y="52"/>
                    </a:lnTo>
                    <a:lnTo>
                      <a:pt x="57" y="48"/>
                    </a:lnTo>
                    <a:lnTo>
                      <a:pt x="47" y="45"/>
                    </a:lnTo>
                    <a:lnTo>
                      <a:pt x="36" y="41"/>
                    </a:lnTo>
                    <a:lnTo>
                      <a:pt x="27" y="35"/>
                    </a:lnTo>
                    <a:lnTo>
                      <a:pt x="19" y="30"/>
                    </a:lnTo>
                    <a:lnTo>
                      <a:pt x="11" y="23"/>
                    </a:lnTo>
                    <a:lnTo>
                      <a:pt x="5" y="15"/>
                    </a:lnTo>
                    <a:lnTo>
                      <a:pt x="0" y="4"/>
                    </a:lnTo>
                    <a:lnTo>
                      <a:pt x="10" y="1"/>
                    </a:lnTo>
                    <a:lnTo>
                      <a:pt x="18" y="0"/>
                    </a:lnTo>
                    <a:lnTo>
                      <a:pt x="27" y="0"/>
                    </a:lnTo>
                    <a:lnTo>
                      <a:pt x="36" y="2"/>
                    </a:lnTo>
                    <a:lnTo>
                      <a:pt x="44" y="7"/>
                    </a:lnTo>
                    <a:lnTo>
                      <a:pt x="51" y="12"/>
                    </a:lnTo>
                    <a:lnTo>
                      <a:pt x="57" y="20"/>
                    </a:lnTo>
                    <a:lnTo>
                      <a:pt x="62" y="28"/>
                    </a:lnTo>
                    <a:close/>
                  </a:path>
                </a:pathLst>
              </a:custGeom>
              <a:solidFill>
                <a:srgbClr val="A8FFD3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 dirty="0"/>
              </a:p>
            </p:txBody>
          </p:sp>
          <p:sp>
            <p:nvSpPr>
              <p:cNvPr id="73978" name="Freeform 55"/>
              <p:cNvSpPr>
                <a:spLocks/>
              </p:cNvSpPr>
              <p:nvPr/>
            </p:nvSpPr>
            <p:spPr bwMode="auto">
              <a:xfrm>
                <a:off x="4091" y="2694"/>
                <a:ext cx="159" cy="42"/>
              </a:xfrm>
              <a:custGeom>
                <a:avLst/>
                <a:gdLst>
                  <a:gd name="T0" fmla="*/ 0 w 791"/>
                  <a:gd name="T1" fmla="*/ 0 h 212"/>
                  <a:gd name="T2" fmla="*/ 0 w 791"/>
                  <a:gd name="T3" fmla="*/ 0 h 212"/>
                  <a:gd name="T4" fmla="*/ 0 w 791"/>
                  <a:gd name="T5" fmla="*/ 0 h 212"/>
                  <a:gd name="T6" fmla="*/ 0 w 791"/>
                  <a:gd name="T7" fmla="*/ 0 h 212"/>
                  <a:gd name="T8" fmla="*/ 0 w 791"/>
                  <a:gd name="T9" fmla="*/ 0 h 212"/>
                  <a:gd name="T10" fmla="*/ 0 w 791"/>
                  <a:gd name="T11" fmla="*/ 0 h 212"/>
                  <a:gd name="T12" fmla="*/ 0 w 791"/>
                  <a:gd name="T13" fmla="*/ 0 h 212"/>
                  <a:gd name="T14" fmla="*/ 0 w 791"/>
                  <a:gd name="T15" fmla="*/ 0 h 212"/>
                  <a:gd name="T16" fmla="*/ 0 w 791"/>
                  <a:gd name="T17" fmla="*/ 0 h 212"/>
                  <a:gd name="T18" fmla="*/ 0 w 791"/>
                  <a:gd name="T19" fmla="*/ 0 h 212"/>
                  <a:gd name="T20" fmla="*/ 0 w 791"/>
                  <a:gd name="T21" fmla="*/ 0 h 212"/>
                  <a:gd name="T22" fmla="*/ 0 w 791"/>
                  <a:gd name="T23" fmla="*/ 0 h 212"/>
                  <a:gd name="T24" fmla="*/ 0 w 791"/>
                  <a:gd name="T25" fmla="*/ 0 h 212"/>
                  <a:gd name="T26" fmla="*/ 0 w 791"/>
                  <a:gd name="T27" fmla="*/ 0 h 212"/>
                  <a:gd name="T28" fmla="*/ 0 w 791"/>
                  <a:gd name="T29" fmla="*/ 0 h 212"/>
                  <a:gd name="T30" fmla="*/ 0 w 791"/>
                  <a:gd name="T31" fmla="*/ 0 h 212"/>
                  <a:gd name="T32" fmla="*/ 0 w 791"/>
                  <a:gd name="T33" fmla="*/ 0 h 212"/>
                  <a:gd name="T34" fmla="*/ 0 w 791"/>
                  <a:gd name="T35" fmla="*/ 0 h 212"/>
                  <a:gd name="T36" fmla="*/ 0 w 791"/>
                  <a:gd name="T37" fmla="*/ 0 h 212"/>
                  <a:gd name="T38" fmla="*/ 0 w 791"/>
                  <a:gd name="T39" fmla="*/ 0 h 212"/>
                  <a:gd name="T40" fmla="*/ 0 w 791"/>
                  <a:gd name="T41" fmla="*/ 0 h 212"/>
                  <a:gd name="T42" fmla="*/ 0 w 791"/>
                  <a:gd name="T43" fmla="*/ 0 h 212"/>
                  <a:gd name="T44" fmla="*/ 0 w 791"/>
                  <a:gd name="T45" fmla="*/ 0 h 212"/>
                  <a:gd name="T46" fmla="*/ 0 w 791"/>
                  <a:gd name="T47" fmla="*/ 0 h 212"/>
                  <a:gd name="T48" fmla="*/ 0 w 791"/>
                  <a:gd name="T49" fmla="*/ 0 h 212"/>
                  <a:gd name="T50" fmla="*/ 0 w 791"/>
                  <a:gd name="T51" fmla="*/ 0 h 212"/>
                  <a:gd name="T52" fmla="*/ 0 w 791"/>
                  <a:gd name="T53" fmla="*/ 0 h 212"/>
                  <a:gd name="T54" fmla="*/ 0 w 791"/>
                  <a:gd name="T55" fmla="*/ 0 h 212"/>
                  <a:gd name="T56" fmla="*/ 0 w 791"/>
                  <a:gd name="T57" fmla="*/ 0 h 212"/>
                  <a:gd name="T58" fmla="*/ 0 w 791"/>
                  <a:gd name="T59" fmla="*/ 0 h 212"/>
                  <a:gd name="T60" fmla="*/ 0 w 791"/>
                  <a:gd name="T61" fmla="*/ 0 h 212"/>
                  <a:gd name="T62" fmla="*/ 0 w 791"/>
                  <a:gd name="T63" fmla="*/ 0 h 212"/>
                  <a:gd name="T64" fmla="*/ 0 w 791"/>
                  <a:gd name="T65" fmla="*/ 0 h 212"/>
                  <a:gd name="T66" fmla="*/ 0 w 791"/>
                  <a:gd name="T67" fmla="*/ 0 h 212"/>
                  <a:gd name="T68" fmla="*/ 0 w 791"/>
                  <a:gd name="T69" fmla="*/ 0 h 212"/>
                  <a:gd name="T70" fmla="*/ 0 w 791"/>
                  <a:gd name="T71" fmla="*/ 0 h 212"/>
                  <a:gd name="T72" fmla="*/ 0 w 791"/>
                  <a:gd name="T73" fmla="*/ 0 h 212"/>
                  <a:gd name="T74" fmla="*/ 0 w 791"/>
                  <a:gd name="T75" fmla="*/ 0 h 212"/>
                  <a:gd name="T76" fmla="*/ 0 w 791"/>
                  <a:gd name="T77" fmla="*/ 0 h 212"/>
                  <a:gd name="T78" fmla="*/ 0 w 791"/>
                  <a:gd name="T79" fmla="*/ 0 h 212"/>
                  <a:gd name="T80" fmla="*/ 0 w 791"/>
                  <a:gd name="T81" fmla="*/ 0 h 212"/>
                  <a:gd name="T82" fmla="*/ 0 w 791"/>
                  <a:gd name="T83" fmla="*/ 0 h 212"/>
                  <a:gd name="T84" fmla="*/ 0 w 791"/>
                  <a:gd name="T85" fmla="*/ 0 h 212"/>
                  <a:gd name="T86" fmla="*/ 0 w 791"/>
                  <a:gd name="T87" fmla="*/ 0 h 212"/>
                  <a:gd name="T88" fmla="*/ 0 w 791"/>
                  <a:gd name="T89" fmla="*/ 0 h 212"/>
                  <a:gd name="T90" fmla="*/ 0 w 791"/>
                  <a:gd name="T91" fmla="*/ 0 h 212"/>
                  <a:gd name="T92" fmla="*/ 0 w 791"/>
                  <a:gd name="T93" fmla="*/ 0 h 212"/>
                  <a:gd name="T94" fmla="*/ 0 w 791"/>
                  <a:gd name="T95" fmla="*/ 0 h 212"/>
                  <a:gd name="T96" fmla="*/ 0 w 791"/>
                  <a:gd name="T97" fmla="*/ 0 h 212"/>
                  <a:gd name="T98" fmla="*/ 0 w 791"/>
                  <a:gd name="T99" fmla="*/ 0 h 212"/>
                  <a:gd name="T100" fmla="*/ 0 w 791"/>
                  <a:gd name="T101" fmla="*/ 0 h 212"/>
                  <a:gd name="T102" fmla="*/ 0 w 791"/>
                  <a:gd name="T103" fmla="*/ 0 h 212"/>
                  <a:gd name="T104" fmla="*/ 0 w 791"/>
                  <a:gd name="T105" fmla="*/ 0 h 212"/>
                  <a:gd name="T106" fmla="*/ 0 w 791"/>
                  <a:gd name="T107" fmla="*/ 0 h 212"/>
                  <a:gd name="T108" fmla="*/ 0 w 791"/>
                  <a:gd name="T109" fmla="*/ 0 h 212"/>
                  <a:gd name="T110" fmla="*/ 0 w 791"/>
                  <a:gd name="T111" fmla="*/ 0 h 212"/>
                  <a:gd name="T112" fmla="*/ 0 w 791"/>
                  <a:gd name="T113" fmla="*/ 0 h 212"/>
                  <a:gd name="T114" fmla="*/ 0 w 791"/>
                  <a:gd name="T115" fmla="*/ 0 h 212"/>
                  <a:gd name="T116" fmla="*/ 0 w 791"/>
                  <a:gd name="T117" fmla="*/ 0 h 212"/>
                  <a:gd name="T118" fmla="*/ 0 w 791"/>
                  <a:gd name="T119" fmla="*/ 0 h 212"/>
                  <a:gd name="T120" fmla="*/ 0 w 791"/>
                  <a:gd name="T121" fmla="*/ 0 h 212"/>
                  <a:gd name="T122" fmla="*/ 0 w 791"/>
                  <a:gd name="T123" fmla="*/ 0 h 212"/>
                  <a:gd name="T124" fmla="*/ 0 w 791"/>
                  <a:gd name="T125" fmla="*/ 0 h 212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791"/>
                  <a:gd name="T190" fmla="*/ 0 h 212"/>
                  <a:gd name="T191" fmla="*/ 791 w 791"/>
                  <a:gd name="T192" fmla="*/ 212 h 212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791" h="212">
                    <a:moveTo>
                      <a:pt x="476" y="154"/>
                    </a:moveTo>
                    <a:lnTo>
                      <a:pt x="491" y="154"/>
                    </a:lnTo>
                    <a:lnTo>
                      <a:pt x="506" y="153"/>
                    </a:lnTo>
                    <a:lnTo>
                      <a:pt x="521" y="153"/>
                    </a:lnTo>
                    <a:lnTo>
                      <a:pt x="536" y="152"/>
                    </a:lnTo>
                    <a:lnTo>
                      <a:pt x="553" y="152"/>
                    </a:lnTo>
                    <a:lnTo>
                      <a:pt x="568" y="152"/>
                    </a:lnTo>
                    <a:lnTo>
                      <a:pt x="583" y="151"/>
                    </a:lnTo>
                    <a:lnTo>
                      <a:pt x="598" y="150"/>
                    </a:lnTo>
                    <a:lnTo>
                      <a:pt x="613" y="149"/>
                    </a:lnTo>
                    <a:lnTo>
                      <a:pt x="629" y="147"/>
                    </a:lnTo>
                    <a:lnTo>
                      <a:pt x="644" y="145"/>
                    </a:lnTo>
                    <a:lnTo>
                      <a:pt x="659" y="143"/>
                    </a:lnTo>
                    <a:lnTo>
                      <a:pt x="674" y="141"/>
                    </a:lnTo>
                    <a:lnTo>
                      <a:pt x="689" y="137"/>
                    </a:lnTo>
                    <a:lnTo>
                      <a:pt x="703" y="134"/>
                    </a:lnTo>
                    <a:lnTo>
                      <a:pt x="718" y="129"/>
                    </a:lnTo>
                    <a:lnTo>
                      <a:pt x="728" y="129"/>
                    </a:lnTo>
                    <a:lnTo>
                      <a:pt x="739" y="129"/>
                    </a:lnTo>
                    <a:lnTo>
                      <a:pt x="749" y="130"/>
                    </a:lnTo>
                    <a:lnTo>
                      <a:pt x="758" y="131"/>
                    </a:lnTo>
                    <a:lnTo>
                      <a:pt x="768" y="135"/>
                    </a:lnTo>
                    <a:lnTo>
                      <a:pt x="777" y="138"/>
                    </a:lnTo>
                    <a:lnTo>
                      <a:pt x="784" y="143"/>
                    </a:lnTo>
                    <a:lnTo>
                      <a:pt x="791" y="149"/>
                    </a:lnTo>
                    <a:lnTo>
                      <a:pt x="770" y="151"/>
                    </a:lnTo>
                    <a:lnTo>
                      <a:pt x="749" y="154"/>
                    </a:lnTo>
                    <a:lnTo>
                      <a:pt x="728" y="159"/>
                    </a:lnTo>
                    <a:lnTo>
                      <a:pt x="709" y="165"/>
                    </a:lnTo>
                    <a:lnTo>
                      <a:pt x="688" y="172"/>
                    </a:lnTo>
                    <a:lnTo>
                      <a:pt x="668" y="179"/>
                    </a:lnTo>
                    <a:lnTo>
                      <a:pt x="648" y="187"/>
                    </a:lnTo>
                    <a:lnTo>
                      <a:pt x="629" y="194"/>
                    </a:lnTo>
                    <a:lnTo>
                      <a:pt x="608" y="199"/>
                    </a:lnTo>
                    <a:lnTo>
                      <a:pt x="588" y="205"/>
                    </a:lnTo>
                    <a:lnTo>
                      <a:pt x="569" y="209"/>
                    </a:lnTo>
                    <a:lnTo>
                      <a:pt x="548" y="212"/>
                    </a:lnTo>
                    <a:lnTo>
                      <a:pt x="527" y="212"/>
                    </a:lnTo>
                    <a:lnTo>
                      <a:pt x="506" y="211"/>
                    </a:lnTo>
                    <a:lnTo>
                      <a:pt x="486" y="208"/>
                    </a:lnTo>
                    <a:lnTo>
                      <a:pt x="464" y="201"/>
                    </a:lnTo>
                    <a:lnTo>
                      <a:pt x="454" y="196"/>
                    </a:lnTo>
                    <a:lnTo>
                      <a:pt x="446" y="189"/>
                    </a:lnTo>
                    <a:lnTo>
                      <a:pt x="437" y="183"/>
                    </a:lnTo>
                    <a:lnTo>
                      <a:pt x="429" y="176"/>
                    </a:lnTo>
                    <a:lnTo>
                      <a:pt x="420" y="169"/>
                    </a:lnTo>
                    <a:lnTo>
                      <a:pt x="412" y="164"/>
                    </a:lnTo>
                    <a:lnTo>
                      <a:pt x="402" y="157"/>
                    </a:lnTo>
                    <a:lnTo>
                      <a:pt x="394" y="151"/>
                    </a:lnTo>
                    <a:lnTo>
                      <a:pt x="384" y="159"/>
                    </a:lnTo>
                    <a:lnTo>
                      <a:pt x="372" y="166"/>
                    </a:lnTo>
                    <a:lnTo>
                      <a:pt x="360" y="171"/>
                    </a:lnTo>
                    <a:lnTo>
                      <a:pt x="346" y="173"/>
                    </a:lnTo>
                    <a:lnTo>
                      <a:pt x="333" y="174"/>
                    </a:lnTo>
                    <a:lnTo>
                      <a:pt x="319" y="173"/>
                    </a:lnTo>
                    <a:lnTo>
                      <a:pt x="306" y="171"/>
                    </a:lnTo>
                    <a:lnTo>
                      <a:pt x="294" y="166"/>
                    </a:lnTo>
                    <a:lnTo>
                      <a:pt x="302" y="159"/>
                    </a:lnTo>
                    <a:lnTo>
                      <a:pt x="311" y="153"/>
                    </a:lnTo>
                    <a:lnTo>
                      <a:pt x="320" y="149"/>
                    </a:lnTo>
                    <a:lnTo>
                      <a:pt x="330" y="145"/>
                    </a:lnTo>
                    <a:lnTo>
                      <a:pt x="340" y="142"/>
                    </a:lnTo>
                    <a:lnTo>
                      <a:pt x="350" y="139"/>
                    </a:lnTo>
                    <a:lnTo>
                      <a:pt x="362" y="137"/>
                    </a:lnTo>
                    <a:lnTo>
                      <a:pt x="372" y="136"/>
                    </a:lnTo>
                    <a:lnTo>
                      <a:pt x="368" y="129"/>
                    </a:lnTo>
                    <a:lnTo>
                      <a:pt x="364" y="122"/>
                    </a:lnTo>
                    <a:lnTo>
                      <a:pt x="358" y="116"/>
                    </a:lnTo>
                    <a:lnTo>
                      <a:pt x="352" y="113"/>
                    </a:lnTo>
                    <a:lnTo>
                      <a:pt x="333" y="119"/>
                    </a:lnTo>
                    <a:lnTo>
                      <a:pt x="315" y="123"/>
                    </a:lnTo>
                    <a:lnTo>
                      <a:pt x="295" y="126"/>
                    </a:lnTo>
                    <a:lnTo>
                      <a:pt x="274" y="126"/>
                    </a:lnTo>
                    <a:lnTo>
                      <a:pt x="254" y="124"/>
                    </a:lnTo>
                    <a:lnTo>
                      <a:pt x="235" y="122"/>
                    </a:lnTo>
                    <a:lnTo>
                      <a:pt x="215" y="119"/>
                    </a:lnTo>
                    <a:lnTo>
                      <a:pt x="197" y="114"/>
                    </a:lnTo>
                    <a:lnTo>
                      <a:pt x="194" y="111"/>
                    </a:lnTo>
                    <a:lnTo>
                      <a:pt x="193" y="106"/>
                    </a:lnTo>
                    <a:lnTo>
                      <a:pt x="193" y="102"/>
                    </a:lnTo>
                    <a:lnTo>
                      <a:pt x="194" y="99"/>
                    </a:lnTo>
                    <a:lnTo>
                      <a:pt x="207" y="93"/>
                    </a:lnTo>
                    <a:lnTo>
                      <a:pt x="221" y="89"/>
                    </a:lnTo>
                    <a:lnTo>
                      <a:pt x="235" y="84"/>
                    </a:lnTo>
                    <a:lnTo>
                      <a:pt x="249" y="82"/>
                    </a:lnTo>
                    <a:lnTo>
                      <a:pt x="263" y="79"/>
                    </a:lnTo>
                    <a:lnTo>
                      <a:pt x="278" y="77"/>
                    </a:lnTo>
                    <a:lnTo>
                      <a:pt x="293" y="76"/>
                    </a:lnTo>
                    <a:lnTo>
                      <a:pt x="306" y="74"/>
                    </a:lnTo>
                    <a:lnTo>
                      <a:pt x="291" y="63"/>
                    </a:lnTo>
                    <a:lnTo>
                      <a:pt x="274" y="57"/>
                    </a:lnTo>
                    <a:lnTo>
                      <a:pt x="254" y="55"/>
                    </a:lnTo>
                    <a:lnTo>
                      <a:pt x="235" y="55"/>
                    </a:lnTo>
                    <a:lnTo>
                      <a:pt x="213" y="56"/>
                    </a:lnTo>
                    <a:lnTo>
                      <a:pt x="192" y="56"/>
                    </a:lnTo>
                    <a:lnTo>
                      <a:pt x="172" y="55"/>
                    </a:lnTo>
                    <a:lnTo>
                      <a:pt x="153" y="49"/>
                    </a:lnTo>
                    <a:lnTo>
                      <a:pt x="141" y="63"/>
                    </a:lnTo>
                    <a:lnTo>
                      <a:pt x="129" y="75"/>
                    </a:lnTo>
                    <a:lnTo>
                      <a:pt x="114" y="86"/>
                    </a:lnTo>
                    <a:lnTo>
                      <a:pt x="98" y="95"/>
                    </a:lnTo>
                    <a:lnTo>
                      <a:pt x="82" y="102"/>
                    </a:lnTo>
                    <a:lnTo>
                      <a:pt x="65" y="107"/>
                    </a:lnTo>
                    <a:lnTo>
                      <a:pt x="48" y="108"/>
                    </a:lnTo>
                    <a:lnTo>
                      <a:pt x="29" y="107"/>
                    </a:lnTo>
                    <a:lnTo>
                      <a:pt x="21" y="104"/>
                    </a:lnTo>
                    <a:lnTo>
                      <a:pt x="13" y="99"/>
                    </a:lnTo>
                    <a:lnTo>
                      <a:pt x="6" y="93"/>
                    </a:lnTo>
                    <a:lnTo>
                      <a:pt x="0" y="86"/>
                    </a:lnTo>
                    <a:lnTo>
                      <a:pt x="20" y="77"/>
                    </a:lnTo>
                    <a:lnTo>
                      <a:pt x="40" y="67"/>
                    </a:lnTo>
                    <a:lnTo>
                      <a:pt x="60" y="56"/>
                    </a:lnTo>
                    <a:lnTo>
                      <a:pt x="82" y="46"/>
                    </a:lnTo>
                    <a:lnTo>
                      <a:pt x="103" y="35"/>
                    </a:lnTo>
                    <a:lnTo>
                      <a:pt x="125" y="26"/>
                    </a:lnTo>
                    <a:lnTo>
                      <a:pt x="148" y="18"/>
                    </a:lnTo>
                    <a:lnTo>
                      <a:pt x="170" y="10"/>
                    </a:lnTo>
                    <a:lnTo>
                      <a:pt x="192" y="4"/>
                    </a:lnTo>
                    <a:lnTo>
                      <a:pt x="215" y="1"/>
                    </a:lnTo>
                    <a:lnTo>
                      <a:pt x="237" y="0"/>
                    </a:lnTo>
                    <a:lnTo>
                      <a:pt x="259" y="1"/>
                    </a:lnTo>
                    <a:lnTo>
                      <a:pt x="281" y="5"/>
                    </a:lnTo>
                    <a:lnTo>
                      <a:pt x="303" y="13"/>
                    </a:lnTo>
                    <a:lnTo>
                      <a:pt x="325" y="24"/>
                    </a:lnTo>
                    <a:lnTo>
                      <a:pt x="346" y="40"/>
                    </a:lnTo>
                    <a:lnTo>
                      <a:pt x="476" y="154"/>
                    </a:lnTo>
                    <a:close/>
                  </a:path>
                </a:pathLst>
              </a:custGeom>
              <a:solidFill>
                <a:srgbClr val="7FFFBF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 dirty="0"/>
              </a:p>
            </p:txBody>
          </p:sp>
          <p:sp>
            <p:nvSpPr>
              <p:cNvPr id="73979" name="Freeform 56"/>
              <p:cNvSpPr>
                <a:spLocks/>
              </p:cNvSpPr>
              <p:nvPr/>
            </p:nvSpPr>
            <p:spPr bwMode="auto">
              <a:xfrm>
                <a:off x="4077" y="2703"/>
                <a:ext cx="11" cy="6"/>
              </a:xfrm>
              <a:custGeom>
                <a:avLst/>
                <a:gdLst>
                  <a:gd name="T0" fmla="*/ 0 w 55"/>
                  <a:gd name="T1" fmla="*/ 0 h 31"/>
                  <a:gd name="T2" fmla="*/ 0 w 55"/>
                  <a:gd name="T3" fmla="*/ 0 h 31"/>
                  <a:gd name="T4" fmla="*/ 0 w 55"/>
                  <a:gd name="T5" fmla="*/ 0 h 31"/>
                  <a:gd name="T6" fmla="*/ 0 w 55"/>
                  <a:gd name="T7" fmla="*/ 0 h 31"/>
                  <a:gd name="T8" fmla="*/ 0 w 55"/>
                  <a:gd name="T9" fmla="*/ 0 h 31"/>
                  <a:gd name="T10" fmla="*/ 0 w 55"/>
                  <a:gd name="T11" fmla="*/ 0 h 31"/>
                  <a:gd name="T12" fmla="*/ 0 w 55"/>
                  <a:gd name="T13" fmla="*/ 0 h 31"/>
                  <a:gd name="T14" fmla="*/ 0 w 55"/>
                  <a:gd name="T15" fmla="*/ 0 h 31"/>
                  <a:gd name="T16" fmla="*/ 0 w 55"/>
                  <a:gd name="T17" fmla="*/ 0 h 31"/>
                  <a:gd name="T18" fmla="*/ 0 w 55"/>
                  <a:gd name="T19" fmla="*/ 0 h 31"/>
                  <a:gd name="T20" fmla="*/ 0 w 55"/>
                  <a:gd name="T21" fmla="*/ 0 h 31"/>
                  <a:gd name="T22" fmla="*/ 0 w 55"/>
                  <a:gd name="T23" fmla="*/ 0 h 31"/>
                  <a:gd name="T24" fmla="*/ 0 w 55"/>
                  <a:gd name="T25" fmla="*/ 0 h 31"/>
                  <a:gd name="T26" fmla="*/ 0 w 55"/>
                  <a:gd name="T27" fmla="*/ 0 h 31"/>
                  <a:gd name="T28" fmla="*/ 0 w 55"/>
                  <a:gd name="T29" fmla="*/ 0 h 31"/>
                  <a:gd name="T30" fmla="*/ 0 w 55"/>
                  <a:gd name="T31" fmla="*/ 0 h 31"/>
                  <a:gd name="T32" fmla="*/ 0 w 55"/>
                  <a:gd name="T33" fmla="*/ 0 h 31"/>
                  <a:gd name="T34" fmla="*/ 0 w 55"/>
                  <a:gd name="T35" fmla="*/ 0 h 31"/>
                  <a:gd name="T36" fmla="*/ 0 w 55"/>
                  <a:gd name="T37" fmla="*/ 0 h 31"/>
                  <a:gd name="T38" fmla="*/ 0 w 55"/>
                  <a:gd name="T39" fmla="*/ 0 h 31"/>
                  <a:gd name="T40" fmla="*/ 0 w 55"/>
                  <a:gd name="T41" fmla="*/ 0 h 31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55"/>
                  <a:gd name="T64" fmla="*/ 0 h 31"/>
                  <a:gd name="T65" fmla="*/ 55 w 55"/>
                  <a:gd name="T66" fmla="*/ 31 h 31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55" h="31">
                    <a:moveTo>
                      <a:pt x="55" y="7"/>
                    </a:moveTo>
                    <a:lnTo>
                      <a:pt x="55" y="15"/>
                    </a:lnTo>
                    <a:lnTo>
                      <a:pt x="52" y="22"/>
                    </a:lnTo>
                    <a:lnTo>
                      <a:pt x="47" y="26"/>
                    </a:lnTo>
                    <a:lnTo>
                      <a:pt x="41" y="31"/>
                    </a:lnTo>
                    <a:lnTo>
                      <a:pt x="35" y="31"/>
                    </a:lnTo>
                    <a:lnTo>
                      <a:pt x="29" y="31"/>
                    </a:lnTo>
                    <a:lnTo>
                      <a:pt x="23" y="31"/>
                    </a:lnTo>
                    <a:lnTo>
                      <a:pt x="18" y="29"/>
                    </a:lnTo>
                    <a:lnTo>
                      <a:pt x="13" y="27"/>
                    </a:lnTo>
                    <a:lnTo>
                      <a:pt x="8" y="25"/>
                    </a:lnTo>
                    <a:lnTo>
                      <a:pt x="4" y="22"/>
                    </a:lnTo>
                    <a:lnTo>
                      <a:pt x="0" y="17"/>
                    </a:lnTo>
                    <a:lnTo>
                      <a:pt x="4" y="8"/>
                    </a:lnTo>
                    <a:lnTo>
                      <a:pt x="11" y="4"/>
                    </a:lnTo>
                    <a:lnTo>
                      <a:pt x="20" y="2"/>
                    </a:lnTo>
                    <a:lnTo>
                      <a:pt x="28" y="0"/>
                    </a:lnTo>
                    <a:lnTo>
                      <a:pt x="36" y="0"/>
                    </a:lnTo>
                    <a:lnTo>
                      <a:pt x="43" y="0"/>
                    </a:lnTo>
                    <a:lnTo>
                      <a:pt x="49" y="2"/>
                    </a:lnTo>
                    <a:lnTo>
                      <a:pt x="55" y="7"/>
                    </a:lnTo>
                    <a:close/>
                  </a:path>
                </a:pathLst>
              </a:custGeom>
              <a:solidFill>
                <a:srgbClr val="7FFFBF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 dirty="0"/>
              </a:p>
            </p:txBody>
          </p:sp>
          <p:sp>
            <p:nvSpPr>
              <p:cNvPr id="73980" name="Freeform 57"/>
              <p:cNvSpPr>
                <a:spLocks/>
              </p:cNvSpPr>
              <p:nvPr/>
            </p:nvSpPr>
            <p:spPr bwMode="auto">
              <a:xfrm>
                <a:off x="4358" y="2713"/>
                <a:ext cx="90" cy="50"/>
              </a:xfrm>
              <a:custGeom>
                <a:avLst/>
                <a:gdLst>
                  <a:gd name="T0" fmla="*/ 0 w 449"/>
                  <a:gd name="T1" fmla="*/ 0 h 252"/>
                  <a:gd name="T2" fmla="*/ 0 w 449"/>
                  <a:gd name="T3" fmla="*/ 0 h 252"/>
                  <a:gd name="T4" fmla="*/ 0 w 449"/>
                  <a:gd name="T5" fmla="*/ 0 h 252"/>
                  <a:gd name="T6" fmla="*/ 0 w 449"/>
                  <a:gd name="T7" fmla="*/ 0 h 252"/>
                  <a:gd name="T8" fmla="*/ 0 w 449"/>
                  <a:gd name="T9" fmla="*/ 0 h 252"/>
                  <a:gd name="T10" fmla="*/ 0 w 449"/>
                  <a:gd name="T11" fmla="*/ 0 h 252"/>
                  <a:gd name="T12" fmla="*/ 0 w 449"/>
                  <a:gd name="T13" fmla="*/ 0 h 252"/>
                  <a:gd name="T14" fmla="*/ 0 w 449"/>
                  <a:gd name="T15" fmla="*/ 0 h 252"/>
                  <a:gd name="T16" fmla="*/ 0 w 449"/>
                  <a:gd name="T17" fmla="*/ 0 h 252"/>
                  <a:gd name="T18" fmla="*/ 0 w 449"/>
                  <a:gd name="T19" fmla="*/ 0 h 252"/>
                  <a:gd name="T20" fmla="*/ 0 w 449"/>
                  <a:gd name="T21" fmla="*/ 0 h 252"/>
                  <a:gd name="T22" fmla="*/ 0 w 449"/>
                  <a:gd name="T23" fmla="*/ 0 h 252"/>
                  <a:gd name="T24" fmla="*/ 0 w 449"/>
                  <a:gd name="T25" fmla="*/ 0 h 252"/>
                  <a:gd name="T26" fmla="*/ 0 w 449"/>
                  <a:gd name="T27" fmla="*/ 0 h 252"/>
                  <a:gd name="T28" fmla="*/ 0 w 449"/>
                  <a:gd name="T29" fmla="*/ 0 h 252"/>
                  <a:gd name="T30" fmla="*/ 0 w 449"/>
                  <a:gd name="T31" fmla="*/ 0 h 252"/>
                  <a:gd name="T32" fmla="*/ 0 w 449"/>
                  <a:gd name="T33" fmla="*/ 0 h 252"/>
                  <a:gd name="T34" fmla="*/ 0 w 449"/>
                  <a:gd name="T35" fmla="*/ 0 h 252"/>
                  <a:gd name="T36" fmla="*/ 0 w 449"/>
                  <a:gd name="T37" fmla="*/ 0 h 252"/>
                  <a:gd name="T38" fmla="*/ 0 w 449"/>
                  <a:gd name="T39" fmla="*/ 0 h 252"/>
                  <a:gd name="T40" fmla="*/ 0 w 449"/>
                  <a:gd name="T41" fmla="*/ 0 h 252"/>
                  <a:gd name="T42" fmla="*/ 0 w 449"/>
                  <a:gd name="T43" fmla="*/ 0 h 252"/>
                  <a:gd name="T44" fmla="*/ 0 w 449"/>
                  <a:gd name="T45" fmla="*/ 0 h 252"/>
                  <a:gd name="T46" fmla="*/ 0 w 449"/>
                  <a:gd name="T47" fmla="*/ 0 h 252"/>
                  <a:gd name="T48" fmla="*/ 0 w 449"/>
                  <a:gd name="T49" fmla="*/ 0 h 252"/>
                  <a:gd name="T50" fmla="*/ 0 w 449"/>
                  <a:gd name="T51" fmla="*/ 0 h 252"/>
                  <a:gd name="T52" fmla="*/ 0 w 449"/>
                  <a:gd name="T53" fmla="*/ 0 h 252"/>
                  <a:gd name="T54" fmla="*/ 0 w 449"/>
                  <a:gd name="T55" fmla="*/ 0 h 252"/>
                  <a:gd name="T56" fmla="*/ 0 w 449"/>
                  <a:gd name="T57" fmla="*/ 0 h 252"/>
                  <a:gd name="T58" fmla="*/ 0 w 449"/>
                  <a:gd name="T59" fmla="*/ 0 h 252"/>
                  <a:gd name="T60" fmla="*/ 0 w 449"/>
                  <a:gd name="T61" fmla="*/ 0 h 252"/>
                  <a:gd name="T62" fmla="*/ 0 w 449"/>
                  <a:gd name="T63" fmla="*/ 0 h 252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449"/>
                  <a:gd name="T97" fmla="*/ 0 h 252"/>
                  <a:gd name="T98" fmla="*/ 449 w 449"/>
                  <a:gd name="T99" fmla="*/ 252 h 252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449" h="252">
                    <a:moveTo>
                      <a:pt x="201" y="215"/>
                    </a:moveTo>
                    <a:lnTo>
                      <a:pt x="189" y="220"/>
                    </a:lnTo>
                    <a:lnTo>
                      <a:pt x="178" y="224"/>
                    </a:lnTo>
                    <a:lnTo>
                      <a:pt x="166" y="229"/>
                    </a:lnTo>
                    <a:lnTo>
                      <a:pt x="153" y="232"/>
                    </a:lnTo>
                    <a:lnTo>
                      <a:pt x="142" y="235"/>
                    </a:lnTo>
                    <a:lnTo>
                      <a:pt x="129" y="238"/>
                    </a:lnTo>
                    <a:lnTo>
                      <a:pt x="117" y="241"/>
                    </a:lnTo>
                    <a:lnTo>
                      <a:pt x="104" y="242"/>
                    </a:lnTo>
                    <a:lnTo>
                      <a:pt x="91" y="244"/>
                    </a:lnTo>
                    <a:lnTo>
                      <a:pt x="78" y="245"/>
                    </a:lnTo>
                    <a:lnTo>
                      <a:pt x="65" y="246"/>
                    </a:lnTo>
                    <a:lnTo>
                      <a:pt x="52" y="247"/>
                    </a:lnTo>
                    <a:lnTo>
                      <a:pt x="39" y="249"/>
                    </a:lnTo>
                    <a:lnTo>
                      <a:pt x="26" y="250"/>
                    </a:lnTo>
                    <a:lnTo>
                      <a:pt x="13" y="251"/>
                    </a:lnTo>
                    <a:lnTo>
                      <a:pt x="0" y="252"/>
                    </a:lnTo>
                    <a:lnTo>
                      <a:pt x="17" y="247"/>
                    </a:lnTo>
                    <a:lnTo>
                      <a:pt x="33" y="242"/>
                    </a:lnTo>
                    <a:lnTo>
                      <a:pt x="50" y="236"/>
                    </a:lnTo>
                    <a:lnTo>
                      <a:pt x="65" y="228"/>
                    </a:lnTo>
                    <a:lnTo>
                      <a:pt x="81" y="220"/>
                    </a:lnTo>
                    <a:lnTo>
                      <a:pt x="96" y="211"/>
                    </a:lnTo>
                    <a:lnTo>
                      <a:pt x="111" y="201"/>
                    </a:lnTo>
                    <a:lnTo>
                      <a:pt x="126" y="191"/>
                    </a:lnTo>
                    <a:lnTo>
                      <a:pt x="140" y="180"/>
                    </a:lnTo>
                    <a:lnTo>
                      <a:pt x="155" y="170"/>
                    </a:lnTo>
                    <a:lnTo>
                      <a:pt x="169" y="160"/>
                    </a:lnTo>
                    <a:lnTo>
                      <a:pt x="184" y="148"/>
                    </a:lnTo>
                    <a:lnTo>
                      <a:pt x="197" y="138"/>
                    </a:lnTo>
                    <a:lnTo>
                      <a:pt x="212" y="126"/>
                    </a:lnTo>
                    <a:lnTo>
                      <a:pt x="226" y="116"/>
                    </a:lnTo>
                    <a:lnTo>
                      <a:pt x="241" y="105"/>
                    </a:lnTo>
                    <a:lnTo>
                      <a:pt x="255" y="102"/>
                    </a:lnTo>
                    <a:lnTo>
                      <a:pt x="269" y="96"/>
                    </a:lnTo>
                    <a:lnTo>
                      <a:pt x="283" y="90"/>
                    </a:lnTo>
                    <a:lnTo>
                      <a:pt x="296" y="83"/>
                    </a:lnTo>
                    <a:lnTo>
                      <a:pt x="308" y="75"/>
                    </a:lnTo>
                    <a:lnTo>
                      <a:pt x="321" y="67"/>
                    </a:lnTo>
                    <a:lnTo>
                      <a:pt x="333" y="59"/>
                    </a:lnTo>
                    <a:lnTo>
                      <a:pt x="345" y="51"/>
                    </a:lnTo>
                    <a:lnTo>
                      <a:pt x="357" y="42"/>
                    </a:lnTo>
                    <a:lnTo>
                      <a:pt x="370" y="34"/>
                    </a:lnTo>
                    <a:lnTo>
                      <a:pt x="381" y="27"/>
                    </a:lnTo>
                    <a:lnTo>
                      <a:pt x="394" y="19"/>
                    </a:lnTo>
                    <a:lnTo>
                      <a:pt x="408" y="13"/>
                    </a:lnTo>
                    <a:lnTo>
                      <a:pt x="420" y="7"/>
                    </a:lnTo>
                    <a:lnTo>
                      <a:pt x="434" y="4"/>
                    </a:lnTo>
                    <a:lnTo>
                      <a:pt x="449" y="0"/>
                    </a:lnTo>
                    <a:lnTo>
                      <a:pt x="432" y="9"/>
                    </a:lnTo>
                    <a:lnTo>
                      <a:pt x="415" y="20"/>
                    </a:lnTo>
                    <a:lnTo>
                      <a:pt x="400" y="31"/>
                    </a:lnTo>
                    <a:lnTo>
                      <a:pt x="383" y="44"/>
                    </a:lnTo>
                    <a:lnTo>
                      <a:pt x="368" y="58"/>
                    </a:lnTo>
                    <a:lnTo>
                      <a:pt x="355" y="73"/>
                    </a:lnTo>
                    <a:lnTo>
                      <a:pt x="341" y="88"/>
                    </a:lnTo>
                    <a:lnTo>
                      <a:pt x="326" y="104"/>
                    </a:lnTo>
                    <a:lnTo>
                      <a:pt x="312" y="120"/>
                    </a:lnTo>
                    <a:lnTo>
                      <a:pt x="297" y="135"/>
                    </a:lnTo>
                    <a:lnTo>
                      <a:pt x="283" y="150"/>
                    </a:lnTo>
                    <a:lnTo>
                      <a:pt x="268" y="165"/>
                    </a:lnTo>
                    <a:lnTo>
                      <a:pt x="252" y="179"/>
                    </a:lnTo>
                    <a:lnTo>
                      <a:pt x="236" y="193"/>
                    </a:lnTo>
                    <a:lnTo>
                      <a:pt x="219" y="205"/>
                    </a:lnTo>
                    <a:lnTo>
                      <a:pt x="201" y="215"/>
                    </a:lnTo>
                    <a:close/>
                  </a:path>
                </a:pathLst>
              </a:custGeom>
              <a:solidFill>
                <a:srgbClr val="005B7F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 dirty="0"/>
              </a:p>
            </p:txBody>
          </p:sp>
          <p:sp>
            <p:nvSpPr>
              <p:cNvPr id="73981" name="Freeform 58"/>
              <p:cNvSpPr>
                <a:spLocks/>
              </p:cNvSpPr>
              <p:nvPr/>
            </p:nvSpPr>
            <p:spPr bwMode="auto">
              <a:xfrm>
                <a:off x="4066" y="2709"/>
                <a:ext cx="10" cy="13"/>
              </a:xfrm>
              <a:custGeom>
                <a:avLst/>
                <a:gdLst>
                  <a:gd name="T0" fmla="*/ 0 w 53"/>
                  <a:gd name="T1" fmla="*/ 0 h 63"/>
                  <a:gd name="T2" fmla="*/ 0 w 53"/>
                  <a:gd name="T3" fmla="*/ 0 h 63"/>
                  <a:gd name="T4" fmla="*/ 0 w 53"/>
                  <a:gd name="T5" fmla="*/ 0 h 63"/>
                  <a:gd name="T6" fmla="*/ 0 w 53"/>
                  <a:gd name="T7" fmla="*/ 0 h 63"/>
                  <a:gd name="T8" fmla="*/ 0 w 53"/>
                  <a:gd name="T9" fmla="*/ 0 h 63"/>
                  <a:gd name="T10" fmla="*/ 0 w 53"/>
                  <a:gd name="T11" fmla="*/ 0 h 63"/>
                  <a:gd name="T12" fmla="*/ 0 w 53"/>
                  <a:gd name="T13" fmla="*/ 0 h 63"/>
                  <a:gd name="T14" fmla="*/ 0 w 53"/>
                  <a:gd name="T15" fmla="*/ 0 h 63"/>
                  <a:gd name="T16" fmla="*/ 0 w 53"/>
                  <a:gd name="T17" fmla="*/ 0 h 63"/>
                  <a:gd name="T18" fmla="*/ 0 w 53"/>
                  <a:gd name="T19" fmla="*/ 0 h 63"/>
                  <a:gd name="T20" fmla="*/ 0 w 53"/>
                  <a:gd name="T21" fmla="*/ 0 h 63"/>
                  <a:gd name="T22" fmla="*/ 0 w 53"/>
                  <a:gd name="T23" fmla="*/ 0 h 63"/>
                  <a:gd name="T24" fmla="*/ 0 w 53"/>
                  <a:gd name="T25" fmla="*/ 0 h 63"/>
                  <a:gd name="T26" fmla="*/ 0 w 53"/>
                  <a:gd name="T27" fmla="*/ 0 h 63"/>
                  <a:gd name="T28" fmla="*/ 0 w 53"/>
                  <a:gd name="T29" fmla="*/ 0 h 63"/>
                  <a:gd name="T30" fmla="*/ 0 w 53"/>
                  <a:gd name="T31" fmla="*/ 0 h 63"/>
                  <a:gd name="T32" fmla="*/ 0 w 53"/>
                  <a:gd name="T33" fmla="*/ 0 h 63"/>
                  <a:gd name="T34" fmla="*/ 0 w 53"/>
                  <a:gd name="T35" fmla="*/ 0 h 63"/>
                  <a:gd name="T36" fmla="*/ 0 w 53"/>
                  <a:gd name="T37" fmla="*/ 0 h 63"/>
                  <a:gd name="T38" fmla="*/ 0 w 53"/>
                  <a:gd name="T39" fmla="*/ 0 h 63"/>
                  <a:gd name="T40" fmla="*/ 0 w 53"/>
                  <a:gd name="T41" fmla="*/ 0 h 63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53"/>
                  <a:gd name="T64" fmla="*/ 0 h 63"/>
                  <a:gd name="T65" fmla="*/ 53 w 53"/>
                  <a:gd name="T66" fmla="*/ 63 h 63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53" h="63">
                    <a:moveTo>
                      <a:pt x="53" y="23"/>
                    </a:moveTo>
                    <a:lnTo>
                      <a:pt x="49" y="29"/>
                    </a:lnTo>
                    <a:lnTo>
                      <a:pt x="44" y="34"/>
                    </a:lnTo>
                    <a:lnTo>
                      <a:pt x="39" y="40"/>
                    </a:lnTo>
                    <a:lnTo>
                      <a:pt x="34" y="45"/>
                    </a:lnTo>
                    <a:lnTo>
                      <a:pt x="28" y="51"/>
                    </a:lnTo>
                    <a:lnTo>
                      <a:pt x="21" y="55"/>
                    </a:lnTo>
                    <a:lnTo>
                      <a:pt x="15" y="59"/>
                    </a:lnTo>
                    <a:lnTo>
                      <a:pt x="8" y="63"/>
                    </a:lnTo>
                    <a:lnTo>
                      <a:pt x="3" y="48"/>
                    </a:lnTo>
                    <a:lnTo>
                      <a:pt x="3" y="31"/>
                    </a:lnTo>
                    <a:lnTo>
                      <a:pt x="3" y="15"/>
                    </a:lnTo>
                    <a:lnTo>
                      <a:pt x="0" y="0"/>
                    </a:lnTo>
                    <a:lnTo>
                      <a:pt x="8" y="1"/>
                    </a:lnTo>
                    <a:lnTo>
                      <a:pt x="15" y="2"/>
                    </a:lnTo>
                    <a:lnTo>
                      <a:pt x="22" y="4"/>
                    </a:lnTo>
                    <a:lnTo>
                      <a:pt x="29" y="7"/>
                    </a:lnTo>
                    <a:lnTo>
                      <a:pt x="36" y="10"/>
                    </a:lnTo>
                    <a:lnTo>
                      <a:pt x="42" y="14"/>
                    </a:lnTo>
                    <a:lnTo>
                      <a:pt x="47" y="18"/>
                    </a:lnTo>
                    <a:lnTo>
                      <a:pt x="53" y="23"/>
                    </a:lnTo>
                    <a:close/>
                  </a:path>
                </a:pathLst>
              </a:custGeom>
              <a:solidFill>
                <a:srgbClr val="7FFFBF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 dirty="0"/>
              </a:p>
            </p:txBody>
          </p:sp>
          <p:sp>
            <p:nvSpPr>
              <p:cNvPr id="73982" name="Freeform 59"/>
              <p:cNvSpPr>
                <a:spLocks/>
              </p:cNvSpPr>
              <p:nvPr/>
            </p:nvSpPr>
            <p:spPr bwMode="auto">
              <a:xfrm>
                <a:off x="4109" y="2717"/>
                <a:ext cx="18" cy="14"/>
              </a:xfrm>
              <a:custGeom>
                <a:avLst/>
                <a:gdLst>
                  <a:gd name="T0" fmla="*/ 0 w 91"/>
                  <a:gd name="T1" fmla="*/ 0 h 68"/>
                  <a:gd name="T2" fmla="*/ 0 w 91"/>
                  <a:gd name="T3" fmla="*/ 0 h 68"/>
                  <a:gd name="T4" fmla="*/ 0 w 91"/>
                  <a:gd name="T5" fmla="*/ 0 h 68"/>
                  <a:gd name="T6" fmla="*/ 0 w 91"/>
                  <a:gd name="T7" fmla="*/ 0 h 68"/>
                  <a:gd name="T8" fmla="*/ 0 w 91"/>
                  <a:gd name="T9" fmla="*/ 0 h 68"/>
                  <a:gd name="T10" fmla="*/ 0 w 91"/>
                  <a:gd name="T11" fmla="*/ 0 h 68"/>
                  <a:gd name="T12" fmla="*/ 0 w 91"/>
                  <a:gd name="T13" fmla="*/ 0 h 68"/>
                  <a:gd name="T14" fmla="*/ 0 w 91"/>
                  <a:gd name="T15" fmla="*/ 0 h 68"/>
                  <a:gd name="T16" fmla="*/ 0 w 91"/>
                  <a:gd name="T17" fmla="*/ 0 h 68"/>
                  <a:gd name="T18" fmla="*/ 0 w 91"/>
                  <a:gd name="T19" fmla="*/ 0 h 68"/>
                  <a:gd name="T20" fmla="*/ 0 w 91"/>
                  <a:gd name="T21" fmla="*/ 0 h 68"/>
                  <a:gd name="T22" fmla="*/ 0 w 91"/>
                  <a:gd name="T23" fmla="*/ 0 h 68"/>
                  <a:gd name="T24" fmla="*/ 0 w 91"/>
                  <a:gd name="T25" fmla="*/ 0 h 68"/>
                  <a:gd name="T26" fmla="*/ 0 w 91"/>
                  <a:gd name="T27" fmla="*/ 0 h 68"/>
                  <a:gd name="T28" fmla="*/ 0 w 91"/>
                  <a:gd name="T29" fmla="*/ 0 h 68"/>
                  <a:gd name="T30" fmla="*/ 0 w 91"/>
                  <a:gd name="T31" fmla="*/ 0 h 68"/>
                  <a:gd name="T32" fmla="*/ 0 w 91"/>
                  <a:gd name="T33" fmla="*/ 0 h 68"/>
                  <a:gd name="T34" fmla="*/ 0 w 91"/>
                  <a:gd name="T35" fmla="*/ 0 h 68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91"/>
                  <a:gd name="T55" fmla="*/ 0 h 68"/>
                  <a:gd name="T56" fmla="*/ 91 w 91"/>
                  <a:gd name="T57" fmla="*/ 68 h 68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91" h="68">
                    <a:moveTo>
                      <a:pt x="89" y="53"/>
                    </a:moveTo>
                    <a:lnTo>
                      <a:pt x="84" y="60"/>
                    </a:lnTo>
                    <a:lnTo>
                      <a:pt x="78" y="65"/>
                    </a:lnTo>
                    <a:lnTo>
                      <a:pt x="70" y="67"/>
                    </a:lnTo>
                    <a:lnTo>
                      <a:pt x="62" y="68"/>
                    </a:lnTo>
                    <a:lnTo>
                      <a:pt x="54" y="68"/>
                    </a:lnTo>
                    <a:lnTo>
                      <a:pt x="46" y="67"/>
                    </a:lnTo>
                    <a:lnTo>
                      <a:pt x="38" y="66"/>
                    </a:lnTo>
                    <a:lnTo>
                      <a:pt x="31" y="64"/>
                    </a:lnTo>
                    <a:lnTo>
                      <a:pt x="22" y="59"/>
                    </a:lnTo>
                    <a:lnTo>
                      <a:pt x="14" y="54"/>
                    </a:lnTo>
                    <a:lnTo>
                      <a:pt x="6" y="48"/>
                    </a:lnTo>
                    <a:lnTo>
                      <a:pt x="0" y="39"/>
                    </a:lnTo>
                    <a:lnTo>
                      <a:pt x="75" y="0"/>
                    </a:lnTo>
                    <a:lnTo>
                      <a:pt x="83" y="12"/>
                    </a:lnTo>
                    <a:lnTo>
                      <a:pt x="89" y="24"/>
                    </a:lnTo>
                    <a:lnTo>
                      <a:pt x="91" y="38"/>
                    </a:lnTo>
                    <a:lnTo>
                      <a:pt x="89" y="53"/>
                    </a:lnTo>
                    <a:close/>
                  </a:path>
                </a:pathLst>
              </a:custGeom>
              <a:solidFill>
                <a:srgbClr val="7FFFBF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 dirty="0"/>
              </a:p>
            </p:txBody>
          </p:sp>
          <p:sp>
            <p:nvSpPr>
              <p:cNvPr id="73983" name="Freeform 60"/>
              <p:cNvSpPr>
                <a:spLocks/>
              </p:cNvSpPr>
              <p:nvPr/>
            </p:nvSpPr>
            <p:spPr bwMode="auto">
              <a:xfrm>
                <a:off x="4450" y="2724"/>
                <a:ext cx="31" cy="29"/>
              </a:xfrm>
              <a:custGeom>
                <a:avLst/>
                <a:gdLst>
                  <a:gd name="T0" fmla="*/ 0 w 158"/>
                  <a:gd name="T1" fmla="*/ 0 h 145"/>
                  <a:gd name="T2" fmla="*/ 0 w 158"/>
                  <a:gd name="T3" fmla="*/ 0 h 145"/>
                  <a:gd name="T4" fmla="*/ 0 w 158"/>
                  <a:gd name="T5" fmla="*/ 0 h 145"/>
                  <a:gd name="T6" fmla="*/ 0 w 158"/>
                  <a:gd name="T7" fmla="*/ 0 h 145"/>
                  <a:gd name="T8" fmla="*/ 0 w 158"/>
                  <a:gd name="T9" fmla="*/ 0 h 145"/>
                  <a:gd name="T10" fmla="*/ 0 w 158"/>
                  <a:gd name="T11" fmla="*/ 0 h 145"/>
                  <a:gd name="T12" fmla="*/ 0 w 158"/>
                  <a:gd name="T13" fmla="*/ 0 h 145"/>
                  <a:gd name="T14" fmla="*/ 0 w 158"/>
                  <a:gd name="T15" fmla="*/ 0 h 145"/>
                  <a:gd name="T16" fmla="*/ 0 w 158"/>
                  <a:gd name="T17" fmla="*/ 0 h 145"/>
                  <a:gd name="T18" fmla="*/ 0 w 158"/>
                  <a:gd name="T19" fmla="*/ 0 h 145"/>
                  <a:gd name="T20" fmla="*/ 0 w 158"/>
                  <a:gd name="T21" fmla="*/ 0 h 145"/>
                  <a:gd name="T22" fmla="*/ 0 w 158"/>
                  <a:gd name="T23" fmla="*/ 0 h 145"/>
                  <a:gd name="T24" fmla="*/ 0 w 158"/>
                  <a:gd name="T25" fmla="*/ 0 h 145"/>
                  <a:gd name="T26" fmla="*/ 0 w 158"/>
                  <a:gd name="T27" fmla="*/ 0 h 145"/>
                  <a:gd name="T28" fmla="*/ 0 w 158"/>
                  <a:gd name="T29" fmla="*/ 0 h 145"/>
                  <a:gd name="T30" fmla="*/ 0 w 158"/>
                  <a:gd name="T31" fmla="*/ 0 h 145"/>
                  <a:gd name="T32" fmla="*/ 0 w 158"/>
                  <a:gd name="T33" fmla="*/ 0 h 145"/>
                  <a:gd name="T34" fmla="*/ 0 w 158"/>
                  <a:gd name="T35" fmla="*/ 0 h 145"/>
                  <a:gd name="T36" fmla="*/ 0 w 158"/>
                  <a:gd name="T37" fmla="*/ 0 h 145"/>
                  <a:gd name="T38" fmla="*/ 0 w 158"/>
                  <a:gd name="T39" fmla="*/ 0 h 145"/>
                  <a:gd name="T40" fmla="*/ 0 w 158"/>
                  <a:gd name="T41" fmla="*/ 0 h 145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158"/>
                  <a:gd name="T64" fmla="*/ 0 h 145"/>
                  <a:gd name="T65" fmla="*/ 158 w 158"/>
                  <a:gd name="T66" fmla="*/ 145 h 145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158" h="145">
                    <a:moveTo>
                      <a:pt x="149" y="63"/>
                    </a:moveTo>
                    <a:lnTo>
                      <a:pt x="147" y="83"/>
                    </a:lnTo>
                    <a:lnTo>
                      <a:pt x="148" y="104"/>
                    </a:lnTo>
                    <a:lnTo>
                      <a:pt x="152" y="125"/>
                    </a:lnTo>
                    <a:lnTo>
                      <a:pt x="158" y="145"/>
                    </a:lnTo>
                    <a:lnTo>
                      <a:pt x="141" y="126"/>
                    </a:lnTo>
                    <a:lnTo>
                      <a:pt x="123" y="106"/>
                    </a:lnTo>
                    <a:lnTo>
                      <a:pt x="104" y="88"/>
                    </a:lnTo>
                    <a:lnTo>
                      <a:pt x="85" y="68"/>
                    </a:lnTo>
                    <a:lnTo>
                      <a:pt x="64" y="50"/>
                    </a:lnTo>
                    <a:lnTo>
                      <a:pt x="43" y="32"/>
                    </a:lnTo>
                    <a:lnTo>
                      <a:pt x="21" y="15"/>
                    </a:lnTo>
                    <a:lnTo>
                      <a:pt x="0" y="0"/>
                    </a:lnTo>
                    <a:lnTo>
                      <a:pt x="20" y="5"/>
                    </a:lnTo>
                    <a:lnTo>
                      <a:pt x="41" y="9"/>
                    </a:lnTo>
                    <a:lnTo>
                      <a:pt x="59" y="16"/>
                    </a:lnTo>
                    <a:lnTo>
                      <a:pt x="79" y="23"/>
                    </a:lnTo>
                    <a:lnTo>
                      <a:pt x="96" y="31"/>
                    </a:lnTo>
                    <a:lnTo>
                      <a:pt x="115" y="41"/>
                    </a:lnTo>
                    <a:lnTo>
                      <a:pt x="132" y="51"/>
                    </a:lnTo>
                    <a:lnTo>
                      <a:pt x="149" y="63"/>
                    </a:lnTo>
                    <a:close/>
                  </a:path>
                </a:pathLst>
              </a:custGeom>
              <a:solidFill>
                <a:srgbClr val="005B7F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 dirty="0"/>
              </a:p>
            </p:txBody>
          </p:sp>
          <p:sp>
            <p:nvSpPr>
              <p:cNvPr id="73984" name="Freeform 61"/>
              <p:cNvSpPr>
                <a:spLocks/>
              </p:cNvSpPr>
              <p:nvPr/>
            </p:nvSpPr>
            <p:spPr bwMode="auto">
              <a:xfrm>
                <a:off x="4566" y="2733"/>
                <a:ext cx="20" cy="15"/>
              </a:xfrm>
              <a:custGeom>
                <a:avLst/>
                <a:gdLst>
                  <a:gd name="T0" fmla="*/ 0 w 99"/>
                  <a:gd name="T1" fmla="*/ 0 h 79"/>
                  <a:gd name="T2" fmla="*/ 0 w 99"/>
                  <a:gd name="T3" fmla="*/ 0 h 79"/>
                  <a:gd name="T4" fmla="*/ 0 w 99"/>
                  <a:gd name="T5" fmla="*/ 0 h 79"/>
                  <a:gd name="T6" fmla="*/ 0 w 99"/>
                  <a:gd name="T7" fmla="*/ 0 h 79"/>
                  <a:gd name="T8" fmla="*/ 0 w 99"/>
                  <a:gd name="T9" fmla="*/ 0 h 79"/>
                  <a:gd name="T10" fmla="*/ 0 w 99"/>
                  <a:gd name="T11" fmla="*/ 0 h 79"/>
                  <a:gd name="T12" fmla="*/ 0 w 99"/>
                  <a:gd name="T13" fmla="*/ 0 h 79"/>
                  <a:gd name="T14" fmla="*/ 0 w 99"/>
                  <a:gd name="T15" fmla="*/ 0 h 79"/>
                  <a:gd name="T16" fmla="*/ 0 w 99"/>
                  <a:gd name="T17" fmla="*/ 0 h 79"/>
                  <a:gd name="T18" fmla="*/ 0 w 99"/>
                  <a:gd name="T19" fmla="*/ 0 h 79"/>
                  <a:gd name="T20" fmla="*/ 0 w 99"/>
                  <a:gd name="T21" fmla="*/ 0 h 79"/>
                  <a:gd name="T22" fmla="*/ 0 w 99"/>
                  <a:gd name="T23" fmla="*/ 0 h 79"/>
                  <a:gd name="T24" fmla="*/ 0 w 99"/>
                  <a:gd name="T25" fmla="*/ 0 h 79"/>
                  <a:gd name="T26" fmla="*/ 0 w 99"/>
                  <a:gd name="T27" fmla="*/ 0 h 79"/>
                  <a:gd name="T28" fmla="*/ 0 w 99"/>
                  <a:gd name="T29" fmla="*/ 0 h 79"/>
                  <a:gd name="T30" fmla="*/ 0 w 99"/>
                  <a:gd name="T31" fmla="*/ 0 h 79"/>
                  <a:gd name="T32" fmla="*/ 0 w 99"/>
                  <a:gd name="T33" fmla="*/ 0 h 79"/>
                  <a:gd name="T34" fmla="*/ 0 w 99"/>
                  <a:gd name="T35" fmla="*/ 0 h 79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99"/>
                  <a:gd name="T55" fmla="*/ 0 h 79"/>
                  <a:gd name="T56" fmla="*/ 99 w 99"/>
                  <a:gd name="T57" fmla="*/ 79 h 79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99" h="79">
                    <a:moveTo>
                      <a:pt x="99" y="0"/>
                    </a:moveTo>
                    <a:lnTo>
                      <a:pt x="93" y="9"/>
                    </a:lnTo>
                    <a:lnTo>
                      <a:pt x="88" y="20"/>
                    </a:lnTo>
                    <a:lnTo>
                      <a:pt x="82" y="32"/>
                    </a:lnTo>
                    <a:lnTo>
                      <a:pt x="77" y="42"/>
                    </a:lnTo>
                    <a:lnTo>
                      <a:pt x="70" y="53"/>
                    </a:lnTo>
                    <a:lnTo>
                      <a:pt x="63" y="62"/>
                    </a:lnTo>
                    <a:lnTo>
                      <a:pt x="53" y="68"/>
                    </a:lnTo>
                    <a:lnTo>
                      <a:pt x="41" y="72"/>
                    </a:lnTo>
                    <a:lnTo>
                      <a:pt x="0" y="79"/>
                    </a:lnTo>
                    <a:lnTo>
                      <a:pt x="11" y="68"/>
                    </a:lnTo>
                    <a:lnTo>
                      <a:pt x="23" y="55"/>
                    </a:lnTo>
                    <a:lnTo>
                      <a:pt x="33" y="42"/>
                    </a:lnTo>
                    <a:lnTo>
                      <a:pt x="45" y="31"/>
                    </a:lnTo>
                    <a:lnTo>
                      <a:pt x="58" y="19"/>
                    </a:lnTo>
                    <a:lnTo>
                      <a:pt x="70" y="10"/>
                    </a:lnTo>
                    <a:lnTo>
                      <a:pt x="84" y="3"/>
                    </a:lnTo>
                    <a:lnTo>
                      <a:pt x="99" y="0"/>
                    </a:lnTo>
                    <a:close/>
                  </a:path>
                </a:pathLst>
              </a:custGeom>
              <a:solidFill>
                <a:srgbClr val="005B7F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 dirty="0"/>
              </a:p>
            </p:txBody>
          </p:sp>
          <p:sp>
            <p:nvSpPr>
              <p:cNvPr id="73985" name="Freeform 62"/>
              <p:cNvSpPr>
                <a:spLocks/>
              </p:cNvSpPr>
              <p:nvPr/>
            </p:nvSpPr>
            <p:spPr bwMode="auto">
              <a:xfrm>
                <a:off x="4221" y="2732"/>
                <a:ext cx="24" cy="11"/>
              </a:xfrm>
              <a:custGeom>
                <a:avLst/>
                <a:gdLst>
                  <a:gd name="T0" fmla="*/ 0 w 124"/>
                  <a:gd name="T1" fmla="*/ 0 h 55"/>
                  <a:gd name="T2" fmla="*/ 0 w 124"/>
                  <a:gd name="T3" fmla="*/ 0 h 55"/>
                  <a:gd name="T4" fmla="*/ 0 w 124"/>
                  <a:gd name="T5" fmla="*/ 0 h 55"/>
                  <a:gd name="T6" fmla="*/ 0 w 124"/>
                  <a:gd name="T7" fmla="*/ 0 h 55"/>
                  <a:gd name="T8" fmla="*/ 0 w 124"/>
                  <a:gd name="T9" fmla="*/ 0 h 55"/>
                  <a:gd name="T10" fmla="*/ 0 w 124"/>
                  <a:gd name="T11" fmla="*/ 0 h 55"/>
                  <a:gd name="T12" fmla="*/ 0 w 124"/>
                  <a:gd name="T13" fmla="*/ 0 h 55"/>
                  <a:gd name="T14" fmla="*/ 0 w 124"/>
                  <a:gd name="T15" fmla="*/ 0 h 55"/>
                  <a:gd name="T16" fmla="*/ 0 w 124"/>
                  <a:gd name="T17" fmla="*/ 0 h 55"/>
                  <a:gd name="T18" fmla="*/ 0 w 124"/>
                  <a:gd name="T19" fmla="*/ 0 h 55"/>
                  <a:gd name="T20" fmla="*/ 0 w 124"/>
                  <a:gd name="T21" fmla="*/ 0 h 55"/>
                  <a:gd name="T22" fmla="*/ 0 w 124"/>
                  <a:gd name="T23" fmla="*/ 0 h 55"/>
                  <a:gd name="T24" fmla="*/ 0 w 124"/>
                  <a:gd name="T25" fmla="*/ 0 h 55"/>
                  <a:gd name="T26" fmla="*/ 0 w 124"/>
                  <a:gd name="T27" fmla="*/ 0 h 55"/>
                  <a:gd name="T28" fmla="*/ 0 w 124"/>
                  <a:gd name="T29" fmla="*/ 0 h 55"/>
                  <a:gd name="T30" fmla="*/ 0 w 124"/>
                  <a:gd name="T31" fmla="*/ 0 h 55"/>
                  <a:gd name="T32" fmla="*/ 0 w 124"/>
                  <a:gd name="T33" fmla="*/ 0 h 55"/>
                  <a:gd name="T34" fmla="*/ 0 w 124"/>
                  <a:gd name="T35" fmla="*/ 0 h 55"/>
                  <a:gd name="T36" fmla="*/ 0 w 124"/>
                  <a:gd name="T37" fmla="*/ 0 h 55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24"/>
                  <a:gd name="T58" fmla="*/ 0 h 55"/>
                  <a:gd name="T59" fmla="*/ 124 w 124"/>
                  <a:gd name="T60" fmla="*/ 55 h 55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24" h="55">
                    <a:moveTo>
                      <a:pt x="124" y="10"/>
                    </a:moveTo>
                    <a:lnTo>
                      <a:pt x="44" y="55"/>
                    </a:lnTo>
                    <a:lnTo>
                      <a:pt x="38" y="52"/>
                    </a:lnTo>
                    <a:lnTo>
                      <a:pt x="33" y="50"/>
                    </a:lnTo>
                    <a:lnTo>
                      <a:pt x="27" y="48"/>
                    </a:lnTo>
                    <a:lnTo>
                      <a:pt x="21" y="45"/>
                    </a:lnTo>
                    <a:lnTo>
                      <a:pt x="15" y="42"/>
                    </a:lnTo>
                    <a:lnTo>
                      <a:pt x="9" y="39"/>
                    </a:lnTo>
                    <a:lnTo>
                      <a:pt x="5" y="35"/>
                    </a:lnTo>
                    <a:lnTo>
                      <a:pt x="0" y="30"/>
                    </a:lnTo>
                    <a:lnTo>
                      <a:pt x="14" y="26"/>
                    </a:lnTo>
                    <a:lnTo>
                      <a:pt x="28" y="20"/>
                    </a:lnTo>
                    <a:lnTo>
                      <a:pt x="43" y="14"/>
                    </a:lnTo>
                    <a:lnTo>
                      <a:pt x="57" y="8"/>
                    </a:lnTo>
                    <a:lnTo>
                      <a:pt x="72" y="4"/>
                    </a:lnTo>
                    <a:lnTo>
                      <a:pt x="87" y="2"/>
                    </a:lnTo>
                    <a:lnTo>
                      <a:pt x="102" y="0"/>
                    </a:lnTo>
                    <a:lnTo>
                      <a:pt x="117" y="3"/>
                    </a:lnTo>
                    <a:lnTo>
                      <a:pt x="124" y="10"/>
                    </a:lnTo>
                    <a:close/>
                  </a:path>
                </a:pathLst>
              </a:custGeom>
              <a:solidFill>
                <a:srgbClr val="7FFFBF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 dirty="0"/>
              </a:p>
            </p:txBody>
          </p:sp>
          <p:sp>
            <p:nvSpPr>
              <p:cNvPr id="73986" name="Freeform 63"/>
              <p:cNvSpPr>
                <a:spLocks/>
              </p:cNvSpPr>
              <p:nvPr/>
            </p:nvSpPr>
            <p:spPr bwMode="auto">
              <a:xfrm>
                <a:off x="4247" y="2738"/>
                <a:ext cx="13" cy="7"/>
              </a:xfrm>
              <a:custGeom>
                <a:avLst/>
                <a:gdLst>
                  <a:gd name="T0" fmla="*/ 0 w 65"/>
                  <a:gd name="T1" fmla="*/ 0 h 34"/>
                  <a:gd name="T2" fmla="*/ 0 w 65"/>
                  <a:gd name="T3" fmla="*/ 0 h 34"/>
                  <a:gd name="T4" fmla="*/ 0 w 65"/>
                  <a:gd name="T5" fmla="*/ 0 h 34"/>
                  <a:gd name="T6" fmla="*/ 0 w 65"/>
                  <a:gd name="T7" fmla="*/ 0 h 34"/>
                  <a:gd name="T8" fmla="*/ 0 w 65"/>
                  <a:gd name="T9" fmla="*/ 0 h 34"/>
                  <a:gd name="T10" fmla="*/ 0 w 65"/>
                  <a:gd name="T11" fmla="*/ 0 h 34"/>
                  <a:gd name="T12" fmla="*/ 0 w 65"/>
                  <a:gd name="T13" fmla="*/ 0 h 34"/>
                  <a:gd name="T14" fmla="*/ 0 w 65"/>
                  <a:gd name="T15" fmla="*/ 0 h 34"/>
                  <a:gd name="T16" fmla="*/ 0 w 65"/>
                  <a:gd name="T17" fmla="*/ 0 h 34"/>
                  <a:gd name="T18" fmla="*/ 0 w 65"/>
                  <a:gd name="T19" fmla="*/ 0 h 34"/>
                  <a:gd name="T20" fmla="*/ 0 w 65"/>
                  <a:gd name="T21" fmla="*/ 0 h 34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65"/>
                  <a:gd name="T34" fmla="*/ 0 h 34"/>
                  <a:gd name="T35" fmla="*/ 65 w 65"/>
                  <a:gd name="T36" fmla="*/ 34 h 34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65" h="34">
                    <a:moveTo>
                      <a:pt x="63" y="6"/>
                    </a:moveTo>
                    <a:lnTo>
                      <a:pt x="65" y="12"/>
                    </a:lnTo>
                    <a:lnTo>
                      <a:pt x="63" y="18"/>
                    </a:lnTo>
                    <a:lnTo>
                      <a:pt x="61" y="22"/>
                    </a:lnTo>
                    <a:lnTo>
                      <a:pt x="57" y="25"/>
                    </a:lnTo>
                    <a:lnTo>
                      <a:pt x="52" y="28"/>
                    </a:lnTo>
                    <a:lnTo>
                      <a:pt x="46" y="30"/>
                    </a:lnTo>
                    <a:lnTo>
                      <a:pt x="40" y="31"/>
                    </a:lnTo>
                    <a:lnTo>
                      <a:pt x="35" y="34"/>
                    </a:lnTo>
                    <a:lnTo>
                      <a:pt x="0" y="0"/>
                    </a:lnTo>
                    <a:lnTo>
                      <a:pt x="63" y="6"/>
                    </a:lnTo>
                    <a:close/>
                  </a:path>
                </a:pathLst>
              </a:custGeom>
              <a:solidFill>
                <a:srgbClr val="7FFFBF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 dirty="0"/>
              </a:p>
            </p:txBody>
          </p:sp>
          <p:sp>
            <p:nvSpPr>
              <p:cNvPr id="73987" name="Freeform 64"/>
              <p:cNvSpPr>
                <a:spLocks/>
              </p:cNvSpPr>
              <p:nvPr/>
            </p:nvSpPr>
            <p:spPr bwMode="auto">
              <a:xfrm>
                <a:off x="4268" y="2745"/>
                <a:ext cx="14" cy="11"/>
              </a:xfrm>
              <a:custGeom>
                <a:avLst/>
                <a:gdLst>
                  <a:gd name="T0" fmla="*/ 0 w 69"/>
                  <a:gd name="T1" fmla="*/ 0 h 57"/>
                  <a:gd name="T2" fmla="*/ 0 w 69"/>
                  <a:gd name="T3" fmla="*/ 0 h 57"/>
                  <a:gd name="T4" fmla="*/ 0 w 69"/>
                  <a:gd name="T5" fmla="*/ 0 h 57"/>
                  <a:gd name="T6" fmla="*/ 0 w 69"/>
                  <a:gd name="T7" fmla="*/ 0 h 57"/>
                  <a:gd name="T8" fmla="*/ 0 w 69"/>
                  <a:gd name="T9" fmla="*/ 0 h 57"/>
                  <a:gd name="T10" fmla="*/ 0 w 69"/>
                  <a:gd name="T11" fmla="*/ 0 h 57"/>
                  <a:gd name="T12" fmla="*/ 0 w 69"/>
                  <a:gd name="T13" fmla="*/ 0 h 57"/>
                  <a:gd name="T14" fmla="*/ 0 w 69"/>
                  <a:gd name="T15" fmla="*/ 0 h 57"/>
                  <a:gd name="T16" fmla="*/ 0 w 69"/>
                  <a:gd name="T17" fmla="*/ 0 h 57"/>
                  <a:gd name="T18" fmla="*/ 0 w 69"/>
                  <a:gd name="T19" fmla="*/ 0 h 57"/>
                  <a:gd name="T20" fmla="*/ 0 w 69"/>
                  <a:gd name="T21" fmla="*/ 0 h 57"/>
                  <a:gd name="T22" fmla="*/ 0 w 69"/>
                  <a:gd name="T23" fmla="*/ 0 h 57"/>
                  <a:gd name="T24" fmla="*/ 0 w 69"/>
                  <a:gd name="T25" fmla="*/ 0 h 57"/>
                  <a:gd name="T26" fmla="*/ 0 w 69"/>
                  <a:gd name="T27" fmla="*/ 0 h 57"/>
                  <a:gd name="T28" fmla="*/ 0 w 69"/>
                  <a:gd name="T29" fmla="*/ 0 h 57"/>
                  <a:gd name="T30" fmla="*/ 0 w 69"/>
                  <a:gd name="T31" fmla="*/ 0 h 57"/>
                  <a:gd name="T32" fmla="*/ 0 w 69"/>
                  <a:gd name="T33" fmla="*/ 0 h 57"/>
                  <a:gd name="T34" fmla="*/ 0 w 69"/>
                  <a:gd name="T35" fmla="*/ 0 h 57"/>
                  <a:gd name="T36" fmla="*/ 0 w 69"/>
                  <a:gd name="T37" fmla="*/ 0 h 57"/>
                  <a:gd name="T38" fmla="*/ 0 w 69"/>
                  <a:gd name="T39" fmla="*/ 0 h 57"/>
                  <a:gd name="T40" fmla="*/ 0 w 69"/>
                  <a:gd name="T41" fmla="*/ 0 h 57"/>
                  <a:gd name="T42" fmla="*/ 0 w 69"/>
                  <a:gd name="T43" fmla="*/ 0 h 57"/>
                  <a:gd name="T44" fmla="*/ 0 w 69"/>
                  <a:gd name="T45" fmla="*/ 0 h 57"/>
                  <a:gd name="T46" fmla="*/ 0 w 69"/>
                  <a:gd name="T47" fmla="*/ 0 h 57"/>
                  <a:gd name="T48" fmla="*/ 0 w 69"/>
                  <a:gd name="T49" fmla="*/ 0 h 57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69"/>
                  <a:gd name="T76" fmla="*/ 0 h 57"/>
                  <a:gd name="T77" fmla="*/ 69 w 69"/>
                  <a:gd name="T78" fmla="*/ 57 h 57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69" h="57">
                    <a:moveTo>
                      <a:pt x="65" y="27"/>
                    </a:moveTo>
                    <a:lnTo>
                      <a:pt x="66" y="34"/>
                    </a:lnTo>
                    <a:lnTo>
                      <a:pt x="67" y="41"/>
                    </a:lnTo>
                    <a:lnTo>
                      <a:pt x="69" y="49"/>
                    </a:lnTo>
                    <a:lnTo>
                      <a:pt x="67" y="57"/>
                    </a:lnTo>
                    <a:lnTo>
                      <a:pt x="57" y="57"/>
                    </a:lnTo>
                    <a:lnTo>
                      <a:pt x="47" y="55"/>
                    </a:lnTo>
                    <a:lnTo>
                      <a:pt x="37" y="52"/>
                    </a:lnTo>
                    <a:lnTo>
                      <a:pt x="28" y="47"/>
                    </a:lnTo>
                    <a:lnTo>
                      <a:pt x="20" y="41"/>
                    </a:lnTo>
                    <a:lnTo>
                      <a:pt x="12" y="33"/>
                    </a:lnTo>
                    <a:lnTo>
                      <a:pt x="6" y="25"/>
                    </a:lnTo>
                    <a:lnTo>
                      <a:pt x="2" y="15"/>
                    </a:lnTo>
                    <a:lnTo>
                      <a:pt x="0" y="11"/>
                    </a:lnTo>
                    <a:lnTo>
                      <a:pt x="0" y="7"/>
                    </a:lnTo>
                    <a:lnTo>
                      <a:pt x="3" y="3"/>
                    </a:lnTo>
                    <a:lnTo>
                      <a:pt x="6" y="1"/>
                    </a:lnTo>
                    <a:lnTo>
                      <a:pt x="15" y="0"/>
                    </a:lnTo>
                    <a:lnTo>
                      <a:pt x="25" y="0"/>
                    </a:lnTo>
                    <a:lnTo>
                      <a:pt x="33" y="1"/>
                    </a:lnTo>
                    <a:lnTo>
                      <a:pt x="41" y="3"/>
                    </a:lnTo>
                    <a:lnTo>
                      <a:pt x="48" y="8"/>
                    </a:lnTo>
                    <a:lnTo>
                      <a:pt x="55" y="12"/>
                    </a:lnTo>
                    <a:lnTo>
                      <a:pt x="60" y="19"/>
                    </a:lnTo>
                    <a:lnTo>
                      <a:pt x="65" y="27"/>
                    </a:lnTo>
                    <a:close/>
                  </a:path>
                </a:pathLst>
              </a:custGeom>
              <a:solidFill>
                <a:srgbClr val="7FFFBF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 dirty="0"/>
              </a:p>
            </p:txBody>
          </p:sp>
          <p:sp>
            <p:nvSpPr>
              <p:cNvPr id="73988" name="Freeform 65"/>
              <p:cNvSpPr>
                <a:spLocks/>
              </p:cNvSpPr>
              <p:nvPr/>
            </p:nvSpPr>
            <p:spPr bwMode="auto">
              <a:xfrm>
                <a:off x="4430" y="2753"/>
                <a:ext cx="18" cy="17"/>
              </a:xfrm>
              <a:custGeom>
                <a:avLst/>
                <a:gdLst>
                  <a:gd name="T0" fmla="*/ 0 w 91"/>
                  <a:gd name="T1" fmla="*/ 0 h 82"/>
                  <a:gd name="T2" fmla="*/ 0 w 91"/>
                  <a:gd name="T3" fmla="*/ 0 h 82"/>
                  <a:gd name="T4" fmla="*/ 0 w 91"/>
                  <a:gd name="T5" fmla="*/ 0 h 82"/>
                  <a:gd name="T6" fmla="*/ 0 w 91"/>
                  <a:gd name="T7" fmla="*/ 0 h 82"/>
                  <a:gd name="T8" fmla="*/ 0 w 91"/>
                  <a:gd name="T9" fmla="*/ 0 h 82"/>
                  <a:gd name="T10" fmla="*/ 0 w 91"/>
                  <a:gd name="T11" fmla="*/ 0 h 82"/>
                  <a:gd name="T12" fmla="*/ 0 w 91"/>
                  <a:gd name="T13" fmla="*/ 0 h 82"/>
                  <a:gd name="T14" fmla="*/ 0 w 91"/>
                  <a:gd name="T15" fmla="*/ 0 h 82"/>
                  <a:gd name="T16" fmla="*/ 0 w 91"/>
                  <a:gd name="T17" fmla="*/ 0 h 82"/>
                  <a:gd name="T18" fmla="*/ 0 w 91"/>
                  <a:gd name="T19" fmla="*/ 0 h 82"/>
                  <a:gd name="T20" fmla="*/ 0 w 91"/>
                  <a:gd name="T21" fmla="*/ 0 h 82"/>
                  <a:gd name="T22" fmla="*/ 0 w 91"/>
                  <a:gd name="T23" fmla="*/ 0 h 82"/>
                  <a:gd name="T24" fmla="*/ 0 w 91"/>
                  <a:gd name="T25" fmla="*/ 0 h 82"/>
                  <a:gd name="T26" fmla="*/ 0 w 91"/>
                  <a:gd name="T27" fmla="*/ 0 h 82"/>
                  <a:gd name="T28" fmla="*/ 0 w 91"/>
                  <a:gd name="T29" fmla="*/ 0 h 82"/>
                  <a:gd name="T30" fmla="*/ 0 w 91"/>
                  <a:gd name="T31" fmla="*/ 0 h 82"/>
                  <a:gd name="T32" fmla="*/ 0 w 91"/>
                  <a:gd name="T33" fmla="*/ 0 h 82"/>
                  <a:gd name="T34" fmla="*/ 0 w 91"/>
                  <a:gd name="T35" fmla="*/ 0 h 82"/>
                  <a:gd name="T36" fmla="*/ 0 w 91"/>
                  <a:gd name="T37" fmla="*/ 0 h 82"/>
                  <a:gd name="T38" fmla="*/ 0 w 91"/>
                  <a:gd name="T39" fmla="*/ 0 h 82"/>
                  <a:gd name="T40" fmla="*/ 0 w 91"/>
                  <a:gd name="T41" fmla="*/ 0 h 82"/>
                  <a:gd name="T42" fmla="*/ 0 w 91"/>
                  <a:gd name="T43" fmla="*/ 0 h 82"/>
                  <a:gd name="T44" fmla="*/ 0 w 91"/>
                  <a:gd name="T45" fmla="*/ 0 h 82"/>
                  <a:gd name="T46" fmla="*/ 0 w 91"/>
                  <a:gd name="T47" fmla="*/ 0 h 82"/>
                  <a:gd name="T48" fmla="*/ 0 w 91"/>
                  <a:gd name="T49" fmla="*/ 0 h 82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91"/>
                  <a:gd name="T76" fmla="*/ 0 h 82"/>
                  <a:gd name="T77" fmla="*/ 91 w 91"/>
                  <a:gd name="T78" fmla="*/ 82 h 82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91" h="82">
                    <a:moveTo>
                      <a:pt x="91" y="12"/>
                    </a:moveTo>
                    <a:lnTo>
                      <a:pt x="87" y="24"/>
                    </a:lnTo>
                    <a:lnTo>
                      <a:pt x="81" y="35"/>
                    </a:lnTo>
                    <a:lnTo>
                      <a:pt x="73" y="47"/>
                    </a:lnTo>
                    <a:lnTo>
                      <a:pt x="63" y="57"/>
                    </a:lnTo>
                    <a:lnTo>
                      <a:pt x="54" y="67"/>
                    </a:lnTo>
                    <a:lnTo>
                      <a:pt x="43" y="74"/>
                    </a:lnTo>
                    <a:lnTo>
                      <a:pt x="31" y="79"/>
                    </a:lnTo>
                    <a:lnTo>
                      <a:pt x="18" y="82"/>
                    </a:lnTo>
                    <a:lnTo>
                      <a:pt x="9" y="80"/>
                    </a:lnTo>
                    <a:lnTo>
                      <a:pt x="2" y="76"/>
                    </a:lnTo>
                    <a:lnTo>
                      <a:pt x="0" y="68"/>
                    </a:lnTo>
                    <a:lnTo>
                      <a:pt x="2" y="59"/>
                    </a:lnTo>
                    <a:lnTo>
                      <a:pt x="9" y="50"/>
                    </a:lnTo>
                    <a:lnTo>
                      <a:pt x="16" y="42"/>
                    </a:lnTo>
                    <a:lnTo>
                      <a:pt x="23" y="33"/>
                    </a:lnTo>
                    <a:lnTo>
                      <a:pt x="31" y="25"/>
                    </a:lnTo>
                    <a:lnTo>
                      <a:pt x="40" y="18"/>
                    </a:lnTo>
                    <a:lnTo>
                      <a:pt x="48" y="11"/>
                    </a:lnTo>
                    <a:lnTo>
                      <a:pt x="56" y="5"/>
                    </a:lnTo>
                    <a:lnTo>
                      <a:pt x="66" y="0"/>
                    </a:lnTo>
                    <a:lnTo>
                      <a:pt x="74" y="1"/>
                    </a:lnTo>
                    <a:lnTo>
                      <a:pt x="81" y="2"/>
                    </a:lnTo>
                    <a:lnTo>
                      <a:pt x="88" y="5"/>
                    </a:lnTo>
                    <a:lnTo>
                      <a:pt x="91" y="12"/>
                    </a:lnTo>
                    <a:close/>
                  </a:path>
                </a:pathLst>
              </a:custGeom>
              <a:solidFill>
                <a:srgbClr val="005B7F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 dirty="0"/>
              </a:p>
            </p:txBody>
          </p:sp>
          <p:sp>
            <p:nvSpPr>
              <p:cNvPr id="73989" name="Freeform 66"/>
              <p:cNvSpPr>
                <a:spLocks/>
              </p:cNvSpPr>
              <p:nvPr/>
            </p:nvSpPr>
            <p:spPr bwMode="auto">
              <a:xfrm>
                <a:off x="4035" y="2751"/>
                <a:ext cx="23" cy="9"/>
              </a:xfrm>
              <a:custGeom>
                <a:avLst/>
                <a:gdLst>
                  <a:gd name="T0" fmla="*/ 0 w 117"/>
                  <a:gd name="T1" fmla="*/ 0 h 47"/>
                  <a:gd name="T2" fmla="*/ 0 w 117"/>
                  <a:gd name="T3" fmla="*/ 0 h 47"/>
                  <a:gd name="T4" fmla="*/ 0 w 117"/>
                  <a:gd name="T5" fmla="*/ 0 h 47"/>
                  <a:gd name="T6" fmla="*/ 0 w 117"/>
                  <a:gd name="T7" fmla="*/ 0 h 47"/>
                  <a:gd name="T8" fmla="*/ 0 w 117"/>
                  <a:gd name="T9" fmla="*/ 0 h 47"/>
                  <a:gd name="T10" fmla="*/ 0 w 117"/>
                  <a:gd name="T11" fmla="*/ 0 h 47"/>
                  <a:gd name="T12" fmla="*/ 0 w 117"/>
                  <a:gd name="T13" fmla="*/ 0 h 47"/>
                  <a:gd name="T14" fmla="*/ 0 w 117"/>
                  <a:gd name="T15" fmla="*/ 0 h 47"/>
                  <a:gd name="T16" fmla="*/ 0 w 117"/>
                  <a:gd name="T17" fmla="*/ 0 h 47"/>
                  <a:gd name="T18" fmla="*/ 0 w 117"/>
                  <a:gd name="T19" fmla="*/ 0 h 47"/>
                  <a:gd name="T20" fmla="*/ 0 w 117"/>
                  <a:gd name="T21" fmla="*/ 0 h 47"/>
                  <a:gd name="T22" fmla="*/ 0 w 117"/>
                  <a:gd name="T23" fmla="*/ 0 h 47"/>
                  <a:gd name="T24" fmla="*/ 0 w 117"/>
                  <a:gd name="T25" fmla="*/ 0 h 47"/>
                  <a:gd name="T26" fmla="*/ 0 w 117"/>
                  <a:gd name="T27" fmla="*/ 0 h 47"/>
                  <a:gd name="T28" fmla="*/ 0 w 117"/>
                  <a:gd name="T29" fmla="*/ 0 h 47"/>
                  <a:gd name="T30" fmla="*/ 0 w 117"/>
                  <a:gd name="T31" fmla="*/ 0 h 47"/>
                  <a:gd name="T32" fmla="*/ 0 w 117"/>
                  <a:gd name="T33" fmla="*/ 0 h 47"/>
                  <a:gd name="T34" fmla="*/ 0 w 117"/>
                  <a:gd name="T35" fmla="*/ 0 h 47"/>
                  <a:gd name="T36" fmla="*/ 0 w 117"/>
                  <a:gd name="T37" fmla="*/ 0 h 47"/>
                  <a:gd name="T38" fmla="*/ 0 w 117"/>
                  <a:gd name="T39" fmla="*/ 0 h 47"/>
                  <a:gd name="T40" fmla="*/ 0 w 117"/>
                  <a:gd name="T41" fmla="*/ 0 h 47"/>
                  <a:gd name="T42" fmla="*/ 0 w 117"/>
                  <a:gd name="T43" fmla="*/ 0 h 47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117"/>
                  <a:gd name="T67" fmla="*/ 0 h 47"/>
                  <a:gd name="T68" fmla="*/ 117 w 117"/>
                  <a:gd name="T69" fmla="*/ 47 h 47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117" h="47">
                    <a:moveTo>
                      <a:pt x="117" y="22"/>
                    </a:moveTo>
                    <a:lnTo>
                      <a:pt x="116" y="32"/>
                    </a:lnTo>
                    <a:lnTo>
                      <a:pt x="109" y="38"/>
                    </a:lnTo>
                    <a:lnTo>
                      <a:pt x="98" y="41"/>
                    </a:lnTo>
                    <a:lnTo>
                      <a:pt x="89" y="45"/>
                    </a:lnTo>
                    <a:lnTo>
                      <a:pt x="78" y="46"/>
                    </a:lnTo>
                    <a:lnTo>
                      <a:pt x="66" y="47"/>
                    </a:lnTo>
                    <a:lnTo>
                      <a:pt x="53" y="47"/>
                    </a:lnTo>
                    <a:lnTo>
                      <a:pt x="42" y="47"/>
                    </a:lnTo>
                    <a:lnTo>
                      <a:pt x="29" y="45"/>
                    </a:lnTo>
                    <a:lnTo>
                      <a:pt x="19" y="40"/>
                    </a:lnTo>
                    <a:lnTo>
                      <a:pt x="8" y="35"/>
                    </a:lnTo>
                    <a:lnTo>
                      <a:pt x="0" y="26"/>
                    </a:lnTo>
                    <a:lnTo>
                      <a:pt x="11" y="18"/>
                    </a:lnTo>
                    <a:lnTo>
                      <a:pt x="22" y="11"/>
                    </a:lnTo>
                    <a:lnTo>
                      <a:pt x="34" y="7"/>
                    </a:lnTo>
                    <a:lnTo>
                      <a:pt x="46" y="3"/>
                    </a:lnTo>
                    <a:lnTo>
                      <a:pt x="60" y="0"/>
                    </a:lnTo>
                    <a:lnTo>
                      <a:pt x="73" y="0"/>
                    </a:lnTo>
                    <a:lnTo>
                      <a:pt x="87" y="0"/>
                    </a:lnTo>
                    <a:lnTo>
                      <a:pt x="101" y="1"/>
                    </a:lnTo>
                    <a:lnTo>
                      <a:pt x="117" y="22"/>
                    </a:lnTo>
                    <a:close/>
                  </a:path>
                </a:pathLst>
              </a:custGeom>
              <a:solidFill>
                <a:srgbClr val="7FFFBF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 dirty="0"/>
              </a:p>
            </p:txBody>
          </p:sp>
          <p:sp>
            <p:nvSpPr>
              <p:cNvPr id="73990" name="Freeform 67"/>
              <p:cNvSpPr>
                <a:spLocks/>
              </p:cNvSpPr>
              <p:nvPr/>
            </p:nvSpPr>
            <p:spPr bwMode="auto">
              <a:xfrm>
                <a:off x="4051" y="2755"/>
                <a:ext cx="353" cy="77"/>
              </a:xfrm>
              <a:custGeom>
                <a:avLst/>
                <a:gdLst>
                  <a:gd name="T0" fmla="*/ 0 w 1764"/>
                  <a:gd name="T1" fmla="*/ 0 h 383"/>
                  <a:gd name="T2" fmla="*/ 0 w 1764"/>
                  <a:gd name="T3" fmla="*/ 0 h 383"/>
                  <a:gd name="T4" fmla="*/ 0 w 1764"/>
                  <a:gd name="T5" fmla="*/ 0 h 383"/>
                  <a:gd name="T6" fmla="*/ 0 w 1764"/>
                  <a:gd name="T7" fmla="*/ 0 h 383"/>
                  <a:gd name="T8" fmla="*/ 0 w 1764"/>
                  <a:gd name="T9" fmla="*/ 0 h 383"/>
                  <a:gd name="T10" fmla="*/ 0 w 1764"/>
                  <a:gd name="T11" fmla="*/ 0 h 383"/>
                  <a:gd name="T12" fmla="*/ 0 w 1764"/>
                  <a:gd name="T13" fmla="*/ 0 h 383"/>
                  <a:gd name="T14" fmla="*/ 0 w 1764"/>
                  <a:gd name="T15" fmla="*/ 0 h 383"/>
                  <a:gd name="T16" fmla="*/ 0 w 1764"/>
                  <a:gd name="T17" fmla="*/ 0 h 383"/>
                  <a:gd name="T18" fmla="*/ 0 w 1764"/>
                  <a:gd name="T19" fmla="*/ 0 h 383"/>
                  <a:gd name="T20" fmla="*/ 0 w 1764"/>
                  <a:gd name="T21" fmla="*/ 0 h 383"/>
                  <a:gd name="T22" fmla="*/ 0 w 1764"/>
                  <a:gd name="T23" fmla="*/ 0 h 383"/>
                  <a:gd name="T24" fmla="*/ 0 w 1764"/>
                  <a:gd name="T25" fmla="*/ 0 h 383"/>
                  <a:gd name="T26" fmla="*/ 0 w 1764"/>
                  <a:gd name="T27" fmla="*/ 0 h 383"/>
                  <a:gd name="T28" fmla="*/ 0 w 1764"/>
                  <a:gd name="T29" fmla="*/ 0 h 383"/>
                  <a:gd name="T30" fmla="*/ 0 w 1764"/>
                  <a:gd name="T31" fmla="*/ 0 h 383"/>
                  <a:gd name="T32" fmla="*/ 0 w 1764"/>
                  <a:gd name="T33" fmla="*/ 0 h 383"/>
                  <a:gd name="T34" fmla="*/ 0 w 1764"/>
                  <a:gd name="T35" fmla="*/ 0 h 383"/>
                  <a:gd name="T36" fmla="*/ 0 w 1764"/>
                  <a:gd name="T37" fmla="*/ 0 h 383"/>
                  <a:gd name="T38" fmla="*/ 0 w 1764"/>
                  <a:gd name="T39" fmla="*/ 0 h 383"/>
                  <a:gd name="T40" fmla="*/ 0 w 1764"/>
                  <a:gd name="T41" fmla="*/ 0 h 383"/>
                  <a:gd name="T42" fmla="*/ 0 w 1764"/>
                  <a:gd name="T43" fmla="*/ 0 h 383"/>
                  <a:gd name="T44" fmla="*/ 0 w 1764"/>
                  <a:gd name="T45" fmla="*/ 0 h 383"/>
                  <a:gd name="T46" fmla="*/ 0 w 1764"/>
                  <a:gd name="T47" fmla="*/ 0 h 383"/>
                  <a:gd name="T48" fmla="*/ 0 w 1764"/>
                  <a:gd name="T49" fmla="*/ 0 h 383"/>
                  <a:gd name="T50" fmla="*/ 0 w 1764"/>
                  <a:gd name="T51" fmla="*/ 0 h 383"/>
                  <a:gd name="T52" fmla="*/ 0 w 1764"/>
                  <a:gd name="T53" fmla="*/ 0 h 383"/>
                  <a:gd name="T54" fmla="*/ 0 w 1764"/>
                  <a:gd name="T55" fmla="*/ 0 h 383"/>
                  <a:gd name="T56" fmla="*/ 0 w 1764"/>
                  <a:gd name="T57" fmla="*/ 0 h 383"/>
                  <a:gd name="T58" fmla="*/ 0 w 1764"/>
                  <a:gd name="T59" fmla="*/ 0 h 383"/>
                  <a:gd name="T60" fmla="*/ 0 w 1764"/>
                  <a:gd name="T61" fmla="*/ 0 h 383"/>
                  <a:gd name="T62" fmla="*/ 0 w 1764"/>
                  <a:gd name="T63" fmla="*/ 0 h 383"/>
                  <a:gd name="T64" fmla="*/ 0 w 1764"/>
                  <a:gd name="T65" fmla="*/ 0 h 383"/>
                  <a:gd name="T66" fmla="*/ 0 w 1764"/>
                  <a:gd name="T67" fmla="*/ 0 h 383"/>
                  <a:gd name="T68" fmla="*/ 0 w 1764"/>
                  <a:gd name="T69" fmla="*/ 0 h 383"/>
                  <a:gd name="T70" fmla="*/ 0 w 1764"/>
                  <a:gd name="T71" fmla="*/ 0 h 383"/>
                  <a:gd name="T72" fmla="*/ 0 w 1764"/>
                  <a:gd name="T73" fmla="*/ 0 h 383"/>
                  <a:gd name="T74" fmla="*/ 0 w 1764"/>
                  <a:gd name="T75" fmla="*/ 0 h 383"/>
                  <a:gd name="T76" fmla="*/ 0 w 1764"/>
                  <a:gd name="T77" fmla="*/ 0 h 383"/>
                  <a:gd name="T78" fmla="*/ 0 w 1764"/>
                  <a:gd name="T79" fmla="*/ 0 h 383"/>
                  <a:gd name="T80" fmla="*/ 0 w 1764"/>
                  <a:gd name="T81" fmla="*/ 0 h 383"/>
                  <a:gd name="T82" fmla="*/ 0 w 1764"/>
                  <a:gd name="T83" fmla="*/ 0 h 383"/>
                  <a:gd name="T84" fmla="*/ 0 w 1764"/>
                  <a:gd name="T85" fmla="*/ 0 h 383"/>
                  <a:gd name="T86" fmla="*/ 0 w 1764"/>
                  <a:gd name="T87" fmla="*/ 0 h 383"/>
                  <a:gd name="T88" fmla="*/ 0 w 1764"/>
                  <a:gd name="T89" fmla="*/ 0 h 383"/>
                  <a:gd name="T90" fmla="*/ 0 w 1764"/>
                  <a:gd name="T91" fmla="*/ 0 h 383"/>
                  <a:gd name="T92" fmla="*/ 0 w 1764"/>
                  <a:gd name="T93" fmla="*/ 0 h 383"/>
                  <a:gd name="T94" fmla="*/ 0 w 1764"/>
                  <a:gd name="T95" fmla="*/ 0 h 383"/>
                  <a:gd name="T96" fmla="*/ 0 w 1764"/>
                  <a:gd name="T97" fmla="*/ 0 h 383"/>
                  <a:gd name="T98" fmla="*/ 0 w 1764"/>
                  <a:gd name="T99" fmla="*/ 0 h 383"/>
                  <a:gd name="T100" fmla="*/ 0 w 1764"/>
                  <a:gd name="T101" fmla="*/ 0 h 383"/>
                  <a:gd name="T102" fmla="*/ 0 w 1764"/>
                  <a:gd name="T103" fmla="*/ 0 h 383"/>
                  <a:gd name="T104" fmla="*/ 0 w 1764"/>
                  <a:gd name="T105" fmla="*/ 0 h 383"/>
                  <a:gd name="T106" fmla="*/ 0 w 1764"/>
                  <a:gd name="T107" fmla="*/ 0 h 383"/>
                  <a:gd name="T108" fmla="*/ 0 w 1764"/>
                  <a:gd name="T109" fmla="*/ 0 h 383"/>
                  <a:gd name="T110" fmla="*/ 0 w 1764"/>
                  <a:gd name="T111" fmla="*/ 0 h 383"/>
                  <a:gd name="T112" fmla="*/ 0 w 1764"/>
                  <a:gd name="T113" fmla="*/ 0 h 383"/>
                  <a:gd name="T114" fmla="*/ 0 w 1764"/>
                  <a:gd name="T115" fmla="*/ 0 h 383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1764"/>
                  <a:gd name="T175" fmla="*/ 0 h 383"/>
                  <a:gd name="T176" fmla="*/ 1764 w 1764"/>
                  <a:gd name="T177" fmla="*/ 383 h 383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1764" h="383">
                    <a:moveTo>
                      <a:pt x="609" y="39"/>
                    </a:moveTo>
                    <a:lnTo>
                      <a:pt x="637" y="38"/>
                    </a:lnTo>
                    <a:lnTo>
                      <a:pt x="666" y="35"/>
                    </a:lnTo>
                    <a:lnTo>
                      <a:pt x="693" y="34"/>
                    </a:lnTo>
                    <a:lnTo>
                      <a:pt x="722" y="33"/>
                    </a:lnTo>
                    <a:lnTo>
                      <a:pt x="752" y="33"/>
                    </a:lnTo>
                    <a:lnTo>
                      <a:pt x="781" y="32"/>
                    </a:lnTo>
                    <a:lnTo>
                      <a:pt x="810" y="33"/>
                    </a:lnTo>
                    <a:lnTo>
                      <a:pt x="839" y="33"/>
                    </a:lnTo>
                    <a:lnTo>
                      <a:pt x="868" y="35"/>
                    </a:lnTo>
                    <a:lnTo>
                      <a:pt x="897" y="38"/>
                    </a:lnTo>
                    <a:lnTo>
                      <a:pt x="926" y="41"/>
                    </a:lnTo>
                    <a:lnTo>
                      <a:pt x="953" y="45"/>
                    </a:lnTo>
                    <a:lnTo>
                      <a:pt x="981" y="51"/>
                    </a:lnTo>
                    <a:lnTo>
                      <a:pt x="1008" y="57"/>
                    </a:lnTo>
                    <a:lnTo>
                      <a:pt x="1033" y="66"/>
                    </a:lnTo>
                    <a:lnTo>
                      <a:pt x="1058" y="75"/>
                    </a:lnTo>
                    <a:lnTo>
                      <a:pt x="1079" y="83"/>
                    </a:lnTo>
                    <a:lnTo>
                      <a:pt x="1099" y="92"/>
                    </a:lnTo>
                    <a:lnTo>
                      <a:pt x="1119" y="101"/>
                    </a:lnTo>
                    <a:lnTo>
                      <a:pt x="1139" y="111"/>
                    </a:lnTo>
                    <a:lnTo>
                      <a:pt x="1159" y="120"/>
                    </a:lnTo>
                    <a:lnTo>
                      <a:pt x="1179" y="129"/>
                    </a:lnTo>
                    <a:lnTo>
                      <a:pt x="1198" y="138"/>
                    </a:lnTo>
                    <a:lnTo>
                      <a:pt x="1219" y="149"/>
                    </a:lnTo>
                    <a:lnTo>
                      <a:pt x="1239" y="158"/>
                    </a:lnTo>
                    <a:lnTo>
                      <a:pt x="1258" y="167"/>
                    </a:lnTo>
                    <a:lnTo>
                      <a:pt x="1278" y="178"/>
                    </a:lnTo>
                    <a:lnTo>
                      <a:pt x="1298" y="187"/>
                    </a:lnTo>
                    <a:lnTo>
                      <a:pt x="1318" y="196"/>
                    </a:lnTo>
                    <a:lnTo>
                      <a:pt x="1338" y="205"/>
                    </a:lnTo>
                    <a:lnTo>
                      <a:pt x="1358" y="215"/>
                    </a:lnTo>
                    <a:lnTo>
                      <a:pt x="1379" y="223"/>
                    </a:lnTo>
                    <a:lnTo>
                      <a:pt x="1403" y="225"/>
                    </a:lnTo>
                    <a:lnTo>
                      <a:pt x="1426" y="226"/>
                    </a:lnTo>
                    <a:lnTo>
                      <a:pt x="1450" y="228"/>
                    </a:lnTo>
                    <a:lnTo>
                      <a:pt x="1474" y="232"/>
                    </a:lnTo>
                    <a:lnTo>
                      <a:pt x="1498" y="235"/>
                    </a:lnTo>
                    <a:lnTo>
                      <a:pt x="1521" y="239"/>
                    </a:lnTo>
                    <a:lnTo>
                      <a:pt x="1544" y="243"/>
                    </a:lnTo>
                    <a:lnTo>
                      <a:pt x="1567" y="248"/>
                    </a:lnTo>
                    <a:lnTo>
                      <a:pt x="1589" y="254"/>
                    </a:lnTo>
                    <a:lnTo>
                      <a:pt x="1611" y="260"/>
                    </a:lnTo>
                    <a:lnTo>
                      <a:pt x="1633" y="267"/>
                    </a:lnTo>
                    <a:lnTo>
                      <a:pt x="1655" y="275"/>
                    </a:lnTo>
                    <a:lnTo>
                      <a:pt x="1675" y="284"/>
                    </a:lnTo>
                    <a:lnTo>
                      <a:pt x="1696" y="293"/>
                    </a:lnTo>
                    <a:lnTo>
                      <a:pt x="1716" y="305"/>
                    </a:lnTo>
                    <a:lnTo>
                      <a:pt x="1736" y="316"/>
                    </a:lnTo>
                    <a:lnTo>
                      <a:pt x="1745" y="327"/>
                    </a:lnTo>
                    <a:lnTo>
                      <a:pt x="1754" y="337"/>
                    </a:lnTo>
                    <a:lnTo>
                      <a:pt x="1762" y="348"/>
                    </a:lnTo>
                    <a:lnTo>
                      <a:pt x="1764" y="358"/>
                    </a:lnTo>
                    <a:lnTo>
                      <a:pt x="1759" y="363"/>
                    </a:lnTo>
                    <a:lnTo>
                      <a:pt x="1742" y="353"/>
                    </a:lnTo>
                    <a:lnTo>
                      <a:pt x="1726" y="344"/>
                    </a:lnTo>
                    <a:lnTo>
                      <a:pt x="1711" y="334"/>
                    </a:lnTo>
                    <a:lnTo>
                      <a:pt x="1695" y="324"/>
                    </a:lnTo>
                    <a:lnTo>
                      <a:pt x="1679" y="316"/>
                    </a:lnTo>
                    <a:lnTo>
                      <a:pt x="1662" y="311"/>
                    </a:lnTo>
                    <a:lnTo>
                      <a:pt x="1643" y="308"/>
                    </a:lnTo>
                    <a:lnTo>
                      <a:pt x="1622" y="311"/>
                    </a:lnTo>
                    <a:lnTo>
                      <a:pt x="1600" y="316"/>
                    </a:lnTo>
                    <a:lnTo>
                      <a:pt x="1578" y="324"/>
                    </a:lnTo>
                    <a:lnTo>
                      <a:pt x="1558" y="334"/>
                    </a:lnTo>
                    <a:lnTo>
                      <a:pt x="1537" y="344"/>
                    </a:lnTo>
                    <a:lnTo>
                      <a:pt x="1517" y="354"/>
                    </a:lnTo>
                    <a:lnTo>
                      <a:pt x="1496" y="365"/>
                    </a:lnTo>
                    <a:lnTo>
                      <a:pt x="1476" y="374"/>
                    </a:lnTo>
                    <a:lnTo>
                      <a:pt x="1455" y="382"/>
                    </a:lnTo>
                    <a:lnTo>
                      <a:pt x="1466" y="368"/>
                    </a:lnTo>
                    <a:lnTo>
                      <a:pt x="1478" y="356"/>
                    </a:lnTo>
                    <a:lnTo>
                      <a:pt x="1492" y="343"/>
                    </a:lnTo>
                    <a:lnTo>
                      <a:pt x="1504" y="331"/>
                    </a:lnTo>
                    <a:lnTo>
                      <a:pt x="1518" y="321"/>
                    </a:lnTo>
                    <a:lnTo>
                      <a:pt x="1533" y="311"/>
                    </a:lnTo>
                    <a:lnTo>
                      <a:pt x="1547" y="300"/>
                    </a:lnTo>
                    <a:lnTo>
                      <a:pt x="1561" y="290"/>
                    </a:lnTo>
                    <a:lnTo>
                      <a:pt x="1548" y="287"/>
                    </a:lnTo>
                    <a:lnTo>
                      <a:pt x="1536" y="286"/>
                    </a:lnTo>
                    <a:lnTo>
                      <a:pt x="1523" y="286"/>
                    </a:lnTo>
                    <a:lnTo>
                      <a:pt x="1510" y="286"/>
                    </a:lnTo>
                    <a:lnTo>
                      <a:pt x="1498" y="287"/>
                    </a:lnTo>
                    <a:lnTo>
                      <a:pt x="1485" y="290"/>
                    </a:lnTo>
                    <a:lnTo>
                      <a:pt x="1473" y="292"/>
                    </a:lnTo>
                    <a:lnTo>
                      <a:pt x="1461" y="296"/>
                    </a:lnTo>
                    <a:lnTo>
                      <a:pt x="1449" y="299"/>
                    </a:lnTo>
                    <a:lnTo>
                      <a:pt x="1436" y="302"/>
                    </a:lnTo>
                    <a:lnTo>
                      <a:pt x="1425" y="307"/>
                    </a:lnTo>
                    <a:lnTo>
                      <a:pt x="1413" y="311"/>
                    </a:lnTo>
                    <a:lnTo>
                      <a:pt x="1402" y="315"/>
                    </a:lnTo>
                    <a:lnTo>
                      <a:pt x="1389" y="320"/>
                    </a:lnTo>
                    <a:lnTo>
                      <a:pt x="1377" y="324"/>
                    </a:lnTo>
                    <a:lnTo>
                      <a:pt x="1366" y="328"/>
                    </a:lnTo>
                    <a:lnTo>
                      <a:pt x="1287" y="363"/>
                    </a:lnTo>
                    <a:lnTo>
                      <a:pt x="1301" y="346"/>
                    </a:lnTo>
                    <a:lnTo>
                      <a:pt x="1315" y="331"/>
                    </a:lnTo>
                    <a:lnTo>
                      <a:pt x="1331" y="317"/>
                    </a:lnTo>
                    <a:lnTo>
                      <a:pt x="1347" y="305"/>
                    </a:lnTo>
                    <a:lnTo>
                      <a:pt x="1364" y="292"/>
                    </a:lnTo>
                    <a:lnTo>
                      <a:pt x="1381" y="280"/>
                    </a:lnTo>
                    <a:lnTo>
                      <a:pt x="1397" y="269"/>
                    </a:lnTo>
                    <a:lnTo>
                      <a:pt x="1413" y="256"/>
                    </a:lnTo>
                    <a:lnTo>
                      <a:pt x="1389" y="252"/>
                    </a:lnTo>
                    <a:lnTo>
                      <a:pt x="1365" y="249"/>
                    </a:lnTo>
                    <a:lnTo>
                      <a:pt x="1340" y="249"/>
                    </a:lnTo>
                    <a:lnTo>
                      <a:pt x="1318" y="253"/>
                    </a:lnTo>
                    <a:lnTo>
                      <a:pt x="1295" y="257"/>
                    </a:lnTo>
                    <a:lnTo>
                      <a:pt x="1273" y="264"/>
                    </a:lnTo>
                    <a:lnTo>
                      <a:pt x="1253" y="272"/>
                    </a:lnTo>
                    <a:lnTo>
                      <a:pt x="1231" y="282"/>
                    </a:lnTo>
                    <a:lnTo>
                      <a:pt x="1210" y="292"/>
                    </a:lnTo>
                    <a:lnTo>
                      <a:pt x="1190" y="304"/>
                    </a:lnTo>
                    <a:lnTo>
                      <a:pt x="1169" y="315"/>
                    </a:lnTo>
                    <a:lnTo>
                      <a:pt x="1149" y="328"/>
                    </a:lnTo>
                    <a:lnTo>
                      <a:pt x="1129" y="339"/>
                    </a:lnTo>
                    <a:lnTo>
                      <a:pt x="1109" y="352"/>
                    </a:lnTo>
                    <a:lnTo>
                      <a:pt x="1089" y="364"/>
                    </a:lnTo>
                    <a:lnTo>
                      <a:pt x="1069" y="375"/>
                    </a:lnTo>
                    <a:lnTo>
                      <a:pt x="1082" y="353"/>
                    </a:lnTo>
                    <a:lnTo>
                      <a:pt x="1098" y="331"/>
                    </a:lnTo>
                    <a:lnTo>
                      <a:pt x="1117" y="309"/>
                    </a:lnTo>
                    <a:lnTo>
                      <a:pt x="1138" y="287"/>
                    </a:lnTo>
                    <a:lnTo>
                      <a:pt x="1161" y="268"/>
                    </a:lnTo>
                    <a:lnTo>
                      <a:pt x="1186" y="249"/>
                    </a:lnTo>
                    <a:lnTo>
                      <a:pt x="1211" y="233"/>
                    </a:lnTo>
                    <a:lnTo>
                      <a:pt x="1235" y="220"/>
                    </a:lnTo>
                    <a:lnTo>
                      <a:pt x="1235" y="215"/>
                    </a:lnTo>
                    <a:lnTo>
                      <a:pt x="1231" y="209"/>
                    </a:lnTo>
                    <a:lnTo>
                      <a:pt x="1225" y="204"/>
                    </a:lnTo>
                    <a:lnTo>
                      <a:pt x="1218" y="202"/>
                    </a:lnTo>
                    <a:lnTo>
                      <a:pt x="1202" y="200"/>
                    </a:lnTo>
                    <a:lnTo>
                      <a:pt x="1187" y="200"/>
                    </a:lnTo>
                    <a:lnTo>
                      <a:pt x="1172" y="201"/>
                    </a:lnTo>
                    <a:lnTo>
                      <a:pt x="1157" y="202"/>
                    </a:lnTo>
                    <a:lnTo>
                      <a:pt x="1142" y="204"/>
                    </a:lnTo>
                    <a:lnTo>
                      <a:pt x="1127" y="208"/>
                    </a:lnTo>
                    <a:lnTo>
                      <a:pt x="1113" y="212"/>
                    </a:lnTo>
                    <a:lnTo>
                      <a:pt x="1099" y="217"/>
                    </a:lnTo>
                    <a:lnTo>
                      <a:pt x="1084" y="223"/>
                    </a:lnTo>
                    <a:lnTo>
                      <a:pt x="1070" y="228"/>
                    </a:lnTo>
                    <a:lnTo>
                      <a:pt x="1056" y="234"/>
                    </a:lnTo>
                    <a:lnTo>
                      <a:pt x="1043" y="240"/>
                    </a:lnTo>
                    <a:lnTo>
                      <a:pt x="1030" y="247"/>
                    </a:lnTo>
                    <a:lnTo>
                      <a:pt x="1016" y="254"/>
                    </a:lnTo>
                    <a:lnTo>
                      <a:pt x="1003" y="260"/>
                    </a:lnTo>
                    <a:lnTo>
                      <a:pt x="989" y="267"/>
                    </a:lnTo>
                    <a:lnTo>
                      <a:pt x="971" y="277"/>
                    </a:lnTo>
                    <a:lnTo>
                      <a:pt x="953" y="290"/>
                    </a:lnTo>
                    <a:lnTo>
                      <a:pt x="935" y="304"/>
                    </a:lnTo>
                    <a:lnTo>
                      <a:pt x="918" y="317"/>
                    </a:lnTo>
                    <a:lnTo>
                      <a:pt x="901" y="332"/>
                    </a:lnTo>
                    <a:lnTo>
                      <a:pt x="885" y="346"/>
                    </a:lnTo>
                    <a:lnTo>
                      <a:pt x="869" y="361"/>
                    </a:lnTo>
                    <a:lnTo>
                      <a:pt x="855" y="375"/>
                    </a:lnTo>
                    <a:lnTo>
                      <a:pt x="864" y="358"/>
                    </a:lnTo>
                    <a:lnTo>
                      <a:pt x="875" y="342"/>
                    </a:lnTo>
                    <a:lnTo>
                      <a:pt x="886" y="324"/>
                    </a:lnTo>
                    <a:lnTo>
                      <a:pt x="898" y="308"/>
                    </a:lnTo>
                    <a:lnTo>
                      <a:pt x="911" y="293"/>
                    </a:lnTo>
                    <a:lnTo>
                      <a:pt x="924" y="277"/>
                    </a:lnTo>
                    <a:lnTo>
                      <a:pt x="938" y="262"/>
                    </a:lnTo>
                    <a:lnTo>
                      <a:pt x="953" y="248"/>
                    </a:lnTo>
                    <a:lnTo>
                      <a:pt x="968" y="234"/>
                    </a:lnTo>
                    <a:lnTo>
                      <a:pt x="983" y="220"/>
                    </a:lnTo>
                    <a:lnTo>
                      <a:pt x="1000" y="207"/>
                    </a:lnTo>
                    <a:lnTo>
                      <a:pt x="1016" y="194"/>
                    </a:lnTo>
                    <a:lnTo>
                      <a:pt x="1031" y="182"/>
                    </a:lnTo>
                    <a:lnTo>
                      <a:pt x="1047" y="170"/>
                    </a:lnTo>
                    <a:lnTo>
                      <a:pt x="1063" y="158"/>
                    </a:lnTo>
                    <a:lnTo>
                      <a:pt x="1079" y="148"/>
                    </a:lnTo>
                    <a:lnTo>
                      <a:pt x="1054" y="149"/>
                    </a:lnTo>
                    <a:lnTo>
                      <a:pt x="1028" y="150"/>
                    </a:lnTo>
                    <a:lnTo>
                      <a:pt x="1003" y="151"/>
                    </a:lnTo>
                    <a:lnTo>
                      <a:pt x="979" y="155"/>
                    </a:lnTo>
                    <a:lnTo>
                      <a:pt x="953" y="158"/>
                    </a:lnTo>
                    <a:lnTo>
                      <a:pt x="929" y="163"/>
                    </a:lnTo>
                    <a:lnTo>
                      <a:pt x="905" y="167"/>
                    </a:lnTo>
                    <a:lnTo>
                      <a:pt x="882" y="173"/>
                    </a:lnTo>
                    <a:lnTo>
                      <a:pt x="857" y="181"/>
                    </a:lnTo>
                    <a:lnTo>
                      <a:pt x="834" y="189"/>
                    </a:lnTo>
                    <a:lnTo>
                      <a:pt x="812" y="198"/>
                    </a:lnTo>
                    <a:lnTo>
                      <a:pt x="790" y="209"/>
                    </a:lnTo>
                    <a:lnTo>
                      <a:pt x="768" y="222"/>
                    </a:lnTo>
                    <a:lnTo>
                      <a:pt x="748" y="234"/>
                    </a:lnTo>
                    <a:lnTo>
                      <a:pt x="727" y="249"/>
                    </a:lnTo>
                    <a:lnTo>
                      <a:pt x="707" y="265"/>
                    </a:lnTo>
                    <a:lnTo>
                      <a:pt x="556" y="383"/>
                    </a:lnTo>
                    <a:lnTo>
                      <a:pt x="548" y="383"/>
                    </a:lnTo>
                    <a:lnTo>
                      <a:pt x="558" y="365"/>
                    </a:lnTo>
                    <a:lnTo>
                      <a:pt x="570" y="348"/>
                    </a:lnTo>
                    <a:lnTo>
                      <a:pt x="582" y="330"/>
                    </a:lnTo>
                    <a:lnTo>
                      <a:pt x="597" y="313"/>
                    </a:lnTo>
                    <a:lnTo>
                      <a:pt x="611" y="296"/>
                    </a:lnTo>
                    <a:lnTo>
                      <a:pt x="626" y="279"/>
                    </a:lnTo>
                    <a:lnTo>
                      <a:pt x="643" y="262"/>
                    </a:lnTo>
                    <a:lnTo>
                      <a:pt x="658" y="246"/>
                    </a:lnTo>
                    <a:lnTo>
                      <a:pt x="668" y="234"/>
                    </a:lnTo>
                    <a:lnTo>
                      <a:pt x="679" y="224"/>
                    </a:lnTo>
                    <a:lnTo>
                      <a:pt x="690" y="213"/>
                    </a:lnTo>
                    <a:lnTo>
                      <a:pt x="701" y="203"/>
                    </a:lnTo>
                    <a:lnTo>
                      <a:pt x="712" y="194"/>
                    </a:lnTo>
                    <a:lnTo>
                      <a:pt x="723" y="185"/>
                    </a:lnTo>
                    <a:lnTo>
                      <a:pt x="735" y="175"/>
                    </a:lnTo>
                    <a:lnTo>
                      <a:pt x="746" y="166"/>
                    </a:lnTo>
                    <a:lnTo>
                      <a:pt x="758" y="158"/>
                    </a:lnTo>
                    <a:lnTo>
                      <a:pt x="771" y="150"/>
                    </a:lnTo>
                    <a:lnTo>
                      <a:pt x="782" y="143"/>
                    </a:lnTo>
                    <a:lnTo>
                      <a:pt x="795" y="135"/>
                    </a:lnTo>
                    <a:lnTo>
                      <a:pt x="807" y="128"/>
                    </a:lnTo>
                    <a:lnTo>
                      <a:pt x="819" y="121"/>
                    </a:lnTo>
                    <a:lnTo>
                      <a:pt x="832" y="114"/>
                    </a:lnTo>
                    <a:lnTo>
                      <a:pt x="845" y="108"/>
                    </a:lnTo>
                    <a:lnTo>
                      <a:pt x="820" y="105"/>
                    </a:lnTo>
                    <a:lnTo>
                      <a:pt x="796" y="104"/>
                    </a:lnTo>
                    <a:lnTo>
                      <a:pt x="773" y="105"/>
                    </a:lnTo>
                    <a:lnTo>
                      <a:pt x="751" y="108"/>
                    </a:lnTo>
                    <a:lnTo>
                      <a:pt x="729" y="113"/>
                    </a:lnTo>
                    <a:lnTo>
                      <a:pt x="708" y="120"/>
                    </a:lnTo>
                    <a:lnTo>
                      <a:pt x="688" y="129"/>
                    </a:lnTo>
                    <a:lnTo>
                      <a:pt x="667" y="138"/>
                    </a:lnTo>
                    <a:lnTo>
                      <a:pt x="647" y="149"/>
                    </a:lnTo>
                    <a:lnTo>
                      <a:pt x="627" y="160"/>
                    </a:lnTo>
                    <a:lnTo>
                      <a:pt x="608" y="172"/>
                    </a:lnTo>
                    <a:lnTo>
                      <a:pt x="588" y="183"/>
                    </a:lnTo>
                    <a:lnTo>
                      <a:pt x="570" y="196"/>
                    </a:lnTo>
                    <a:lnTo>
                      <a:pt x="550" y="208"/>
                    </a:lnTo>
                    <a:lnTo>
                      <a:pt x="530" y="219"/>
                    </a:lnTo>
                    <a:lnTo>
                      <a:pt x="511" y="230"/>
                    </a:lnTo>
                    <a:lnTo>
                      <a:pt x="491" y="239"/>
                    </a:lnTo>
                    <a:lnTo>
                      <a:pt x="472" y="248"/>
                    </a:lnTo>
                    <a:lnTo>
                      <a:pt x="453" y="257"/>
                    </a:lnTo>
                    <a:lnTo>
                      <a:pt x="433" y="267"/>
                    </a:lnTo>
                    <a:lnTo>
                      <a:pt x="414" y="277"/>
                    </a:lnTo>
                    <a:lnTo>
                      <a:pt x="395" y="286"/>
                    </a:lnTo>
                    <a:lnTo>
                      <a:pt x="376" y="297"/>
                    </a:lnTo>
                    <a:lnTo>
                      <a:pt x="357" y="306"/>
                    </a:lnTo>
                    <a:lnTo>
                      <a:pt x="337" y="315"/>
                    </a:lnTo>
                    <a:lnTo>
                      <a:pt x="318" y="324"/>
                    </a:lnTo>
                    <a:lnTo>
                      <a:pt x="298" y="334"/>
                    </a:lnTo>
                    <a:lnTo>
                      <a:pt x="279" y="342"/>
                    </a:lnTo>
                    <a:lnTo>
                      <a:pt x="259" y="349"/>
                    </a:lnTo>
                    <a:lnTo>
                      <a:pt x="238" y="356"/>
                    </a:lnTo>
                    <a:lnTo>
                      <a:pt x="217" y="361"/>
                    </a:lnTo>
                    <a:lnTo>
                      <a:pt x="197" y="367"/>
                    </a:lnTo>
                    <a:lnTo>
                      <a:pt x="215" y="357"/>
                    </a:lnTo>
                    <a:lnTo>
                      <a:pt x="233" y="346"/>
                    </a:lnTo>
                    <a:lnTo>
                      <a:pt x="251" y="335"/>
                    </a:lnTo>
                    <a:lnTo>
                      <a:pt x="269" y="323"/>
                    </a:lnTo>
                    <a:lnTo>
                      <a:pt x="287" y="312"/>
                    </a:lnTo>
                    <a:lnTo>
                      <a:pt x="304" y="299"/>
                    </a:lnTo>
                    <a:lnTo>
                      <a:pt x="322" y="287"/>
                    </a:lnTo>
                    <a:lnTo>
                      <a:pt x="340" y="275"/>
                    </a:lnTo>
                    <a:lnTo>
                      <a:pt x="357" y="262"/>
                    </a:lnTo>
                    <a:lnTo>
                      <a:pt x="374" y="249"/>
                    </a:lnTo>
                    <a:lnTo>
                      <a:pt x="393" y="237"/>
                    </a:lnTo>
                    <a:lnTo>
                      <a:pt x="410" y="224"/>
                    </a:lnTo>
                    <a:lnTo>
                      <a:pt x="428" y="212"/>
                    </a:lnTo>
                    <a:lnTo>
                      <a:pt x="446" y="200"/>
                    </a:lnTo>
                    <a:lnTo>
                      <a:pt x="463" y="188"/>
                    </a:lnTo>
                    <a:lnTo>
                      <a:pt x="482" y="176"/>
                    </a:lnTo>
                    <a:lnTo>
                      <a:pt x="493" y="165"/>
                    </a:lnTo>
                    <a:lnTo>
                      <a:pt x="505" y="155"/>
                    </a:lnTo>
                    <a:lnTo>
                      <a:pt x="518" y="144"/>
                    </a:lnTo>
                    <a:lnTo>
                      <a:pt x="530" y="136"/>
                    </a:lnTo>
                    <a:lnTo>
                      <a:pt x="543" y="128"/>
                    </a:lnTo>
                    <a:lnTo>
                      <a:pt x="556" y="120"/>
                    </a:lnTo>
                    <a:lnTo>
                      <a:pt x="569" y="113"/>
                    </a:lnTo>
                    <a:lnTo>
                      <a:pt x="582" y="106"/>
                    </a:lnTo>
                    <a:lnTo>
                      <a:pt x="581" y="104"/>
                    </a:lnTo>
                    <a:lnTo>
                      <a:pt x="580" y="101"/>
                    </a:lnTo>
                    <a:lnTo>
                      <a:pt x="579" y="100"/>
                    </a:lnTo>
                    <a:lnTo>
                      <a:pt x="580" y="98"/>
                    </a:lnTo>
                    <a:lnTo>
                      <a:pt x="543" y="100"/>
                    </a:lnTo>
                    <a:lnTo>
                      <a:pt x="506" y="104"/>
                    </a:lnTo>
                    <a:lnTo>
                      <a:pt x="469" y="107"/>
                    </a:lnTo>
                    <a:lnTo>
                      <a:pt x="432" y="113"/>
                    </a:lnTo>
                    <a:lnTo>
                      <a:pt x="395" y="119"/>
                    </a:lnTo>
                    <a:lnTo>
                      <a:pt x="359" y="124"/>
                    </a:lnTo>
                    <a:lnTo>
                      <a:pt x="324" y="133"/>
                    </a:lnTo>
                    <a:lnTo>
                      <a:pt x="289" y="141"/>
                    </a:lnTo>
                    <a:lnTo>
                      <a:pt x="254" y="151"/>
                    </a:lnTo>
                    <a:lnTo>
                      <a:pt x="220" y="161"/>
                    </a:lnTo>
                    <a:lnTo>
                      <a:pt x="185" y="173"/>
                    </a:lnTo>
                    <a:lnTo>
                      <a:pt x="151" y="186"/>
                    </a:lnTo>
                    <a:lnTo>
                      <a:pt x="118" y="200"/>
                    </a:lnTo>
                    <a:lnTo>
                      <a:pt x="86" y="215"/>
                    </a:lnTo>
                    <a:lnTo>
                      <a:pt x="53" y="230"/>
                    </a:lnTo>
                    <a:lnTo>
                      <a:pt x="21" y="247"/>
                    </a:lnTo>
                    <a:lnTo>
                      <a:pt x="9" y="247"/>
                    </a:lnTo>
                    <a:lnTo>
                      <a:pt x="30" y="231"/>
                    </a:lnTo>
                    <a:lnTo>
                      <a:pt x="51" y="216"/>
                    </a:lnTo>
                    <a:lnTo>
                      <a:pt x="72" y="201"/>
                    </a:lnTo>
                    <a:lnTo>
                      <a:pt x="93" y="186"/>
                    </a:lnTo>
                    <a:lnTo>
                      <a:pt x="113" y="171"/>
                    </a:lnTo>
                    <a:lnTo>
                      <a:pt x="135" y="157"/>
                    </a:lnTo>
                    <a:lnTo>
                      <a:pt x="157" y="144"/>
                    </a:lnTo>
                    <a:lnTo>
                      <a:pt x="179" y="131"/>
                    </a:lnTo>
                    <a:lnTo>
                      <a:pt x="201" y="119"/>
                    </a:lnTo>
                    <a:lnTo>
                      <a:pt x="223" y="108"/>
                    </a:lnTo>
                    <a:lnTo>
                      <a:pt x="246" y="98"/>
                    </a:lnTo>
                    <a:lnTo>
                      <a:pt x="269" y="87"/>
                    </a:lnTo>
                    <a:lnTo>
                      <a:pt x="292" y="79"/>
                    </a:lnTo>
                    <a:lnTo>
                      <a:pt x="317" y="71"/>
                    </a:lnTo>
                    <a:lnTo>
                      <a:pt x="341" y="64"/>
                    </a:lnTo>
                    <a:lnTo>
                      <a:pt x="365" y="59"/>
                    </a:lnTo>
                    <a:lnTo>
                      <a:pt x="349" y="52"/>
                    </a:lnTo>
                    <a:lnTo>
                      <a:pt x="333" y="47"/>
                    </a:lnTo>
                    <a:lnTo>
                      <a:pt x="318" y="45"/>
                    </a:lnTo>
                    <a:lnTo>
                      <a:pt x="302" y="44"/>
                    </a:lnTo>
                    <a:lnTo>
                      <a:pt x="285" y="44"/>
                    </a:lnTo>
                    <a:lnTo>
                      <a:pt x="270" y="45"/>
                    </a:lnTo>
                    <a:lnTo>
                      <a:pt x="254" y="47"/>
                    </a:lnTo>
                    <a:lnTo>
                      <a:pt x="239" y="51"/>
                    </a:lnTo>
                    <a:lnTo>
                      <a:pt x="224" y="55"/>
                    </a:lnTo>
                    <a:lnTo>
                      <a:pt x="208" y="60"/>
                    </a:lnTo>
                    <a:lnTo>
                      <a:pt x="193" y="64"/>
                    </a:lnTo>
                    <a:lnTo>
                      <a:pt x="178" y="70"/>
                    </a:lnTo>
                    <a:lnTo>
                      <a:pt x="163" y="75"/>
                    </a:lnTo>
                    <a:lnTo>
                      <a:pt x="148" y="81"/>
                    </a:lnTo>
                    <a:lnTo>
                      <a:pt x="134" y="85"/>
                    </a:lnTo>
                    <a:lnTo>
                      <a:pt x="119" y="90"/>
                    </a:lnTo>
                    <a:lnTo>
                      <a:pt x="0" y="131"/>
                    </a:lnTo>
                    <a:lnTo>
                      <a:pt x="21" y="113"/>
                    </a:lnTo>
                    <a:lnTo>
                      <a:pt x="42" y="96"/>
                    </a:lnTo>
                    <a:lnTo>
                      <a:pt x="64" y="79"/>
                    </a:lnTo>
                    <a:lnTo>
                      <a:pt x="87" y="64"/>
                    </a:lnTo>
                    <a:lnTo>
                      <a:pt x="109" y="51"/>
                    </a:lnTo>
                    <a:lnTo>
                      <a:pt x="133" y="38"/>
                    </a:lnTo>
                    <a:lnTo>
                      <a:pt x="157" y="27"/>
                    </a:lnTo>
                    <a:lnTo>
                      <a:pt x="183" y="19"/>
                    </a:lnTo>
                    <a:lnTo>
                      <a:pt x="166" y="0"/>
                    </a:lnTo>
                    <a:lnTo>
                      <a:pt x="193" y="4"/>
                    </a:lnTo>
                    <a:lnTo>
                      <a:pt x="221" y="8"/>
                    </a:lnTo>
                    <a:lnTo>
                      <a:pt x="247" y="12"/>
                    </a:lnTo>
                    <a:lnTo>
                      <a:pt x="274" y="16"/>
                    </a:lnTo>
                    <a:lnTo>
                      <a:pt x="302" y="19"/>
                    </a:lnTo>
                    <a:lnTo>
                      <a:pt x="329" y="23"/>
                    </a:lnTo>
                    <a:lnTo>
                      <a:pt x="356" y="26"/>
                    </a:lnTo>
                    <a:lnTo>
                      <a:pt x="384" y="29"/>
                    </a:lnTo>
                    <a:lnTo>
                      <a:pt x="411" y="31"/>
                    </a:lnTo>
                    <a:lnTo>
                      <a:pt x="439" y="33"/>
                    </a:lnTo>
                    <a:lnTo>
                      <a:pt x="467" y="34"/>
                    </a:lnTo>
                    <a:lnTo>
                      <a:pt x="495" y="37"/>
                    </a:lnTo>
                    <a:lnTo>
                      <a:pt x="523" y="38"/>
                    </a:lnTo>
                    <a:lnTo>
                      <a:pt x="551" y="38"/>
                    </a:lnTo>
                    <a:lnTo>
                      <a:pt x="580" y="39"/>
                    </a:lnTo>
                    <a:lnTo>
                      <a:pt x="609" y="39"/>
                    </a:lnTo>
                    <a:close/>
                  </a:path>
                </a:pathLst>
              </a:custGeom>
              <a:solidFill>
                <a:srgbClr val="7FFFBF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 dirty="0"/>
              </a:p>
            </p:txBody>
          </p:sp>
          <p:sp>
            <p:nvSpPr>
              <p:cNvPr id="73991" name="Freeform 68"/>
              <p:cNvSpPr>
                <a:spLocks/>
              </p:cNvSpPr>
              <p:nvPr/>
            </p:nvSpPr>
            <p:spPr bwMode="auto">
              <a:xfrm>
                <a:off x="4397" y="2771"/>
                <a:ext cx="12" cy="10"/>
              </a:xfrm>
              <a:custGeom>
                <a:avLst/>
                <a:gdLst>
                  <a:gd name="T0" fmla="*/ 0 w 59"/>
                  <a:gd name="T1" fmla="*/ 0 h 51"/>
                  <a:gd name="T2" fmla="*/ 0 w 59"/>
                  <a:gd name="T3" fmla="*/ 0 h 51"/>
                  <a:gd name="T4" fmla="*/ 0 w 59"/>
                  <a:gd name="T5" fmla="*/ 0 h 51"/>
                  <a:gd name="T6" fmla="*/ 0 w 59"/>
                  <a:gd name="T7" fmla="*/ 0 h 51"/>
                  <a:gd name="T8" fmla="*/ 0 w 59"/>
                  <a:gd name="T9" fmla="*/ 0 h 51"/>
                  <a:gd name="T10" fmla="*/ 0 w 59"/>
                  <a:gd name="T11" fmla="*/ 0 h 51"/>
                  <a:gd name="T12" fmla="*/ 0 w 59"/>
                  <a:gd name="T13" fmla="*/ 0 h 51"/>
                  <a:gd name="T14" fmla="*/ 0 w 59"/>
                  <a:gd name="T15" fmla="*/ 0 h 51"/>
                  <a:gd name="T16" fmla="*/ 0 w 59"/>
                  <a:gd name="T17" fmla="*/ 0 h 51"/>
                  <a:gd name="T18" fmla="*/ 0 w 59"/>
                  <a:gd name="T19" fmla="*/ 0 h 51"/>
                  <a:gd name="T20" fmla="*/ 0 w 59"/>
                  <a:gd name="T21" fmla="*/ 0 h 51"/>
                  <a:gd name="T22" fmla="*/ 0 w 59"/>
                  <a:gd name="T23" fmla="*/ 0 h 51"/>
                  <a:gd name="T24" fmla="*/ 0 w 59"/>
                  <a:gd name="T25" fmla="*/ 0 h 51"/>
                  <a:gd name="T26" fmla="*/ 0 w 59"/>
                  <a:gd name="T27" fmla="*/ 0 h 51"/>
                  <a:gd name="T28" fmla="*/ 0 w 59"/>
                  <a:gd name="T29" fmla="*/ 0 h 51"/>
                  <a:gd name="T30" fmla="*/ 0 w 59"/>
                  <a:gd name="T31" fmla="*/ 0 h 51"/>
                  <a:gd name="T32" fmla="*/ 0 w 59"/>
                  <a:gd name="T33" fmla="*/ 0 h 51"/>
                  <a:gd name="T34" fmla="*/ 0 w 59"/>
                  <a:gd name="T35" fmla="*/ 0 h 51"/>
                  <a:gd name="T36" fmla="*/ 0 w 59"/>
                  <a:gd name="T37" fmla="*/ 0 h 51"/>
                  <a:gd name="T38" fmla="*/ 0 w 59"/>
                  <a:gd name="T39" fmla="*/ 0 h 51"/>
                  <a:gd name="T40" fmla="*/ 0 w 59"/>
                  <a:gd name="T41" fmla="*/ 0 h 51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59"/>
                  <a:gd name="T64" fmla="*/ 0 h 51"/>
                  <a:gd name="T65" fmla="*/ 59 w 59"/>
                  <a:gd name="T66" fmla="*/ 51 h 51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59" h="51">
                    <a:moveTo>
                      <a:pt x="57" y="38"/>
                    </a:moveTo>
                    <a:lnTo>
                      <a:pt x="54" y="45"/>
                    </a:lnTo>
                    <a:lnTo>
                      <a:pt x="51" y="50"/>
                    </a:lnTo>
                    <a:lnTo>
                      <a:pt x="46" y="51"/>
                    </a:lnTo>
                    <a:lnTo>
                      <a:pt x="42" y="50"/>
                    </a:lnTo>
                    <a:lnTo>
                      <a:pt x="36" y="49"/>
                    </a:lnTo>
                    <a:lnTo>
                      <a:pt x="30" y="45"/>
                    </a:lnTo>
                    <a:lnTo>
                      <a:pt x="24" y="43"/>
                    </a:lnTo>
                    <a:lnTo>
                      <a:pt x="20" y="41"/>
                    </a:lnTo>
                    <a:lnTo>
                      <a:pt x="10" y="33"/>
                    </a:lnTo>
                    <a:lnTo>
                      <a:pt x="5" y="22"/>
                    </a:lnTo>
                    <a:lnTo>
                      <a:pt x="2" y="13"/>
                    </a:lnTo>
                    <a:lnTo>
                      <a:pt x="0" y="1"/>
                    </a:lnTo>
                    <a:lnTo>
                      <a:pt x="9" y="0"/>
                    </a:lnTo>
                    <a:lnTo>
                      <a:pt x="20" y="1"/>
                    </a:lnTo>
                    <a:lnTo>
                      <a:pt x="31" y="3"/>
                    </a:lnTo>
                    <a:lnTo>
                      <a:pt x="42" y="6"/>
                    </a:lnTo>
                    <a:lnTo>
                      <a:pt x="51" y="11"/>
                    </a:lnTo>
                    <a:lnTo>
                      <a:pt x="57" y="18"/>
                    </a:lnTo>
                    <a:lnTo>
                      <a:pt x="59" y="27"/>
                    </a:lnTo>
                    <a:lnTo>
                      <a:pt x="57" y="38"/>
                    </a:lnTo>
                    <a:close/>
                  </a:path>
                </a:pathLst>
              </a:custGeom>
              <a:solidFill>
                <a:srgbClr val="005B7F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 dirty="0"/>
              </a:p>
            </p:txBody>
          </p:sp>
          <p:sp>
            <p:nvSpPr>
              <p:cNvPr id="73992" name="Freeform 69"/>
              <p:cNvSpPr>
                <a:spLocks/>
              </p:cNvSpPr>
              <p:nvPr/>
            </p:nvSpPr>
            <p:spPr bwMode="auto">
              <a:xfrm>
                <a:off x="4474" y="2785"/>
                <a:ext cx="40" cy="12"/>
              </a:xfrm>
              <a:custGeom>
                <a:avLst/>
                <a:gdLst>
                  <a:gd name="T0" fmla="*/ 0 w 201"/>
                  <a:gd name="T1" fmla="*/ 0 h 62"/>
                  <a:gd name="T2" fmla="*/ 0 w 201"/>
                  <a:gd name="T3" fmla="*/ 0 h 62"/>
                  <a:gd name="T4" fmla="*/ 0 w 201"/>
                  <a:gd name="T5" fmla="*/ 0 h 62"/>
                  <a:gd name="T6" fmla="*/ 0 w 201"/>
                  <a:gd name="T7" fmla="*/ 0 h 62"/>
                  <a:gd name="T8" fmla="*/ 0 w 201"/>
                  <a:gd name="T9" fmla="*/ 0 h 62"/>
                  <a:gd name="T10" fmla="*/ 0 w 201"/>
                  <a:gd name="T11" fmla="*/ 0 h 62"/>
                  <a:gd name="T12" fmla="*/ 0 w 201"/>
                  <a:gd name="T13" fmla="*/ 0 h 62"/>
                  <a:gd name="T14" fmla="*/ 0 w 201"/>
                  <a:gd name="T15" fmla="*/ 0 h 62"/>
                  <a:gd name="T16" fmla="*/ 0 w 201"/>
                  <a:gd name="T17" fmla="*/ 0 h 62"/>
                  <a:gd name="T18" fmla="*/ 0 w 201"/>
                  <a:gd name="T19" fmla="*/ 0 h 62"/>
                  <a:gd name="T20" fmla="*/ 0 w 201"/>
                  <a:gd name="T21" fmla="*/ 0 h 62"/>
                  <a:gd name="T22" fmla="*/ 0 w 201"/>
                  <a:gd name="T23" fmla="*/ 0 h 62"/>
                  <a:gd name="T24" fmla="*/ 0 w 201"/>
                  <a:gd name="T25" fmla="*/ 0 h 62"/>
                  <a:gd name="T26" fmla="*/ 0 w 201"/>
                  <a:gd name="T27" fmla="*/ 0 h 62"/>
                  <a:gd name="T28" fmla="*/ 0 w 201"/>
                  <a:gd name="T29" fmla="*/ 0 h 62"/>
                  <a:gd name="T30" fmla="*/ 0 w 201"/>
                  <a:gd name="T31" fmla="*/ 0 h 62"/>
                  <a:gd name="T32" fmla="*/ 0 w 201"/>
                  <a:gd name="T33" fmla="*/ 0 h 62"/>
                  <a:gd name="T34" fmla="*/ 0 w 201"/>
                  <a:gd name="T35" fmla="*/ 0 h 62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201"/>
                  <a:gd name="T55" fmla="*/ 0 h 62"/>
                  <a:gd name="T56" fmla="*/ 201 w 201"/>
                  <a:gd name="T57" fmla="*/ 62 h 62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201" h="62">
                    <a:moveTo>
                      <a:pt x="201" y="50"/>
                    </a:moveTo>
                    <a:lnTo>
                      <a:pt x="190" y="54"/>
                    </a:lnTo>
                    <a:lnTo>
                      <a:pt x="177" y="56"/>
                    </a:lnTo>
                    <a:lnTo>
                      <a:pt x="164" y="59"/>
                    </a:lnTo>
                    <a:lnTo>
                      <a:pt x="151" y="61"/>
                    </a:lnTo>
                    <a:lnTo>
                      <a:pt x="137" y="62"/>
                    </a:lnTo>
                    <a:lnTo>
                      <a:pt x="123" y="62"/>
                    </a:lnTo>
                    <a:lnTo>
                      <a:pt x="108" y="62"/>
                    </a:lnTo>
                    <a:lnTo>
                      <a:pt x="94" y="60"/>
                    </a:lnTo>
                    <a:lnTo>
                      <a:pt x="80" y="57"/>
                    </a:lnTo>
                    <a:lnTo>
                      <a:pt x="66" y="54"/>
                    </a:lnTo>
                    <a:lnTo>
                      <a:pt x="54" y="48"/>
                    </a:lnTo>
                    <a:lnTo>
                      <a:pt x="41" y="42"/>
                    </a:lnTo>
                    <a:lnTo>
                      <a:pt x="29" y="34"/>
                    </a:lnTo>
                    <a:lnTo>
                      <a:pt x="19" y="24"/>
                    </a:lnTo>
                    <a:lnTo>
                      <a:pt x="8" y="12"/>
                    </a:lnTo>
                    <a:lnTo>
                      <a:pt x="0" y="0"/>
                    </a:lnTo>
                    <a:lnTo>
                      <a:pt x="201" y="50"/>
                    </a:lnTo>
                    <a:close/>
                  </a:path>
                </a:pathLst>
              </a:custGeom>
              <a:solidFill>
                <a:srgbClr val="005B7F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 dirty="0"/>
              </a:p>
            </p:txBody>
          </p:sp>
          <p:sp>
            <p:nvSpPr>
              <p:cNvPr id="73993" name="Freeform 70"/>
              <p:cNvSpPr>
                <a:spLocks/>
              </p:cNvSpPr>
              <p:nvPr/>
            </p:nvSpPr>
            <p:spPr bwMode="auto">
              <a:xfrm>
                <a:off x="4414" y="2823"/>
                <a:ext cx="26" cy="14"/>
              </a:xfrm>
              <a:custGeom>
                <a:avLst/>
                <a:gdLst>
                  <a:gd name="T0" fmla="*/ 0 w 130"/>
                  <a:gd name="T1" fmla="*/ 0 h 68"/>
                  <a:gd name="T2" fmla="*/ 0 w 130"/>
                  <a:gd name="T3" fmla="*/ 0 h 68"/>
                  <a:gd name="T4" fmla="*/ 0 w 130"/>
                  <a:gd name="T5" fmla="*/ 0 h 68"/>
                  <a:gd name="T6" fmla="*/ 0 w 130"/>
                  <a:gd name="T7" fmla="*/ 0 h 68"/>
                  <a:gd name="T8" fmla="*/ 0 w 130"/>
                  <a:gd name="T9" fmla="*/ 0 h 68"/>
                  <a:gd name="T10" fmla="*/ 0 w 130"/>
                  <a:gd name="T11" fmla="*/ 0 h 68"/>
                  <a:gd name="T12" fmla="*/ 0 w 130"/>
                  <a:gd name="T13" fmla="*/ 0 h 68"/>
                  <a:gd name="T14" fmla="*/ 0 w 130"/>
                  <a:gd name="T15" fmla="*/ 0 h 68"/>
                  <a:gd name="T16" fmla="*/ 0 w 130"/>
                  <a:gd name="T17" fmla="*/ 0 h 68"/>
                  <a:gd name="T18" fmla="*/ 0 w 130"/>
                  <a:gd name="T19" fmla="*/ 0 h 68"/>
                  <a:gd name="T20" fmla="*/ 0 w 130"/>
                  <a:gd name="T21" fmla="*/ 0 h 68"/>
                  <a:gd name="T22" fmla="*/ 0 w 130"/>
                  <a:gd name="T23" fmla="*/ 0 h 68"/>
                  <a:gd name="T24" fmla="*/ 0 w 130"/>
                  <a:gd name="T25" fmla="*/ 0 h 68"/>
                  <a:gd name="T26" fmla="*/ 0 w 130"/>
                  <a:gd name="T27" fmla="*/ 0 h 68"/>
                  <a:gd name="T28" fmla="*/ 0 w 130"/>
                  <a:gd name="T29" fmla="*/ 0 h 68"/>
                  <a:gd name="T30" fmla="*/ 0 w 130"/>
                  <a:gd name="T31" fmla="*/ 0 h 68"/>
                  <a:gd name="T32" fmla="*/ 0 w 130"/>
                  <a:gd name="T33" fmla="*/ 0 h 68"/>
                  <a:gd name="T34" fmla="*/ 0 w 130"/>
                  <a:gd name="T35" fmla="*/ 0 h 68"/>
                  <a:gd name="T36" fmla="*/ 0 w 130"/>
                  <a:gd name="T37" fmla="*/ 0 h 68"/>
                  <a:gd name="T38" fmla="*/ 0 w 130"/>
                  <a:gd name="T39" fmla="*/ 0 h 68"/>
                  <a:gd name="T40" fmla="*/ 0 w 130"/>
                  <a:gd name="T41" fmla="*/ 0 h 68"/>
                  <a:gd name="T42" fmla="*/ 0 w 130"/>
                  <a:gd name="T43" fmla="*/ 0 h 68"/>
                  <a:gd name="T44" fmla="*/ 0 w 130"/>
                  <a:gd name="T45" fmla="*/ 0 h 68"/>
                  <a:gd name="T46" fmla="*/ 0 w 130"/>
                  <a:gd name="T47" fmla="*/ 0 h 68"/>
                  <a:gd name="T48" fmla="*/ 0 w 130"/>
                  <a:gd name="T49" fmla="*/ 0 h 68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130"/>
                  <a:gd name="T76" fmla="*/ 0 h 68"/>
                  <a:gd name="T77" fmla="*/ 130 w 130"/>
                  <a:gd name="T78" fmla="*/ 68 h 68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130" h="68">
                    <a:moveTo>
                      <a:pt x="126" y="42"/>
                    </a:moveTo>
                    <a:lnTo>
                      <a:pt x="128" y="46"/>
                    </a:lnTo>
                    <a:lnTo>
                      <a:pt x="129" y="49"/>
                    </a:lnTo>
                    <a:lnTo>
                      <a:pt x="130" y="53"/>
                    </a:lnTo>
                    <a:lnTo>
                      <a:pt x="128" y="56"/>
                    </a:lnTo>
                    <a:lnTo>
                      <a:pt x="116" y="62"/>
                    </a:lnTo>
                    <a:lnTo>
                      <a:pt x="103" y="67"/>
                    </a:lnTo>
                    <a:lnTo>
                      <a:pt x="89" y="68"/>
                    </a:lnTo>
                    <a:lnTo>
                      <a:pt x="76" y="67"/>
                    </a:lnTo>
                    <a:lnTo>
                      <a:pt x="63" y="64"/>
                    </a:lnTo>
                    <a:lnTo>
                      <a:pt x="49" y="60"/>
                    </a:lnTo>
                    <a:lnTo>
                      <a:pt x="37" y="55"/>
                    </a:lnTo>
                    <a:lnTo>
                      <a:pt x="26" y="49"/>
                    </a:lnTo>
                    <a:lnTo>
                      <a:pt x="17" y="41"/>
                    </a:lnTo>
                    <a:lnTo>
                      <a:pt x="9" y="32"/>
                    </a:lnTo>
                    <a:lnTo>
                      <a:pt x="2" y="23"/>
                    </a:lnTo>
                    <a:lnTo>
                      <a:pt x="0" y="12"/>
                    </a:lnTo>
                    <a:lnTo>
                      <a:pt x="18" y="2"/>
                    </a:lnTo>
                    <a:lnTo>
                      <a:pt x="34" y="0"/>
                    </a:lnTo>
                    <a:lnTo>
                      <a:pt x="50" y="1"/>
                    </a:lnTo>
                    <a:lnTo>
                      <a:pt x="65" y="8"/>
                    </a:lnTo>
                    <a:lnTo>
                      <a:pt x="81" y="16"/>
                    </a:lnTo>
                    <a:lnTo>
                      <a:pt x="96" y="26"/>
                    </a:lnTo>
                    <a:lnTo>
                      <a:pt x="111" y="36"/>
                    </a:lnTo>
                    <a:lnTo>
                      <a:pt x="126" y="42"/>
                    </a:lnTo>
                    <a:close/>
                  </a:path>
                </a:pathLst>
              </a:custGeom>
              <a:solidFill>
                <a:srgbClr val="7FFFBF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 dirty="0"/>
              </a:p>
            </p:txBody>
          </p:sp>
          <p:sp>
            <p:nvSpPr>
              <p:cNvPr id="73994" name="Freeform 71"/>
              <p:cNvSpPr>
                <a:spLocks/>
              </p:cNvSpPr>
              <p:nvPr/>
            </p:nvSpPr>
            <p:spPr bwMode="auto">
              <a:xfrm>
                <a:off x="4447" y="2834"/>
                <a:ext cx="16" cy="9"/>
              </a:xfrm>
              <a:custGeom>
                <a:avLst/>
                <a:gdLst>
                  <a:gd name="T0" fmla="*/ 0 w 81"/>
                  <a:gd name="T1" fmla="*/ 0 h 47"/>
                  <a:gd name="T2" fmla="*/ 0 w 81"/>
                  <a:gd name="T3" fmla="*/ 0 h 47"/>
                  <a:gd name="T4" fmla="*/ 0 w 81"/>
                  <a:gd name="T5" fmla="*/ 0 h 47"/>
                  <a:gd name="T6" fmla="*/ 0 w 81"/>
                  <a:gd name="T7" fmla="*/ 0 h 47"/>
                  <a:gd name="T8" fmla="*/ 0 w 81"/>
                  <a:gd name="T9" fmla="*/ 0 h 47"/>
                  <a:gd name="T10" fmla="*/ 0 w 81"/>
                  <a:gd name="T11" fmla="*/ 0 h 47"/>
                  <a:gd name="T12" fmla="*/ 0 w 81"/>
                  <a:gd name="T13" fmla="*/ 0 h 47"/>
                  <a:gd name="T14" fmla="*/ 0 w 81"/>
                  <a:gd name="T15" fmla="*/ 0 h 47"/>
                  <a:gd name="T16" fmla="*/ 0 w 81"/>
                  <a:gd name="T17" fmla="*/ 0 h 47"/>
                  <a:gd name="T18" fmla="*/ 0 w 81"/>
                  <a:gd name="T19" fmla="*/ 0 h 47"/>
                  <a:gd name="T20" fmla="*/ 0 w 81"/>
                  <a:gd name="T21" fmla="*/ 0 h 47"/>
                  <a:gd name="T22" fmla="*/ 0 w 81"/>
                  <a:gd name="T23" fmla="*/ 0 h 47"/>
                  <a:gd name="T24" fmla="*/ 0 w 81"/>
                  <a:gd name="T25" fmla="*/ 0 h 47"/>
                  <a:gd name="T26" fmla="*/ 0 w 81"/>
                  <a:gd name="T27" fmla="*/ 0 h 47"/>
                  <a:gd name="T28" fmla="*/ 0 w 81"/>
                  <a:gd name="T29" fmla="*/ 0 h 47"/>
                  <a:gd name="T30" fmla="*/ 0 w 81"/>
                  <a:gd name="T31" fmla="*/ 0 h 47"/>
                  <a:gd name="T32" fmla="*/ 0 w 81"/>
                  <a:gd name="T33" fmla="*/ 0 h 47"/>
                  <a:gd name="T34" fmla="*/ 0 w 81"/>
                  <a:gd name="T35" fmla="*/ 0 h 47"/>
                  <a:gd name="T36" fmla="*/ 0 w 81"/>
                  <a:gd name="T37" fmla="*/ 0 h 47"/>
                  <a:gd name="T38" fmla="*/ 0 w 81"/>
                  <a:gd name="T39" fmla="*/ 0 h 47"/>
                  <a:gd name="T40" fmla="*/ 0 w 81"/>
                  <a:gd name="T41" fmla="*/ 0 h 47"/>
                  <a:gd name="T42" fmla="*/ 0 w 81"/>
                  <a:gd name="T43" fmla="*/ 0 h 47"/>
                  <a:gd name="T44" fmla="*/ 0 w 81"/>
                  <a:gd name="T45" fmla="*/ 0 h 47"/>
                  <a:gd name="T46" fmla="*/ 0 w 81"/>
                  <a:gd name="T47" fmla="*/ 0 h 47"/>
                  <a:gd name="T48" fmla="*/ 0 w 81"/>
                  <a:gd name="T49" fmla="*/ 0 h 47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81"/>
                  <a:gd name="T76" fmla="*/ 0 h 47"/>
                  <a:gd name="T77" fmla="*/ 81 w 81"/>
                  <a:gd name="T78" fmla="*/ 47 h 47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81" h="47">
                    <a:moveTo>
                      <a:pt x="81" y="31"/>
                    </a:moveTo>
                    <a:lnTo>
                      <a:pt x="80" y="39"/>
                    </a:lnTo>
                    <a:lnTo>
                      <a:pt x="74" y="42"/>
                    </a:lnTo>
                    <a:lnTo>
                      <a:pt x="66" y="43"/>
                    </a:lnTo>
                    <a:lnTo>
                      <a:pt x="59" y="47"/>
                    </a:lnTo>
                    <a:lnTo>
                      <a:pt x="51" y="46"/>
                    </a:lnTo>
                    <a:lnTo>
                      <a:pt x="42" y="45"/>
                    </a:lnTo>
                    <a:lnTo>
                      <a:pt x="34" y="41"/>
                    </a:lnTo>
                    <a:lnTo>
                      <a:pt x="26" y="38"/>
                    </a:lnTo>
                    <a:lnTo>
                      <a:pt x="19" y="33"/>
                    </a:lnTo>
                    <a:lnTo>
                      <a:pt x="12" y="27"/>
                    </a:lnTo>
                    <a:lnTo>
                      <a:pt x="6" y="20"/>
                    </a:lnTo>
                    <a:lnTo>
                      <a:pt x="2" y="12"/>
                    </a:lnTo>
                    <a:lnTo>
                      <a:pt x="0" y="7"/>
                    </a:lnTo>
                    <a:lnTo>
                      <a:pt x="4" y="2"/>
                    </a:lnTo>
                    <a:lnTo>
                      <a:pt x="10" y="1"/>
                    </a:lnTo>
                    <a:lnTo>
                      <a:pt x="14" y="0"/>
                    </a:lnTo>
                    <a:lnTo>
                      <a:pt x="23" y="1"/>
                    </a:lnTo>
                    <a:lnTo>
                      <a:pt x="33" y="2"/>
                    </a:lnTo>
                    <a:lnTo>
                      <a:pt x="42" y="4"/>
                    </a:lnTo>
                    <a:lnTo>
                      <a:pt x="51" y="8"/>
                    </a:lnTo>
                    <a:lnTo>
                      <a:pt x="59" y="12"/>
                    </a:lnTo>
                    <a:lnTo>
                      <a:pt x="67" y="17"/>
                    </a:lnTo>
                    <a:lnTo>
                      <a:pt x="74" y="23"/>
                    </a:lnTo>
                    <a:lnTo>
                      <a:pt x="81" y="31"/>
                    </a:lnTo>
                    <a:close/>
                  </a:path>
                </a:pathLst>
              </a:custGeom>
              <a:solidFill>
                <a:srgbClr val="7FFFBF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 dirty="0"/>
              </a:p>
            </p:txBody>
          </p:sp>
        </p:grpSp>
        <p:grpSp>
          <p:nvGrpSpPr>
            <p:cNvPr id="73738" name="Group 72"/>
            <p:cNvGrpSpPr>
              <a:grpSpLocks/>
            </p:cNvGrpSpPr>
            <p:nvPr/>
          </p:nvGrpSpPr>
          <p:grpSpPr bwMode="auto">
            <a:xfrm>
              <a:off x="5311" y="2256"/>
              <a:ext cx="743" cy="590"/>
              <a:chOff x="3986" y="2308"/>
              <a:chExt cx="660" cy="590"/>
            </a:xfrm>
          </p:grpSpPr>
          <p:sp>
            <p:nvSpPr>
              <p:cNvPr id="73869" name="Freeform 73"/>
              <p:cNvSpPr>
                <a:spLocks/>
              </p:cNvSpPr>
              <p:nvPr/>
            </p:nvSpPr>
            <p:spPr bwMode="auto">
              <a:xfrm>
                <a:off x="3986" y="2308"/>
                <a:ext cx="660" cy="590"/>
              </a:xfrm>
              <a:custGeom>
                <a:avLst/>
                <a:gdLst>
                  <a:gd name="T0" fmla="*/ 0 w 3304"/>
                  <a:gd name="T1" fmla="*/ 0 h 2952"/>
                  <a:gd name="T2" fmla="*/ 0 w 3304"/>
                  <a:gd name="T3" fmla="*/ 0 h 2952"/>
                  <a:gd name="T4" fmla="*/ 0 w 3304"/>
                  <a:gd name="T5" fmla="*/ 0 h 2952"/>
                  <a:gd name="T6" fmla="*/ 0 w 3304"/>
                  <a:gd name="T7" fmla="*/ 0 h 2952"/>
                  <a:gd name="T8" fmla="*/ 0 w 3304"/>
                  <a:gd name="T9" fmla="*/ 0 h 2952"/>
                  <a:gd name="T10" fmla="*/ 0 w 3304"/>
                  <a:gd name="T11" fmla="*/ 0 h 2952"/>
                  <a:gd name="T12" fmla="*/ 0 w 3304"/>
                  <a:gd name="T13" fmla="*/ 0 h 2952"/>
                  <a:gd name="T14" fmla="*/ 0 w 3304"/>
                  <a:gd name="T15" fmla="*/ 0 h 2952"/>
                  <a:gd name="T16" fmla="*/ 0 w 3304"/>
                  <a:gd name="T17" fmla="*/ 0 h 2952"/>
                  <a:gd name="T18" fmla="*/ 0 w 3304"/>
                  <a:gd name="T19" fmla="*/ 0 h 2952"/>
                  <a:gd name="T20" fmla="*/ 0 w 3304"/>
                  <a:gd name="T21" fmla="*/ 0 h 2952"/>
                  <a:gd name="T22" fmla="*/ 0 w 3304"/>
                  <a:gd name="T23" fmla="*/ 0 h 2952"/>
                  <a:gd name="T24" fmla="*/ 0 w 3304"/>
                  <a:gd name="T25" fmla="*/ 0 h 2952"/>
                  <a:gd name="T26" fmla="*/ 0 w 3304"/>
                  <a:gd name="T27" fmla="*/ 0 h 2952"/>
                  <a:gd name="T28" fmla="*/ 0 w 3304"/>
                  <a:gd name="T29" fmla="*/ 0 h 2952"/>
                  <a:gd name="T30" fmla="*/ 0 w 3304"/>
                  <a:gd name="T31" fmla="*/ 0 h 2952"/>
                  <a:gd name="T32" fmla="*/ 0 w 3304"/>
                  <a:gd name="T33" fmla="*/ 0 h 2952"/>
                  <a:gd name="T34" fmla="*/ 0 w 3304"/>
                  <a:gd name="T35" fmla="*/ 0 h 2952"/>
                  <a:gd name="T36" fmla="*/ 0 w 3304"/>
                  <a:gd name="T37" fmla="*/ 0 h 2952"/>
                  <a:gd name="T38" fmla="*/ 0 w 3304"/>
                  <a:gd name="T39" fmla="*/ 0 h 2952"/>
                  <a:gd name="T40" fmla="*/ 0 w 3304"/>
                  <a:gd name="T41" fmla="*/ 0 h 2952"/>
                  <a:gd name="T42" fmla="*/ 0 w 3304"/>
                  <a:gd name="T43" fmla="*/ 0 h 2952"/>
                  <a:gd name="T44" fmla="*/ 0 w 3304"/>
                  <a:gd name="T45" fmla="*/ 0 h 2952"/>
                  <a:gd name="T46" fmla="*/ 0 w 3304"/>
                  <a:gd name="T47" fmla="*/ 0 h 2952"/>
                  <a:gd name="T48" fmla="*/ 0 w 3304"/>
                  <a:gd name="T49" fmla="*/ 0 h 2952"/>
                  <a:gd name="T50" fmla="*/ 0 w 3304"/>
                  <a:gd name="T51" fmla="*/ 0 h 2952"/>
                  <a:gd name="T52" fmla="*/ 0 w 3304"/>
                  <a:gd name="T53" fmla="*/ 0 h 2952"/>
                  <a:gd name="T54" fmla="*/ 0 w 3304"/>
                  <a:gd name="T55" fmla="*/ 0 h 2952"/>
                  <a:gd name="T56" fmla="*/ 0 w 3304"/>
                  <a:gd name="T57" fmla="*/ 0 h 2952"/>
                  <a:gd name="T58" fmla="*/ 0 w 3304"/>
                  <a:gd name="T59" fmla="*/ 0 h 2952"/>
                  <a:gd name="T60" fmla="*/ 0 w 3304"/>
                  <a:gd name="T61" fmla="*/ 0 h 2952"/>
                  <a:gd name="T62" fmla="*/ 0 w 3304"/>
                  <a:gd name="T63" fmla="*/ 0 h 2952"/>
                  <a:gd name="T64" fmla="*/ 0 w 3304"/>
                  <a:gd name="T65" fmla="*/ 0 h 2952"/>
                  <a:gd name="T66" fmla="*/ 0 w 3304"/>
                  <a:gd name="T67" fmla="*/ 0 h 2952"/>
                  <a:gd name="T68" fmla="*/ 0 w 3304"/>
                  <a:gd name="T69" fmla="*/ 0 h 2952"/>
                  <a:gd name="T70" fmla="*/ 0 w 3304"/>
                  <a:gd name="T71" fmla="*/ 0 h 2952"/>
                  <a:gd name="T72" fmla="*/ 0 w 3304"/>
                  <a:gd name="T73" fmla="*/ 0 h 2952"/>
                  <a:gd name="T74" fmla="*/ 0 w 3304"/>
                  <a:gd name="T75" fmla="*/ 0 h 2952"/>
                  <a:gd name="T76" fmla="*/ 0 w 3304"/>
                  <a:gd name="T77" fmla="*/ 0 h 2952"/>
                  <a:gd name="T78" fmla="*/ 0 w 3304"/>
                  <a:gd name="T79" fmla="*/ 0 h 2952"/>
                  <a:gd name="T80" fmla="*/ 0 w 3304"/>
                  <a:gd name="T81" fmla="*/ 0 h 2952"/>
                  <a:gd name="T82" fmla="*/ 0 w 3304"/>
                  <a:gd name="T83" fmla="*/ 0 h 2952"/>
                  <a:gd name="T84" fmla="*/ 0 w 3304"/>
                  <a:gd name="T85" fmla="*/ 0 h 2952"/>
                  <a:gd name="T86" fmla="*/ 0 w 3304"/>
                  <a:gd name="T87" fmla="*/ 0 h 2952"/>
                  <a:gd name="T88" fmla="*/ 0 w 3304"/>
                  <a:gd name="T89" fmla="*/ 0 h 2952"/>
                  <a:gd name="T90" fmla="*/ 0 w 3304"/>
                  <a:gd name="T91" fmla="*/ 0 h 2952"/>
                  <a:gd name="T92" fmla="*/ 0 w 3304"/>
                  <a:gd name="T93" fmla="*/ 0 h 2952"/>
                  <a:gd name="T94" fmla="*/ 0 w 3304"/>
                  <a:gd name="T95" fmla="*/ 0 h 2952"/>
                  <a:gd name="T96" fmla="*/ 0 w 3304"/>
                  <a:gd name="T97" fmla="*/ 0 h 2952"/>
                  <a:gd name="T98" fmla="*/ 0 w 3304"/>
                  <a:gd name="T99" fmla="*/ 0 h 2952"/>
                  <a:gd name="T100" fmla="*/ 0 w 3304"/>
                  <a:gd name="T101" fmla="*/ 0 h 2952"/>
                  <a:gd name="T102" fmla="*/ 0 w 3304"/>
                  <a:gd name="T103" fmla="*/ 0 h 2952"/>
                  <a:gd name="T104" fmla="*/ 0 w 3304"/>
                  <a:gd name="T105" fmla="*/ 0 h 2952"/>
                  <a:gd name="T106" fmla="*/ 0 w 3304"/>
                  <a:gd name="T107" fmla="*/ 0 h 2952"/>
                  <a:gd name="T108" fmla="*/ 0 w 3304"/>
                  <a:gd name="T109" fmla="*/ 0 h 2952"/>
                  <a:gd name="T110" fmla="*/ 0 w 3304"/>
                  <a:gd name="T111" fmla="*/ 0 h 2952"/>
                  <a:gd name="T112" fmla="*/ 0 w 3304"/>
                  <a:gd name="T113" fmla="*/ 0 h 2952"/>
                  <a:gd name="T114" fmla="*/ 0 w 3304"/>
                  <a:gd name="T115" fmla="*/ 0 h 2952"/>
                  <a:gd name="T116" fmla="*/ 0 w 3304"/>
                  <a:gd name="T117" fmla="*/ 0 h 2952"/>
                  <a:gd name="T118" fmla="*/ 0 w 3304"/>
                  <a:gd name="T119" fmla="*/ 0 h 2952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3304"/>
                  <a:gd name="T181" fmla="*/ 0 h 2952"/>
                  <a:gd name="T182" fmla="*/ 3304 w 3304"/>
                  <a:gd name="T183" fmla="*/ 2952 h 2952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3304" h="2952">
                    <a:moveTo>
                      <a:pt x="1441" y="36"/>
                    </a:moveTo>
                    <a:lnTo>
                      <a:pt x="1461" y="37"/>
                    </a:lnTo>
                    <a:lnTo>
                      <a:pt x="1480" y="40"/>
                    </a:lnTo>
                    <a:lnTo>
                      <a:pt x="1499" y="42"/>
                    </a:lnTo>
                    <a:lnTo>
                      <a:pt x="1518" y="46"/>
                    </a:lnTo>
                    <a:lnTo>
                      <a:pt x="1537" y="49"/>
                    </a:lnTo>
                    <a:lnTo>
                      <a:pt x="1556" y="52"/>
                    </a:lnTo>
                    <a:lnTo>
                      <a:pt x="1575" y="55"/>
                    </a:lnTo>
                    <a:lnTo>
                      <a:pt x="1595" y="57"/>
                    </a:lnTo>
                    <a:lnTo>
                      <a:pt x="1626" y="55"/>
                    </a:lnTo>
                    <a:lnTo>
                      <a:pt x="1657" y="52"/>
                    </a:lnTo>
                    <a:lnTo>
                      <a:pt x="1689" y="50"/>
                    </a:lnTo>
                    <a:lnTo>
                      <a:pt x="1721" y="49"/>
                    </a:lnTo>
                    <a:lnTo>
                      <a:pt x="1753" y="48"/>
                    </a:lnTo>
                    <a:lnTo>
                      <a:pt x="1784" y="47"/>
                    </a:lnTo>
                    <a:lnTo>
                      <a:pt x="1816" y="46"/>
                    </a:lnTo>
                    <a:lnTo>
                      <a:pt x="1848" y="44"/>
                    </a:lnTo>
                    <a:lnTo>
                      <a:pt x="1880" y="44"/>
                    </a:lnTo>
                    <a:lnTo>
                      <a:pt x="1911" y="44"/>
                    </a:lnTo>
                    <a:lnTo>
                      <a:pt x="1944" y="44"/>
                    </a:lnTo>
                    <a:lnTo>
                      <a:pt x="1976" y="44"/>
                    </a:lnTo>
                    <a:lnTo>
                      <a:pt x="2007" y="44"/>
                    </a:lnTo>
                    <a:lnTo>
                      <a:pt x="2039" y="44"/>
                    </a:lnTo>
                    <a:lnTo>
                      <a:pt x="2072" y="46"/>
                    </a:lnTo>
                    <a:lnTo>
                      <a:pt x="2104" y="47"/>
                    </a:lnTo>
                    <a:lnTo>
                      <a:pt x="2135" y="47"/>
                    </a:lnTo>
                    <a:lnTo>
                      <a:pt x="2168" y="48"/>
                    </a:lnTo>
                    <a:lnTo>
                      <a:pt x="2200" y="49"/>
                    </a:lnTo>
                    <a:lnTo>
                      <a:pt x="2232" y="50"/>
                    </a:lnTo>
                    <a:lnTo>
                      <a:pt x="2265" y="52"/>
                    </a:lnTo>
                    <a:lnTo>
                      <a:pt x="2296" y="54"/>
                    </a:lnTo>
                    <a:lnTo>
                      <a:pt x="2328" y="55"/>
                    </a:lnTo>
                    <a:lnTo>
                      <a:pt x="2361" y="57"/>
                    </a:lnTo>
                    <a:lnTo>
                      <a:pt x="2393" y="58"/>
                    </a:lnTo>
                    <a:lnTo>
                      <a:pt x="2425" y="61"/>
                    </a:lnTo>
                    <a:lnTo>
                      <a:pt x="2457" y="62"/>
                    </a:lnTo>
                    <a:lnTo>
                      <a:pt x="2489" y="64"/>
                    </a:lnTo>
                    <a:lnTo>
                      <a:pt x="2521" y="65"/>
                    </a:lnTo>
                    <a:lnTo>
                      <a:pt x="2554" y="68"/>
                    </a:lnTo>
                    <a:lnTo>
                      <a:pt x="2585" y="69"/>
                    </a:lnTo>
                    <a:lnTo>
                      <a:pt x="2617" y="71"/>
                    </a:lnTo>
                    <a:lnTo>
                      <a:pt x="2658" y="71"/>
                    </a:lnTo>
                    <a:lnTo>
                      <a:pt x="2697" y="70"/>
                    </a:lnTo>
                    <a:lnTo>
                      <a:pt x="2737" y="68"/>
                    </a:lnTo>
                    <a:lnTo>
                      <a:pt x="2777" y="64"/>
                    </a:lnTo>
                    <a:lnTo>
                      <a:pt x="2816" y="59"/>
                    </a:lnTo>
                    <a:lnTo>
                      <a:pt x="2855" y="55"/>
                    </a:lnTo>
                    <a:lnTo>
                      <a:pt x="2894" y="50"/>
                    </a:lnTo>
                    <a:lnTo>
                      <a:pt x="2934" y="46"/>
                    </a:lnTo>
                    <a:lnTo>
                      <a:pt x="2973" y="42"/>
                    </a:lnTo>
                    <a:lnTo>
                      <a:pt x="3012" y="39"/>
                    </a:lnTo>
                    <a:lnTo>
                      <a:pt x="3052" y="36"/>
                    </a:lnTo>
                    <a:lnTo>
                      <a:pt x="3091" y="36"/>
                    </a:lnTo>
                    <a:lnTo>
                      <a:pt x="3130" y="36"/>
                    </a:lnTo>
                    <a:lnTo>
                      <a:pt x="3169" y="40"/>
                    </a:lnTo>
                    <a:lnTo>
                      <a:pt x="3209" y="44"/>
                    </a:lnTo>
                    <a:lnTo>
                      <a:pt x="3249" y="51"/>
                    </a:lnTo>
                    <a:lnTo>
                      <a:pt x="3241" y="184"/>
                    </a:lnTo>
                    <a:lnTo>
                      <a:pt x="3250" y="233"/>
                    </a:lnTo>
                    <a:lnTo>
                      <a:pt x="3260" y="281"/>
                    </a:lnTo>
                    <a:lnTo>
                      <a:pt x="3268" y="331"/>
                    </a:lnTo>
                    <a:lnTo>
                      <a:pt x="3275" y="381"/>
                    </a:lnTo>
                    <a:lnTo>
                      <a:pt x="3279" y="430"/>
                    </a:lnTo>
                    <a:lnTo>
                      <a:pt x="3282" y="481"/>
                    </a:lnTo>
                    <a:lnTo>
                      <a:pt x="3280" y="533"/>
                    </a:lnTo>
                    <a:lnTo>
                      <a:pt x="3277" y="586"/>
                    </a:lnTo>
                    <a:lnTo>
                      <a:pt x="3278" y="857"/>
                    </a:lnTo>
                    <a:lnTo>
                      <a:pt x="3271" y="903"/>
                    </a:lnTo>
                    <a:lnTo>
                      <a:pt x="3264" y="950"/>
                    </a:lnTo>
                    <a:lnTo>
                      <a:pt x="3256" y="997"/>
                    </a:lnTo>
                    <a:lnTo>
                      <a:pt x="3249" y="1043"/>
                    </a:lnTo>
                    <a:lnTo>
                      <a:pt x="3243" y="1090"/>
                    </a:lnTo>
                    <a:lnTo>
                      <a:pt x="3239" y="1138"/>
                    </a:lnTo>
                    <a:lnTo>
                      <a:pt x="3238" y="1185"/>
                    </a:lnTo>
                    <a:lnTo>
                      <a:pt x="3240" y="1234"/>
                    </a:lnTo>
                    <a:lnTo>
                      <a:pt x="3246" y="1268"/>
                    </a:lnTo>
                    <a:lnTo>
                      <a:pt x="3253" y="1302"/>
                    </a:lnTo>
                    <a:lnTo>
                      <a:pt x="3260" y="1336"/>
                    </a:lnTo>
                    <a:lnTo>
                      <a:pt x="3267" y="1370"/>
                    </a:lnTo>
                    <a:lnTo>
                      <a:pt x="3273" y="1403"/>
                    </a:lnTo>
                    <a:lnTo>
                      <a:pt x="3279" y="1438"/>
                    </a:lnTo>
                    <a:lnTo>
                      <a:pt x="3284" y="1473"/>
                    </a:lnTo>
                    <a:lnTo>
                      <a:pt x="3287" y="1509"/>
                    </a:lnTo>
                    <a:lnTo>
                      <a:pt x="3282" y="1510"/>
                    </a:lnTo>
                    <a:lnTo>
                      <a:pt x="3287" y="1534"/>
                    </a:lnTo>
                    <a:lnTo>
                      <a:pt x="3284" y="1559"/>
                    </a:lnTo>
                    <a:lnTo>
                      <a:pt x="3280" y="1586"/>
                    </a:lnTo>
                    <a:lnTo>
                      <a:pt x="3285" y="1611"/>
                    </a:lnTo>
                    <a:lnTo>
                      <a:pt x="3282" y="1665"/>
                    </a:lnTo>
                    <a:lnTo>
                      <a:pt x="3275" y="1715"/>
                    </a:lnTo>
                    <a:lnTo>
                      <a:pt x="3269" y="1766"/>
                    </a:lnTo>
                    <a:lnTo>
                      <a:pt x="3267" y="1817"/>
                    </a:lnTo>
                    <a:lnTo>
                      <a:pt x="3271" y="1863"/>
                    </a:lnTo>
                    <a:lnTo>
                      <a:pt x="3279" y="1908"/>
                    </a:lnTo>
                    <a:lnTo>
                      <a:pt x="3286" y="1955"/>
                    </a:lnTo>
                    <a:lnTo>
                      <a:pt x="3294" y="2000"/>
                    </a:lnTo>
                    <a:lnTo>
                      <a:pt x="3300" y="2046"/>
                    </a:lnTo>
                    <a:lnTo>
                      <a:pt x="3304" y="2092"/>
                    </a:lnTo>
                    <a:lnTo>
                      <a:pt x="3302" y="2138"/>
                    </a:lnTo>
                    <a:lnTo>
                      <a:pt x="3295" y="2187"/>
                    </a:lnTo>
                    <a:lnTo>
                      <a:pt x="3290" y="2237"/>
                    </a:lnTo>
                    <a:lnTo>
                      <a:pt x="3286" y="2288"/>
                    </a:lnTo>
                    <a:lnTo>
                      <a:pt x="3284" y="2338"/>
                    </a:lnTo>
                    <a:lnTo>
                      <a:pt x="3282" y="2390"/>
                    </a:lnTo>
                    <a:lnTo>
                      <a:pt x="3278" y="2440"/>
                    </a:lnTo>
                    <a:lnTo>
                      <a:pt x="3272" y="2490"/>
                    </a:lnTo>
                    <a:lnTo>
                      <a:pt x="3263" y="2537"/>
                    </a:lnTo>
                    <a:lnTo>
                      <a:pt x="3248" y="2583"/>
                    </a:lnTo>
                    <a:lnTo>
                      <a:pt x="3247" y="2630"/>
                    </a:lnTo>
                    <a:lnTo>
                      <a:pt x="3250" y="2675"/>
                    </a:lnTo>
                    <a:lnTo>
                      <a:pt x="3255" y="2719"/>
                    </a:lnTo>
                    <a:lnTo>
                      <a:pt x="3262" y="2762"/>
                    </a:lnTo>
                    <a:lnTo>
                      <a:pt x="3268" y="2806"/>
                    </a:lnTo>
                    <a:lnTo>
                      <a:pt x="3272" y="2850"/>
                    </a:lnTo>
                    <a:lnTo>
                      <a:pt x="3272" y="2894"/>
                    </a:lnTo>
                    <a:lnTo>
                      <a:pt x="3269" y="2939"/>
                    </a:lnTo>
                    <a:lnTo>
                      <a:pt x="3240" y="2936"/>
                    </a:lnTo>
                    <a:lnTo>
                      <a:pt x="3211" y="2932"/>
                    </a:lnTo>
                    <a:lnTo>
                      <a:pt x="3181" y="2930"/>
                    </a:lnTo>
                    <a:lnTo>
                      <a:pt x="3151" y="2927"/>
                    </a:lnTo>
                    <a:lnTo>
                      <a:pt x="3121" y="2924"/>
                    </a:lnTo>
                    <a:lnTo>
                      <a:pt x="3091" y="2922"/>
                    </a:lnTo>
                    <a:lnTo>
                      <a:pt x="3062" y="2920"/>
                    </a:lnTo>
                    <a:lnTo>
                      <a:pt x="3032" y="2918"/>
                    </a:lnTo>
                    <a:lnTo>
                      <a:pt x="3002" y="2918"/>
                    </a:lnTo>
                    <a:lnTo>
                      <a:pt x="2972" y="2918"/>
                    </a:lnTo>
                    <a:lnTo>
                      <a:pt x="2943" y="2921"/>
                    </a:lnTo>
                    <a:lnTo>
                      <a:pt x="2914" y="2924"/>
                    </a:lnTo>
                    <a:lnTo>
                      <a:pt x="2885" y="2928"/>
                    </a:lnTo>
                    <a:lnTo>
                      <a:pt x="2858" y="2935"/>
                    </a:lnTo>
                    <a:lnTo>
                      <a:pt x="2830" y="2942"/>
                    </a:lnTo>
                    <a:lnTo>
                      <a:pt x="2803" y="2951"/>
                    </a:lnTo>
                    <a:lnTo>
                      <a:pt x="2788" y="2951"/>
                    </a:lnTo>
                    <a:lnTo>
                      <a:pt x="2773" y="2951"/>
                    </a:lnTo>
                    <a:lnTo>
                      <a:pt x="2758" y="2950"/>
                    </a:lnTo>
                    <a:lnTo>
                      <a:pt x="2743" y="2949"/>
                    </a:lnTo>
                    <a:lnTo>
                      <a:pt x="2729" y="2949"/>
                    </a:lnTo>
                    <a:lnTo>
                      <a:pt x="2714" y="2947"/>
                    </a:lnTo>
                    <a:lnTo>
                      <a:pt x="2700" y="2946"/>
                    </a:lnTo>
                    <a:lnTo>
                      <a:pt x="2685" y="2945"/>
                    </a:lnTo>
                    <a:lnTo>
                      <a:pt x="2671" y="2944"/>
                    </a:lnTo>
                    <a:lnTo>
                      <a:pt x="2656" y="2943"/>
                    </a:lnTo>
                    <a:lnTo>
                      <a:pt x="2643" y="2942"/>
                    </a:lnTo>
                    <a:lnTo>
                      <a:pt x="2628" y="2942"/>
                    </a:lnTo>
                    <a:lnTo>
                      <a:pt x="2614" y="2940"/>
                    </a:lnTo>
                    <a:lnTo>
                      <a:pt x="2599" y="2940"/>
                    </a:lnTo>
                    <a:lnTo>
                      <a:pt x="2584" y="2940"/>
                    </a:lnTo>
                    <a:lnTo>
                      <a:pt x="2569" y="2940"/>
                    </a:lnTo>
                    <a:lnTo>
                      <a:pt x="2543" y="2937"/>
                    </a:lnTo>
                    <a:lnTo>
                      <a:pt x="2517" y="2932"/>
                    </a:lnTo>
                    <a:lnTo>
                      <a:pt x="2491" y="2929"/>
                    </a:lnTo>
                    <a:lnTo>
                      <a:pt x="2466" y="2924"/>
                    </a:lnTo>
                    <a:lnTo>
                      <a:pt x="2440" y="2920"/>
                    </a:lnTo>
                    <a:lnTo>
                      <a:pt x="2414" y="2916"/>
                    </a:lnTo>
                    <a:lnTo>
                      <a:pt x="2388" y="2912"/>
                    </a:lnTo>
                    <a:lnTo>
                      <a:pt x="2363" y="2908"/>
                    </a:lnTo>
                    <a:lnTo>
                      <a:pt x="2336" y="2905"/>
                    </a:lnTo>
                    <a:lnTo>
                      <a:pt x="2310" y="2902"/>
                    </a:lnTo>
                    <a:lnTo>
                      <a:pt x="2283" y="2899"/>
                    </a:lnTo>
                    <a:lnTo>
                      <a:pt x="2258" y="2898"/>
                    </a:lnTo>
                    <a:lnTo>
                      <a:pt x="2230" y="2897"/>
                    </a:lnTo>
                    <a:lnTo>
                      <a:pt x="2204" y="2897"/>
                    </a:lnTo>
                    <a:lnTo>
                      <a:pt x="2177" y="2898"/>
                    </a:lnTo>
                    <a:lnTo>
                      <a:pt x="2149" y="2899"/>
                    </a:lnTo>
                    <a:lnTo>
                      <a:pt x="1830" y="2952"/>
                    </a:lnTo>
                    <a:lnTo>
                      <a:pt x="1810" y="2951"/>
                    </a:lnTo>
                    <a:lnTo>
                      <a:pt x="1790" y="2947"/>
                    </a:lnTo>
                    <a:lnTo>
                      <a:pt x="1771" y="2943"/>
                    </a:lnTo>
                    <a:lnTo>
                      <a:pt x="1753" y="2938"/>
                    </a:lnTo>
                    <a:lnTo>
                      <a:pt x="1733" y="2934"/>
                    </a:lnTo>
                    <a:lnTo>
                      <a:pt x="1715" y="2929"/>
                    </a:lnTo>
                    <a:lnTo>
                      <a:pt x="1695" y="2925"/>
                    </a:lnTo>
                    <a:lnTo>
                      <a:pt x="1675" y="2923"/>
                    </a:lnTo>
                    <a:lnTo>
                      <a:pt x="1647" y="2920"/>
                    </a:lnTo>
                    <a:lnTo>
                      <a:pt x="1618" y="2917"/>
                    </a:lnTo>
                    <a:lnTo>
                      <a:pt x="1589" y="2913"/>
                    </a:lnTo>
                    <a:lnTo>
                      <a:pt x="1560" y="2909"/>
                    </a:lnTo>
                    <a:lnTo>
                      <a:pt x="1531" y="2906"/>
                    </a:lnTo>
                    <a:lnTo>
                      <a:pt x="1502" y="2902"/>
                    </a:lnTo>
                    <a:lnTo>
                      <a:pt x="1472" y="2899"/>
                    </a:lnTo>
                    <a:lnTo>
                      <a:pt x="1443" y="2895"/>
                    </a:lnTo>
                    <a:lnTo>
                      <a:pt x="1414" y="2892"/>
                    </a:lnTo>
                    <a:lnTo>
                      <a:pt x="1385" y="2890"/>
                    </a:lnTo>
                    <a:lnTo>
                      <a:pt x="1355" y="2887"/>
                    </a:lnTo>
                    <a:lnTo>
                      <a:pt x="1327" y="2886"/>
                    </a:lnTo>
                    <a:lnTo>
                      <a:pt x="1297" y="2885"/>
                    </a:lnTo>
                    <a:lnTo>
                      <a:pt x="1266" y="2885"/>
                    </a:lnTo>
                    <a:lnTo>
                      <a:pt x="1236" y="2886"/>
                    </a:lnTo>
                    <a:lnTo>
                      <a:pt x="1206" y="2887"/>
                    </a:lnTo>
                    <a:lnTo>
                      <a:pt x="941" y="2906"/>
                    </a:lnTo>
                    <a:lnTo>
                      <a:pt x="660" y="2891"/>
                    </a:lnTo>
                    <a:lnTo>
                      <a:pt x="349" y="2908"/>
                    </a:lnTo>
                    <a:lnTo>
                      <a:pt x="17" y="2880"/>
                    </a:lnTo>
                    <a:lnTo>
                      <a:pt x="17" y="2847"/>
                    </a:lnTo>
                    <a:lnTo>
                      <a:pt x="26" y="2814"/>
                    </a:lnTo>
                    <a:lnTo>
                      <a:pt x="35" y="2783"/>
                    </a:lnTo>
                    <a:lnTo>
                      <a:pt x="41" y="2750"/>
                    </a:lnTo>
                    <a:lnTo>
                      <a:pt x="49" y="2690"/>
                    </a:lnTo>
                    <a:lnTo>
                      <a:pt x="52" y="2630"/>
                    </a:lnTo>
                    <a:lnTo>
                      <a:pt x="51" y="2571"/>
                    </a:lnTo>
                    <a:lnTo>
                      <a:pt x="46" y="2512"/>
                    </a:lnTo>
                    <a:lnTo>
                      <a:pt x="38" y="2454"/>
                    </a:lnTo>
                    <a:lnTo>
                      <a:pt x="29" y="2397"/>
                    </a:lnTo>
                    <a:lnTo>
                      <a:pt x="17" y="2341"/>
                    </a:lnTo>
                    <a:lnTo>
                      <a:pt x="5" y="2285"/>
                    </a:lnTo>
                    <a:lnTo>
                      <a:pt x="6" y="2242"/>
                    </a:lnTo>
                    <a:lnTo>
                      <a:pt x="12" y="2202"/>
                    </a:lnTo>
                    <a:lnTo>
                      <a:pt x="16" y="2160"/>
                    </a:lnTo>
                    <a:lnTo>
                      <a:pt x="17" y="2118"/>
                    </a:lnTo>
                    <a:lnTo>
                      <a:pt x="13" y="2006"/>
                    </a:lnTo>
                    <a:lnTo>
                      <a:pt x="7" y="1891"/>
                    </a:lnTo>
                    <a:lnTo>
                      <a:pt x="7" y="1778"/>
                    </a:lnTo>
                    <a:lnTo>
                      <a:pt x="19" y="1665"/>
                    </a:lnTo>
                    <a:lnTo>
                      <a:pt x="35" y="1621"/>
                    </a:lnTo>
                    <a:lnTo>
                      <a:pt x="45" y="1576"/>
                    </a:lnTo>
                    <a:lnTo>
                      <a:pt x="52" y="1528"/>
                    </a:lnTo>
                    <a:lnTo>
                      <a:pt x="54" y="1481"/>
                    </a:lnTo>
                    <a:lnTo>
                      <a:pt x="51" y="1433"/>
                    </a:lnTo>
                    <a:lnTo>
                      <a:pt x="43" y="1387"/>
                    </a:lnTo>
                    <a:lnTo>
                      <a:pt x="29" y="1343"/>
                    </a:lnTo>
                    <a:lnTo>
                      <a:pt x="9" y="1302"/>
                    </a:lnTo>
                    <a:lnTo>
                      <a:pt x="7" y="1274"/>
                    </a:lnTo>
                    <a:lnTo>
                      <a:pt x="9" y="1247"/>
                    </a:lnTo>
                    <a:lnTo>
                      <a:pt x="15" y="1221"/>
                    </a:lnTo>
                    <a:lnTo>
                      <a:pt x="21" y="1195"/>
                    </a:lnTo>
                    <a:lnTo>
                      <a:pt x="27" y="1170"/>
                    </a:lnTo>
                    <a:lnTo>
                      <a:pt x="30" y="1143"/>
                    </a:lnTo>
                    <a:lnTo>
                      <a:pt x="29" y="1118"/>
                    </a:lnTo>
                    <a:lnTo>
                      <a:pt x="22" y="1090"/>
                    </a:lnTo>
                    <a:lnTo>
                      <a:pt x="10" y="1056"/>
                    </a:lnTo>
                    <a:lnTo>
                      <a:pt x="2" y="1020"/>
                    </a:lnTo>
                    <a:lnTo>
                      <a:pt x="0" y="983"/>
                    </a:lnTo>
                    <a:lnTo>
                      <a:pt x="5" y="945"/>
                    </a:lnTo>
                    <a:lnTo>
                      <a:pt x="13" y="891"/>
                    </a:lnTo>
                    <a:lnTo>
                      <a:pt x="24" y="838"/>
                    </a:lnTo>
                    <a:lnTo>
                      <a:pt x="38" y="787"/>
                    </a:lnTo>
                    <a:lnTo>
                      <a:pt x="52" y="735"/>
                    </a:lnTo>
                    <a:lnTo>
                      <a:pt x="64" y="683"/>
                    </a:lnTo>
                    <a:lnTo>
                      <a:pt x="71" y="630"/>
                    </a:lnTo>
                    <a:lnTo>
                      <a:pt x="72" y="576"/>
                    </a:lnTo>
                    <a:lnTo>
                      <a:pt x="64" y="519"/>
                    </a:lnTo>
                    <a:lnTo>
                      <a:pt x="53" y="473"/>
                    </a:lnTo>
                    <a:lnTo>
                      <a:pt x="46" y="427"/>
                    </a:lnTo>
                    <a:lnTo>
                      <a:pt x="39" y="380"/>
                    </a:lnTo>
                    <a:lnTo>
                      <a:pt x="35" y="332"/>
                    </a:lnTo>
                    <a:lnTo>
                      <a:pt x="30" y="285"/>
                    </a:lnTo>
                    <a:lnTo>
                      <a:pt x="24" y="237"/>
                    </a:lnTo>
                    <a:lnTo>
                      <a:pt x="20" y="190"/>
                    </a:lnTo>
                    <a:lnTo>
                      <a:pt x="13" y="143"/>
                    </a:lnTo>
                    <a:lnTo>
                      <a:pt x="12" y="116"/>
                    </a:lnTo>
                    <a:lnTo>
                      <a:pt x="10" y="88"/>
                    </a:lnTo>
                    <a:lnTo>
                      <a:pt x="10" y="62"/>
                    </a:lnTo>
                    <a:lnTo>
                      <a:pt x="15" y="35"/>
                    </a:lnTo>
                    <a:lnTo>
                      <a:pt x="41" y="36"/>
                    </a:lnTo>
                    <a:lnTo>
                      <a:pt x="66" y="36"/>
                    </a:lnTo>
                    <a:lnTo>
                      <a:pt x="90" y="36"/>
                    </a:lnTo>
                    <a:lnTo>
                      <a:pt x="116" y="37"/>
                    </a:lnTo>
                    <a:lnTo>
                      <a:pt x="141" y="36"/>
                    </a:lnTo>
                    <a:lnTo>
                      <a:pt x="166" y="36"/>
                    </a:lnTo>
                    <a:lnTo>
                      <a:pt x="192" y="36"/>
                    </a:lnTo>
                    <a:lnTo>
                      <a:pt x="216" y="36"/>
                    </a:lnTo>
                    <a:lnTo>
                      <a:pt x="242" y="35"/>
                    </a:lnTo>
                    <a:lnTo>
                      <a:pt x="267" y="35"/>
                    </a:lnTo>
                    <a:lnTo>
                      <a:pt x="292" y="35"/>
                    </a:lnTo>
                    <a:lnTo>
                      <a:pt x="318" y="34"/>
                    </a:lnTo>
                    <a:lnTo>
                      <a:pt x="342" y="34"/>
                    </a:lnTo>
                    <a:lnTo>
                      <a:pt x="368" y="33"/>
                    </a:lnTo>
                    <a:lnTo>
                      <a:pt x="393" y="33"/>
                    </a:lnTo>
                    <a:lnTo>
                      <a:pt x="418" y="32"/>
                    </a:lnTo>
                    <a:lnTo>
                      <a:pt x="443" y="32"/>
                    </a:lnTo>
                    <a:lnTo>
                      <a:pt x="468" y="32"/>
                    </a:lnTo>
                    <a:lnTo>
                      <a:pt x="493" y="32"/>
                    </a:lnTo>
                    <a:lnTo>
                      <a:pt x="519" y="32"/>
                    </a:lnTo>
                    <a:lnTo>
                      <a:pt x="543" y="32"/>
                    </a:lnTo>
                    <a:lnTo>
                      <a:pt x="569" y="33"/>
                    </a:lnTo>
                    <a:lnTo>
                      <a:pt x="593" y="33"/>
                    </a:lnTo>
                    <a:lnTo>
                      <a:pt x="618" y="34"/>
                    </a:lnTo>
                    <a:lnTo>
                      <a:pt x="644" y="35"/>
                    </a:lnTo>
                    <a:lnTo>
                      <a:pt x="668" y="36"/>
                    </a:lnTo>
                    <a:lnTo>
                      <a:pt x="692" y="39"/>
                    </a:lnTo>
                    <a:lnTo>
                      <a:pt x="718" y="41"/>
                    </a:lnTo>
                    <a:lnTo>
                      <a:pt x="742" y="43"/>
                    </a:lnTo>
                    <a:lnTo>
                      <a:pt x="767" y="46"/>
                    </a:lnTo>
                    <a:lnTo>
                      <a:pt x="792" y="49"/>
                    </a:lnTo>
                    <a:lnTo>
                      <a:pt x="816" y="52"/>
                    </a:lnTo>
                    <a:lnTo>
                      <a:pt x="846" y="50"/>
                    </a:lnTo>
                    <a:lnTo>
                      <a:pt x="876" y="47"/>
                    </a:lnTo>
                    <a:lnTo>
                      <a:pt x="906" y="42"/>
                    </a:lnTo>
                    <a:lnTo>
                      <a:pt x="935" y="37"/>
                    </a:lnTo>
                    <a:lnTo>
                      <a:pt x="965" y="32"/>
                    </a:lnTo>
                    <a:lnTo>
                      <a:pt x="994" y="27"/>
                    </a:lnTo>
                    <a:lnTo>
                      <a:pt x="1024" y="21"/>
                    </a:lnTo>
                    <a:lnTo>
                      <a:pt x="1053" y="17"/>
                    </a:lnTo>
                    <a:lnTo>
                      <a:pt x="1082" y="11"/>
                    </a:lnTo>
                    <a:lnTo>
                      <a:pt x="1112" y="7"/>
                    </a:lnTo>
                    <a:lnTo>
                      <a:pt x="1142" y="4"/>
                    </a:lnTo>
                    <a:lnTo>
                      <a:pt x="1171" y="2"/>
                    </a:lnTo>
                    <a:lnTo>
                      <a:pt x="1201" y="0"/>
                    </a:lnTo>
                    <a:lnTo>
                      <a:pt x="1232" y="0"/>
                    </a:lnTo>
                    <a:lnTo>
                      <a:pt x="1262" y="2"/>
                    </a:lnTo>
                    <a:lnTo>
                      <a:pt x="1293" y="5"/>
                    </a:lnTo>
                    <a:lnTo>
                      <a:pt x="1441" y="36"/>
                    </a:lnTo>
                    <a:close/>
                  </a:path>
                </a:pathLst>
              </a:custGeom>
              <a:solidFill>
                <a:srgbClr val="FF7FBF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 dirty="0"/>
              </a:p>
            </p:txBody>
          </p:sp>
          <p:sp>
            <p:nvSpPr>
              <p:cNvPr id="73870" name="Freeform 74"/>
              <p:cNvSpPr>
                <a:spLocks/>
              </p:cNvSpPr>
              <p:nvPr/>
            </p:nvSpPr>
            <p:spPr bwMode="auto">
              <a:xfrm>
                <a:off x="4006" y="2322"/>
                <a:ext cx="616" cy="561"/>
              </a:xfrm>
              <a:custGeom>
                <a:avLst/>
                <a:gdLst>
                  <a:gd name="T0" fmla="*/ 0 w 3080"/>
                  <a:gd name="T1" fmla="*/ 0 h 2801"/>
                  <a:gd name="T2" fmla="*/ 0 w 3080"/>
                  <a:gd name="T3" fmla="*/ 0 h 2801"/>
                  <a:gd name="T4" fmla="*/ 0 w 3080"/>
                  <a:gd name="T5" fmla="*/ 0 h 2801"/>
                  <a:gd name="T6" fmla="*/ 0 w 3080"/>
                  <a:gd name="T7" fmla="*/ 0 h 2801"/>
                  <a:gd name="T8" fmla="*/ 0 w 3080"/>
                  <a:gd name="T9" fmla="*/ 0 h 2801"/>
                  <a:gd name="T10" fmla="*/ 0 w 3080"/>
                  <a:gd name="T11" fmla="*/ 0 h 2801"/>
                  <a:gd name="T12" fmla="*/ 0 w 3080"/>
                  <a:gd name="T13" fmla="*/ 0 h 2801"/>
                  <a:gd name="T14" fmla="*/ 0 w 3080"/>
                  <a:gd name="T15" fmla="*/ 0 h 2801"/>
                  <a:gd name="T16" fmla="*/ 0 w 3080"/>
                  <a:gd name="T17" fmla="*/ 0 h 2801"/>
                  <a:gd name="T18" fmla="*/ 0 w 3080"/>
                  <a:gd name="T19" fmla="*/ 0 h 2801"/>
                  <a:gd name="T20" fmla="*/ 0 w 3080"/>
                  <a:gd name="T21" fmla="*/ 0 h 2801"/>
                  <a:gd name="T22" fmla="*/ 0 w 3080"/>
                  <a:gd name="T23" fmla="*/ 0 h 2801"/>
                  <a:gd name="T24" fmla="*/ 0 w 3080"/>
                  <a:gd name="T25" fmla="*/ 0 h 2801"/>
                  <a:gd name="T26" fmla="*/ 0 w 3080"/>
                  <a:gd name="T27" fmla="*/ 0 h 2801"/>
                  <a:gd name="T28" fmla="*/ 0 w 3080"/>
                  <a:gd name="T29" fmla="*/ 0 h 2801"/>
                  <a:gd name="T30" fmla="*/ 0 w 3080"/>
                  <a:gd name="T31" fmla="*/ 0 h 2801"/>
                  <a:gd name="T32" fmla="*/ 0 w 3080"/>
                  <a:gd name="T33" fmla="*/ 0 h 2801"/>
                  <a:gd name="T34" fmla="*/ 0 w 3080"/>
                  <a:gd name="T35" fmla="*/ 0 h 2801"/>
                  <a:gd name="T36" fmla="*/ 0 w 3080"/>
                  <a:gd name="T37" fmla="*/ 0 h 2801"/>
                  <a:gd name="T38" fmla="*/ 0 w 3080"/>
                  <a:gd name="T39" fmla="*/ 0 h 2801"/>
                  <a:gd name="T40" fmla="*/ 0 w 3080"/>
                  <a:gd name="T41" fmla="*/ 0 h 2801"/>
                  <a:gd name="T42" fmla="*/ 0 w 3080"/>
                  <a:gd name="T43" fmla="*/ 0 h 2801"/>
                  <a:gd name="T44" fmla="*/ 0 w 3080"/>
                  <a:gd name="T45" fmla="*/ 0 h 2801"/>
                  <a:gd name="T46" fmla="*/ 0 w 3080"/>
                  <a:gd name="T47" fmla="*/ 0 h 2801"/>
                  <a:gd name="T48" fmla="*/ 0 w 3080"/>
                  <a:gd name="T49" fmla="*/ 0 h 2801"/>
                  <a:gd name="T50" fmla="*/ 0 w 3080"/>
                  <a:gd name="T51" fmla="*/ 0 h 2801"/>
                  <a:gd name="T52" fmla="*/ 0 w 3080"/>
                  <a:gd name="T53" fmla="*/ 0 h 2801"/>
                  <a:gd name="T54" fmla="*/ 0 w 3080"/>
                  <a:gd name="T55" fmla="*/ 0 h 2801"/>
                  <a:gd name="T56" fmla="*/ 0 w 3080"/>
                  <a:gd name="T57" fmla="*/ 0 h 2801"/>
                  <a:gd name="T58" fmla="*/ 0 w 3080"/>
                  <a:gd name="T59" fmla="*/ 0 h 2801"/>
                  <a:gd name="T60" fmla="*/ 0 w 3080"/>
                  <a:gd name="T61" fmla="*/ 0 h 2801"/>
                  <a:gd name="T62" fmla="*/ 0 w 3080"/>
                  <a:gd name="T63" fmla="*/ 0 h 2801"/>
                  <a:gd name="T64" fmla="*/ 0 w 3080"/>
                  <a:gd name="T65" fmla="*/ 0 h 2801"/>
                  <a:gd name="T66" fmla="*/ 0 w 3080"/>
                  <a:gd name="T67" fmla="*/ 0 h 2801"/>
                  <a:gd name="T68" fmla="*/ 0 w 3080"/>
                  <a:gd name="T69" fmla="*/ 0 h 2801"/>
                  <a:gd name="T70" fmla="*/ 0 w 3080"/>
                  <a:gd name="T71" fmla="*/ 0 h 2801"/>
                  <a:gd name="T72" fmla="*/ 0 w 3080"/>
                  <a:gd name="T73" fmla="*/ 0 h 2801"/>
                  <a:gd name="T74" fmla="*/ 0 w 3080"/>
                  <a:gd name="T75" fmla="*/ 0 h 2801"/>
                  <a:gd name="T76" fmla="*/ 0 w 3080"/>
                  <a:gd name="T77" fmla="*/ 0 h 2801"/>
                  <a:gd name="T78" fmla="*/ 0 w 3080"/>
                  <a:gd name="T79" fmla="*/ 0 h 2801"/>
                  <a:gd name="T80" fmla="*/ 0 w 3080"/>
                  <a:gd name="T81" fmla="*/ 0 h 2801"/>
                  <a:gd name="T82" fmla="*/ 0 w 3080"/>
                  <a:gd name="T83" fmla="*/ 0 h 2801"/>
                  <a:gd name="T84" fmla="*/ 0 w 3080"/>
                  <a:gd name="T85" fmla="*/ 0 h 2801"/>
                  <a:gd name="T86" fmla="*/ 0 w 3080"/>
                  <a:gd name="T87" fmla="*/ 0 h 2801"/>
                  <a:gd name="T88" fmla="*/ 0 w 3080"/>
                  <a:gd name="T89" fmla="*/ 0 h 2801"/>
                  <a:gd name="T90" fmla="*/ 0 w 3080"/>
                  <a:gd name="T91" fmla="*/ 0 h 2801"/>
                  <a:gd name="T92" fmla="*/ 0 w 3080"/>
                  <a:gd name="T93" fmla="*/ 0 h 2801"/>
                  <a:gd name="T94" fmla="*/ 0 w 3080"/>
                  <a:gd name="T95" fmla="*/ 0 h 2801"/>
                  <a:gd name="T96" fmla="*/ 0 w 3080"/>
                  <a:gd name="T97" fmla="*/ 0 h 2801"/>
                  <a:gd name="T98" fmla="*/ 0 w 3080"/>
                  <a:gd name="T99" fmla="*/ 0 h 2801"/>
                  <a:gd name="T100" fmla="*/ 0 w 3080"/>
                  <a:gd name="T101" fmla="*/ 0 h 2801"/>
                  <a:gd name="T102" fmla="*/ 0 w 3080"/>
                  <a:gd name="T103" fmla="*/ 0 h 2801"/>
                  <a:gd name="T104" fmla="*/ 0 w 3080"/>
                  <a:gd name="T105" fmla="*/ 0 h 2801"/>
                  <a:gd name="T106" fmla="*/ 0 w 3080"/>
                  <a:gd name="T107" fmla="*/ 0 h 2801"/>
                  <a:gd name="T108" fmla="*/ 0 w 3080"/>
                  <a:gd name="T109" fmla="*/ 0 h 2801"/>
                  <a:gd name="T110" fmla="*/ 0 w 3080"/>
                  <a:gd name="T111" fmla="*/ 0 h 2801"/>
                  <a:gd name="T112" fmla="*/ 0 w 3080"/>
                  <a:gd name="T113" fmla="*/ 0 h 2801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3080"/>
                  <a:gd name="T172" fmla="*/ 0 h 2801"/>
                  <a:gd name="T173" fmla="*/ 3080 w 3080"/>
                  <a:gd name="T174" fmla="*/ 2801 h 2801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3080" h="2801">
                    <a:moveTo>
                      <a:pt x="1344" y="35"/>
                    </a:moveTo>
                    <a:lnTo>
                      <a:pt x="1362" y="36"/>
                    </a:lnTo>
                    <a:lnTo>
                      <a:pt x="1381" y="39"/>
                    </a:lnTo>
                    <a:lnTo>
                      <a:pt x="1398" y="41"/>
                    </a:lnTo>
                    <a:lnTo>
                      <a:pt x="1415" y="44"/>
                    </a:lnTo>
                    <a:lnTo>
                      <a:pt x="1434" y="48"/>
                    </a:lnTo>
                    <a:lnTo>
                      <a:pt x="1451" y="50"/>
                    </a:lnTo>
                    <a:lnTo>
                      <a:pt x="1468" y="52"/>
                    </a:lnTo>
                    <a:lnTo>
                      <a:pt x="1487" y="55"/>
                    </a:lnTo>
                    <a:lnTo>
                      <a:pt x="1516" y="52"/>
                    </a:lnTo>
                    <a:lnTo>
                      <a:pt x="1546" y="50"/>
                    </a:lnTo>
                    <a:lnTo>
                      <a:pt x="1575" y="49"/>
                    </a:lnTo>
                    <a:lnTo>
                      <a:pt x="1605" y="47"/>
                    </a:lnTo>
                    <a:lnTo>
                      <a:pt x="1634" y="46"/>
                    </a:lnTo>
                    <a:lnTo>
                      <a:pt x="1664" y="44"/>
                    </a:lnTo>
                    <a:lnTo>
                      <a:pt x="1694" y="43"/>
                    </a:lnTo>
                    <a:lnTo>
                      <a:pt x="1723" y="43"/>
                    </a:lnTo>
                    <a:lnTo>
                      <a:pt x="1753" y="42"/>
                    </a:lnTo>
                    <a:lnTo>
                      <a:pt x="1783" y="42"/>
                    </a:lnTo>
                    <a:lnTo>
                      <a:pt x="1813" y="42"/>
                    </a:lnTo>
                    <a:lnTo>
                      <a:pt x="1842" y="42"/>
                    </a:lnTo>
                    <a:lnTo>
                      <a:pt x="1872" y="42"/>
                    </a:lnTo>
                    <a:lnTo>
                      <a:pt x="1902" y="43"/>
                    </a:lnTo>
                    <a:lnTo>
                      <a:pt x="1932" y="43"/>
                    </a:lnTo>
                    <a:lnTo>
                      <a:pt x="1962" y="44"/>
                    </a:lnTo>
                    <a:lnTo>
                      <a:pt x="1992" y="46"/>
                    </a:lnTo>
                    <a:lnTo>
                      <a:pt x="2022" y="46"/>
                    </a:lnTo>
                    <a:lnTo>
                      <a:pt x="2052" y="47"/>
                    </a:lnTo>
                    <a:lnTo>
                      <a:pt x="2082" y="48"/>
                    </a:lnTo>
                    <a:lnTo>
                      <a:pt x="2112" y="50"/>
                    </a:lnTo>
                    <a:lnTo>
                      <a:pt x="2142" y="51"/>
                    </a:lnTo>
                    <a:lnTo>
                      <a:pt x="2172" y="52"/>
                    </a:lnTo>
                    <a:lnTo>
                      <a:pt x="2201" y="54"/>
                    </a:lnTo>
                    <a:lnTo>
                      <a:pt x="2231" y="56"/>
                    </a:lnTo>
                    <a:lnTo>
                      <a:pt x="2261" y="57"/>
                    </a:lnTo>
                    <a:lnTo>
                      <a:pt x="2291" y="59"/>
                    </a:lnTo>
                    <a:lnTo>
                      <a:pt x="2321" y="61"/>
                    </a:lnTo>
                    <a:lnTo>
                      <a:pt x="2351" y="62"/>
                    </a:lnTo>
                    <a:lnTo>
                      <a:pt x="2381" y="64"/>
                    </a:lnTo>
                    <a:lnTo>
                      <a:pt x="2410" y="65"/>
                    </a:lnTo>
                    <a:lnTo>
                      <a:pt x="2440" y="67"/>
                    </a:lnTo>
                    <a:lnTo>
                      <a:pt x="2478" y="67"/>
                    </a:lnTo>
                    <a:lnTo>
                      <a:pt x="2515" y="66"/>
                    </a:lnTo>
                    <a:lnTo>
                      <a:pt x="2552" y="64"/>
                    </a:lnTo>
                    <a:lnTo>
                      <a:pt x="2589" y="61"/>
                    </a:lnTo>
                    <a:lnTo>
                      <a:pt x="2626" y="57"/>
                    </a:lnTo>
                    <a:lnTo>
                      <a:pt x="2662" y="52"/>
                    </a:lnTo>
                    <a:lnTo>
                      <a:pt x="2699" y="49"/>
                    </a:lnTo>
                    <a:lnTo>
                      <a:pt x="2736" y="44"/>
                    </a:lnTo>
                    <a:lnTo>
                      <a:pt x="2772" y="41"/>
                    </a:lnTo>
                    <a:lnTo>
                      <a:pt x="2809" y="37"/>
                    </a:lnTo>
                    <a:lnTo>
                      <a:pt x="2846" y="36"/>
                    </a:lnTo>
                    <a:lnTo>
                      <a:pt x="2882" y="35"/>
                    </a:lnTo>
                    <a:lnTo>
                      <a:pt x="2919" y="35"/>
                    </a:lnTo>
                    <a:lnTo>
                      <a:pt x="2956" y="39"/>
                    </a:lnTo>
                    <a:lnTo>
                      <a:pt x="2993" y="42"/>
                    </a:lnTo>
                    <a:lnTo>
                      <a:pt x="3030" y="49"/>
                    </a:lnTo>
                    <a:lnTo>
                      <a:pt x="3023" y="175"/>
                    </a:lnTo>
                    <a:lnTo>
                      <a:pt x="3031" y="221"/>
                    </a:lnTo>
                    <a:lnTo>
                      <a:pt x="3040" y="267"/>
                    </a:lnTo>
                    <a:lnTo>
                      <a:pt x="3047" y="314"/>
                    </a:lnTo>
                    <a:lnTo>
                      <a:pt x="3054" y="361"/>
                    </a:lnTo>
                    <a:lnTo>
                      <a:pt x="3057" y="410"/>
                    </a:lnTo>
                    <a:lnTo>
                      <a:pt x="3060" y="457"/>
                    </a:lnTo>
                    <a:lnTo>
                      <a:pt x="3060" y="507"/>
                    </a:lnTo>
                    <a:lnTo>
                      <a:pt x="3056" y="556"/>
                    </a:lnTo>
                    <a:lnTo>
                      <a:pt x="3056" y="813"/>
                    </a:lnTo>
                    <a:lnTo>
                      <a:pt x="3050" y="857"/>
                    </a:lnTo>
                    <a:lnTo>
                      <a:pt x="3043" y="901"/>
                    </a:lnTo>
                    <a:lnTo>
                      <a:pt x="3036" y="945"/>
                    </a:lnTo>
                    <a:lnTo>
                      <a:pt x="3031" y="990"/>
                    </a:lnTo>
                    <a:lnTo>
                      <a:pt x="3025" y="1034"/>
                    </a:lnTo>
                    <a:lnTo>
                      <a:pt x="3020" y="1079"/>
                    </a:lnTo>
                    <a:lnTo>
                      <a:pt x="3019" y="1124"/>
                    </a:lnTo>
                    <a:lnTo>
                      <a:pt x="3021" y="1170"/>
                    </a:lnTo>
                    <a:lnTo>
                      <a:pt x="3027" y="1202"/>
                    </a:lnTo>
                    <a:lnTo>
                      <a:pt x="3033" y="1235"/>
                    </a:lnTo>
                    <a:lnTo>
                      <a:pt x="3040" y="1267"/>
                    </a:lnTo>
                    <a:lnTo>
                      <a:pt x="3046" y="1299"/>
                    </a:lnTo>
                    <a:lnTo>
                      <a:pt x="3053" y="1332"/>
                    </a:lnTo>
                    <a:lnTo>
                      <a:pt x="3058" y="1364"/>
                    </a:lnTo>
                    <a:lnTo>
                      <a:pt x="3062" y="1398"/>
                    </a:lnTo>
                    <a:lnTo>
                      <a:pt x="3065" y="1431"/>
                    </a:lnTo>
                    <a:lnTo>
                      <a:pt x="3060" y="1432"/>
                    </a:lnTo>
                    <a:lnTo>
                      <a:pt x="3064" y="1455"/>
                    </a:lnTo>
                    <a:lnTo>
                      <a:pt x="3062" y="1480"/>
                    </a:lnTo>
                    <a:lnTo>
                      <a:pt x="3060" y="1504"/>
                    </a:lnTo>
                    <a:lnTo>
                      <a:pt x="3063" y="1528"/>
                    </a:lnTo>
                    <a:lnTo>
                      <a:pt x="3060" y="1578"/>
                    </a:lnTo>
                    <a:lnTo>
                      <a:pt x="3054" y="1626"/>
                    </a:lnTo>
                    <a:lnTo>
                      <a:pt x="3048" y="1675"/>
                    </a:lnTo>
                    <a:lnTo>
                      <a:pt x="3046" y="1724"/>
                    </a:lnTo>
                    <a:lnTo>
                      <a:pt x="3050" y="1767"/>
                    </a:lnTo>
                    <a:lnTo>
                      <a:pt x="3057" y="1810"/>
                    </a:lnTo>
                    <a:lnTo>
                      <a:pt x="3065" y="1853"/>
                    </a:lnTo>
                    <a:lnTo>
                      <a:pt x="3072" y="1897"/>
                    </a:lnTo>
                    <a:lnTo>
                      <a:pt x="3078" y="1940"/>
                    </a:lnTo>
                    <a:lnTo>
                      <a:pt x="3080" y="1985"/>
                    </a:lnTo>
                    <a:lnTo>
                      <a:pt x="3079" y="2029"/>
                    </a:lnTo>
                    <a:lnTo>
                      <a:pt x="3072" y="2075"/>
                    </a:lnTo>
                    <a:lnTo>
                      <a:pt x="3068" y="2122"/>
                    </a:lnTo>
                    <a:lnTo>
                      <a:pt x="3064" y="2170"/>
                    </a:lnTo>
                    <a:lnTo>
                      <a:pt x="3062" y="2218"/>
                    </a:lnTo>
                    <a:lnTo>
                      <a:pt x="3060" y="2267"/>
                    </a:lnTo>
                    <a:lnTo>
                      <a:pt x="3056" y="2314"/>
                    </a:lnTo>
                    <a:lnTo>
                      <a:pt x="3050" y="2361"/>
                    </a:lnTo>
                    <a:lnTo>
                      <a:pt x="3042" y="2406"/>
                    </a:lnTo>
                    <a:lnTo>
                      <a:pt x="3028" y="2450"/>
                    </a:lnTo>
                    <a:lnTo>
                      <a:pt x="3027" y="2494"/>
                    </a:lnTo>
                    <a:lnTo>
                      <a:pt x="3031" y="2537"/>
                    </a:lnTo>
                    <a:lnTo>
                      <a:pt x="3035" y="2579"/>
                    </a:lnTo>
                    <a:lnTo>
                      <a:pt x="3042" y="2620"/>
                    </a:lnTo>
                    <a:lnTo>
                      <a:pt x="3047" y="2662"/>
                    </a:lnTo>
                    <a:lnTo>
                      <a:pt x="3051" y="2703"/>
                    </a:lnTo>
                    <a:lnTo>
                      <a:pt x="3051" y="2745"/>
                    </a:lnTo>
                    <a:lnTo>
                      <a:pt x="3048" y="2788"/>
                    </a:lnTo>
                    <a:lnTo>
                      <a:pt x="3021" y="2784"/>
                    </a:lnTo>
                    <a:lnTo>
                      <a:pt x="2994" y="2782"/>
                    </a:lnTo>
                    <a:lnTo>
                      <a:pt x="2966" y="2779"/>
                    </a:lnTo>
                    <a:lnTo>
                      <a:pt x="2938" y="2776"/>
                    </a:lnTo>
                    <a:lnTo>
                      <a:pt x="2910" y="2773"/>
                    </a:lnTo>
                    <a:lnTo>
                      <a:pt x="2883" y="2772"/>
                    </a:lnTo>
                    <a:lnTo>
                      <a:pt x="2855" y="2769"/>
                    </a:lnTo>
                    <a:lnTo>
                      <a:pt x="2827" y="2768"/>
                    </a:lnTo>
                    <a:lnTo>
                      <a:pt x="2800" y="2768"/>
                    </a:lnTo>
                    <a:lnTo>
                      <a:pt x="2772" y="2769"/>
                    </a:lnTo>
                    <a:lnTo>
                      <a:pt x="2744" y="2771"/>
                    </a:lnTo>
                    <a:lnTo>
                      <a:pt x="2718" y="2774"/>
                    </a:lnTo>
                    <a:lnTo>
                      <a:pt x="2691" y="2777"/>
                    </a:lnTo>
                    <a:lnTo>
                      <a:pt x="2664" y="2783"/>
                    </a:lnTo>
                    <a:lnTo>
                      <a:pt x="2639" y="2790"/>
                    </a:lnTo>
                    <a:lnTo>
                      <a:pt x="2614" y="2799"/>
                    </a:lnTo>
                    <a:lnTo>
                      <a:pt x="2600" y="2799"/>
                    </a:lnTo>
                    <a:lnTo>
                      <a:pt x="2586" y="2798"/>
                    </a:lnTo>
                    <a:lnTo>
                      <a:pt x="2572" y="2798"/>
                    </a:lnTo>
                    <a:lnTo>
                      <a:pt x="2558" y="2797"/>
                    </a:lnTo>
                    <a:lnTo>
                      <a:pt x="2544" y="2796"/>
                    </a:lnTo>
                    <a:lnTo>
                      <a:pt x="2530" y="2795"/>
                    </a:lnTo>
                    <a:lnTo>
                      <a:pt x="2518" y="2794"/>
                    </a:lnTo>
                    <a:lnTo>
                      <a:pt x="2504" y="2792"/>
                    </a:lnTo>
                    <a:lnTo>
                      <a:pt x="2491" y="2792"/>
                    </a:lnTo>
                    <a:lnTo>
                      <a:pt x="2477" y="2791"/>
                    </a:lnTo>
                    <a:lnTo>
                      <a:pt x="2463" y="2790"/>
                    </a:lnTo>
                    <a:lnTo>
                      <a:pt x="2451" y="2789"/>
                    </a:lnTo>
                    <a:lnTo>
                      <a:pt x="2437" y="2789"/>
                    </a:lnTo>
                    <a:lnTo>
                      <a:pt x="2423" y="2789"/>
                    </a:lnTo>
                    <a:lnTo>
                      <a:pt x="2409" y="2789"/>
                    </a:lnTo>
                    <a:lnTo>
                      <a:pt x="2395" y="2789"/>
                    </a:lnTo>
                    <a:lnTo>
                      <a:pt x="2371" y="2786"/>
                    </a:lnTo>
                    <a:lnTo>
                      <a:pt x="2347" y="2782"/>
                    </a:lnTo>
                    <a:lnTo>
                      <a:pt x="2324" y="2777"/>
                    </a:lnTo>
                    <a:lnTo>
                      <a:pt x="2299" y="2774"/>
                    </a:lnTo>
                    <a:lnTo>
                      <a:pt x="2275" y="2769"/>
                    </a:lnTo>
                    <a:lnTo>
                      <a:pt x="2251" y="2766"/>
                    </a:lnTo>
                    <a:lnTo>
                      <a:pt x="2228" y="2761"/>
                    </a:lnTo>
                    <a:lnTo>
                      <a:pt x="2203" y="2758"/>
                    </a:lnTo>
                    <a:lnTo>
                      <a:pt x="2179" y="2756"/>
                    </a:lnTo>
                    <a:lnTo>
                      <a:pt x="2155" y="2752"/>
                    </a:lnTo>
                    <a:lnTo>
                      <a:pt x="2129" y="2750"/>
                    </a:lnTo>
                    <a:lnTo>
                      <a:pt x="2105" y="2749"/>
                    </a:lnTo>
                    <a:lnTo>
                      <a:pt x="2080" y="2747"/>
                    </a:lnTo>
                    <a:lnTo>
                      <a:pt x="2055" y="2747"/>
                    </a:lnTo>
                    <a:lnTo>
                      <a:pt x="2030" y="2749"/>
                    </a:lnTo>
                    <a:lnTo>
                      <a:pt x="2005" y="2750"/>
                    </a:lnTo>
                    <a:lnTo>
                      <a:pt x="1707" y="2801"/>
                    </a:lnTo>
                    <a:lnTo>
                      <a:pt x="1688" y="2799"/>
                    </a:lnTo>
                    <a:lnTo>
                      <a:pt x="1670" y="2796"/>
                    </a:lnTo>
                    <a:lnTo>
                      <a:pt x="1651" y="2792"/>
                    </a:lnTo>
                    <a:lnTo>
                      <a:pt x="1634" y="2788"/>
                    </a:lnTo>
                    <a:lnTo>
                      <a:pt x="1616" y="2783"/>
                    </a:lnTo>
                    <a:lnTo>
                      <a:pt x="1599" y="2779"/>
                    </a:lnTo>
                    <a:lnTo>
                      <a:pt x="1581" y="2775"/>
                    </a:lnTo>
                    <a:lnTo>
                      <a:pt x="1562" y="2773"/>
                    </a:lnTo>
                    <a:lnTo>
                      <a:pt x="1536" y="2771"/>
                    </a:lnTo>
                    <a:lnTo>
                      <a:pt x="1508" y="2767"/>
                    </a:lnTo>
                    <a:lnTo>
                      <a:pt x="1481" y="2764"/>
                    </a:lnTo>
                    <a:lnTo>
                      <a:pt x="1453" y="2760"/>
                    </a:lnTo>
                    <a:lnTo>
                      <a:pt x="1427" y="2757"/>
                    </a:lnTo>
                    <a:lnTo>
                      <a:pt x="1400" y="2753"/>
                    </a:lnTo>
                    <a:lnTo>
                      <a:pt x="1373" y="2750"/>
                    </a:lnTo>
                    <a:lnTo>
                      <a:pt x="1346" y="2746"/>
                    </a:lnTo>
                    <a:lnTo>
                      <a:pt x="1318" y="2744"/>
                    </a:lnTo>
                    <a:lnTo>
                      <a:pt x="1292" y="2742"/>
                    </a:lnTo>
                    <a:lnTo>
                      <a:pt x="1264" y="2739"/>
                    </a:lnTo>
                    <a:lnTo>
                      <a:pt x="1236" y="2738"/>
                    </a:lnTo>
                    <a:lnTo>
                      <a:pt x="1209" y="2737"/>
                    </a:lnTo>
                    <a:lnTo>
                      <a:pt x="1181" y="2737"/>
                    </a:lnTo>
                    <a:lnTo>
                      <a:pt x="1153" y="2738"/>
                    </a:lnTo>
                    <a:lnTo>
                      <a:pt x="1125" y="2739"/>
                    </a:lnTo>
                    <a:lnTo>
                      <a:pt x="878" y="2757"/>
                    </a:lnTo>
                    <a:lnTo>
                      <a:pt x="615" y="2742"/>
                    </a:lnTo>
                    <a:lnTo>
                      <a:pt x="325" y="2758"/>
                    </a:lnTo>
                    <a:lnTo>
                      <a:pt x="16" y="2732"/>
                    </a:lnTo>
                    <a:lnTo>
                      <a:pt x="17" y="2700"/>
                    </a:lnTo>
                    <a:lnTo>
                      <a:pt x="24" y="2669"/>
                    </a:lnTo>
                    <a:lnTo>
                      <a:pt x="32" y="2640"/>
                    </a:lnTo>
                    <a:lnTo>
                      <a:pt x="38" y="2609"/>
                    </a:lnTo>
                    <a:lnTo>
                      <a:pt x="46" y="2551"/>
                    </a:lnTo>
                    <a:lnTo>
                      <a:pt x="48" y="2494"/>
                    </a:lnTo>
                    <a:lnTo>
                      <a:pt x="47" y="2439"/>
                    </a:lnTo>
                    <a:lnTo>
                      <a:pt x="44" y="2383"/>
                    </a:lnTo>
                    <a:lnTo>
                      <a:pt x="36" y="2328"/>
                    </a:lnTo>
                    <a:lnTo>
                      <a:pt x="26" y="2274"/>
                    </a:lnTo>
                    <a:lnTo>
                      <a:pt x="16" y="2220"/>
                    </a:lnTo>
                    <a:lnTo>
                      <a:pt x="5" y="2168"/>
                    </a:lnTo>
                    <a:lnTo>
                      <a:pt x="6" y="2128"/>
                    </a:lnTo>
                    <a:lnTo>
                      <a:pt x="11" y="2089"/>
                    </a:lnTo>
                    <a:lnTo>
                      <a:pt x="16" y="2049"/>
                    </a:lnTo>
                    <a:lnTo>
                      <a:pt x="17" y="2009"/>
                    </a:lnTo>
                    <a:lnTo>
                      <a:pt x="13" y="1901"/>
                    </a:lnTo>
                    <a:lnTo>
                      <a:pt x="7" y="1794"/>
                    </a:lnTo>
                    <a:lnTo>
                      <a:pt x="6" y="1687"/>
                    </a:lnTo>
                    <a:lnTo>
                      <a:pt x="17" y="1579"/>
                    </a:lnTo>
                    <a:lnTo>
                      <a:pt x="32" y="1537"/>
                    </a:lnTo>
                    <a:lnTo>
                      <a:pt x="43" y="1495"/>
                    </a:lnTo>
                    <a:lnTo>
                      <a:pt x="48" y="1450"/>
                    </a:lnTo>
                    <a:lnTo>
                      <a:pt x="51" y="1405"/>
                    </a:lnTo>
                    <a:lnTo>
                      <a:pt x="47" y="1361"/>
                    </a:lnTo>
                    <a:lnTo>
                      <a:pt x="40" y="1317"/>
                    </a:lnTo>
                    <a:lnTo>
                      <a:pt x="28" y="1274"/>
                    </a:lnTo>
                    <a:lnTo>
                      <a:pt x="9" y="1235"/>
                    </a:lnTo>
                    <a:lnTo>
                      <a:pt x="7" y="1208"/>
                    </a:lnTo>
                    <a:lnTo>
                      <a:pt x="9" y="1183"/>
                    </a:lnTo>
                    <a:lnTo>
                      <a:pt x="14" y="1158"/>
                    </a:lnTo>
                    <a:lnTo>
                      <a:pt x="21" y="1134"/>
                    </a:lnTo>
                    <a:lnTo>
                      <a:pt x="25" y="1110"/>
                    </a:lnTo>
                    <a:lnTo>
                      <a:pt x="29" y="1086"/>
                    </a:lnTo>
                    <a:lnTo>
                      <a:pt x="28" y="1060"/>
                    </a:lnTo>
                    <a:lnTo>
                      <a:pt x="21" y="1035"/>
                    </a:lnTo>
                    <a:lnTo>
                      <a:pt x="9" y="1002"/>
                    </a:lnTo>
                    <a:lnTo>
                      <a:pt x="2" y="968"/>
                    </a:lnTo>
                    <a:lnTo>
                      <a:pt x="0" y="932"/>
                    </a:lnTo>
                    <a:lnTo>
                      <a:pt x="5" y="896"/>
                    </a:lnTo>
                    <a:lnTo>
                      <a:pt x="11" y="845"/>
                    </a:lnTo>
                    <a:lnTo>
                      <a:pt x="23" y="796"/>
                    </a:lnTo>
                    <a:lnTo>
                      <a:pt x="36" y="747"/>
                    </a:lnTo>
                    <a:lnTo>
                      <a:pt x="48" y="697"/>
                    </a:lnTo>
                    <a:lnTo>
                      <a:pt x="59" y="649"/>
                    </a:lnTo>
                    <a:lnTo>
                      <a:pt x="66" y="598"/>
                    </a:lnTo>
                    <a:lnTo>
                      <a:pt x="66" y="546"/>
                    </a:lnTo>
                    <a:lnTo>
                      <a:pt x="59" y="493"/>
                    </a:lnTo>
                    <a:lnTo>
                      <a:pt x="50" y="450"/>
                    </a:lnTo>
                    <a:lnTo>
                      <a:pt x="43" y="405"/>
                    </a:lnTo>
                    <a:lnTo>
                      <a:pt x="37" y="361"/>
                    </a:lnTo>
                    <a:lnTo>
                      <a:pt x="32" y="316"/>
                    </a:lnTo>
                    <a:lnTo>
                      <a:pt x="28" y="271"/>
                    </a:lnTo>
                    <a:lnTo>
                      <a:pt x="23" y="226"/>
                    </a:lnTo>
                    <a:lnTo>
                      <a:pt x="17" y="181"/>
                    </a:lnTo>
                    <a:lnTo>
                      <a:pt x="11" y="136"/>
                    </a:lnTo>
                    <a:lnTo>
                      <a:pt x="11" y="110"/>
                    </a:lnTo>
                    <a:lnTo>
                      <a:pt x="9" y="85"/>
                    </a:lnTo>
                    <a:lnTo>
                      <a:pt x="9" y="58"/>
                    </a:lnTo>
                    <a:lnTo>
                      <a:pt x="14" y="34"/>
                    </a:lnTo>
                    <a:lnTo>
                      <a:pt x="61" y="35"/>
                    </a:lnTo>
                    <a:lnTo>
                      <a:pt x="107" y="35"/>
                    </a:lnTo>
                    <a:lnTo>
                      <a:pt x="155" y="35"/>
                    </a:lnTo>
                    <a:lnTo>
                      <a:pt x="202" y="34"/>
                    </a:lnTo>
                    <a:lnTo>
                      <a:pt x="249" y="34"/>
                    </a:lnTo>
                    <a:lnTo>
                      <a:pt x="296" y="33"/>
                    </a:lnTo>
                    <a:lnTo>
                      <a:pt x="343" y="32"/>
                    </a:lnTo>
                    <a:lnTo>
                      <a:pt x="390" y="30"/>
                    </a:lnTo>
                    <a:lnTo>
                      <a:pt x="437" y="30"/>
                    </a:lnTo>
                    <a:lnTo>
                      <a:pt x="484" y="30"/>
                    </a:lnTo>
                    <a:lnTo>
                      <a:pt x="530" y="32"/>
                    </a:lnTo>
                    <a:lnTo>
                      <a:pt x="576" y="33"/>
                    </a:lnTo>
                    <a:lnTo>
                      <a:pt x="624" y="35"/>
                    </a:lnTo>
                    <a:lnTo>
                      <a:pt x="670" y="39"/>
                    </a:lnTo>
                    <a:lnTo>
                      <a:pt x="715" y="43"/>
                    </a:lnTo>
                    <a:lnTo>
                      <a:pt x="761" y="50"/>
                    </a:lnTo>
                    <a:lnTo>
                      <a:pt x="789" y="48"/>
                    </a:lnTo>
                    <a:lnTo>
                      <a:pt x="817" y="44"/>
                    </a:lnTo>
                    <a:lnTo>
                      <a:pt x="845" y="40"/>
                    </a:lnTo>
                    <a:lnTo>
                      <a:pt x="872" y="35"/>
                    </a:lnTo>
                    <a:lnTo>
                      <a:pt x="900" y="30"/>
                    </a:lnTo>
                    <a:lnTo>
                      <a:pt x="927" y="26"/>
                    </a:lnTo>
                    <a:lnTo>
                      <a:pt x="954" y="20"/>
                    </a:lnTo>
                    <a:lnTo>
                      <a:pt x="982" y="15"/>
                    </a:lnTo>
                    <a:lnTo>
                      <a:pt x="1009" y="11"/>
                    </a:lnTo>
                    <a:lnTo>
                      <a:pt x="1036" y="7"/>
                    </a:lnTo>
                    <a:lnTo>
                      <a:pt x="1064" y="4"/>
                    </a:lnTo>
                    <a:lnTo>
                      <a:pt x="1092" y="2"/>
                    </a:lnTo>
                    <a:lnTo>
                      <a:pt x="1120" y="0"/>
                    </a:lnTo>
                    <a:lnTo>
                      <a:pt x="1147" y="0"/>
                    </a:lnTo>
                    <a:lnTo>
                      <a:pt x="1176" y="2"/>
                    </a:lnTo>
                    <a:lnTo>
                      <a:pt x="1205" y="5"/>
                    </a:lnTo>
                    <a:lnTo>
                      <a:pt x="1344" y="35"/>
                    </a:lnTo>
                    <a:close/>
                  </a:path>
                </a:pathLst>
              </a:custGeom>
              <a:solidFill>
                <a:srgbClr val="005B7F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 dirty="0"/>
              </a:p>
            </p:txBody>
          </p:sp>
          <p:sp>
            <p:nvSpPr>
              <p:cNvPr id="73871" name="Freeform 75"/>
              <p:cNvSpPr>
                <a:spLocks/>
              </p:cNvSpPr>
              <p:nvPr/>
            </p:nvSpPr>
            <p:spPr bwMode="auto">
              <a:xfrm>
                <a:off x="4041" y="2337"/>
                <a:ext cx="225" cy="215"/>
              </a:xfrm>
              <a:custGeom>
                <a:avLst/>
                <a:gdLst>
                  <a:gd name="T0" fmla="*/ 0 w 1128"/>
                  <a:gd name="T1" fmla="*/ 0 h 1074"/>
                  <a:gd name="T2" fmla="*/ 0 w 1128"/>
                  <a:gd name="T3" fmla="*/ 0 h 1074"/>
                  <a:gd name="T4" fmla="*/ 0 w 1128"/>
                  <a:gd name="T5" fmla="*/ 0 h 1074"/>
                  <a:gd name="T6" fmla="*/ 0 w 1128"/>
                  <a:gd name="T7" fmla="*/ 0 h 1074"/>
                  <a:gd name="T8" fmla="*/ 0 w 1128"/>
                  <a:gd name="T9" fmla="*/ 0 h 1074"/>
                  <a:gd name="T10" fmla="*/ 0 w 1128"/>
                  <a:gd name="T11" fmla="*/ 0 h 1074"/>
                  <a:gd name="T12" fmla="*/ 0 w 1128"/>
                  <a:gd name="T13" fmla="*/ 0 h 1074"/>
                  <a:gd name="T14" fmla="*/ 0 w 1128"/>
                  <a:gd name="T15" fmla="*/ 0 h 1074"/>
                  <a:gd name="T16" fmla="*/ 0 w 1128"/>
                  <a:gd name="T17" fmla="*/ 0 h 1074"/>
                  <a:gd name="T18" fmla="*/ 0 w 1128"/>
                  <a:gd name="T19" fmla="*/ 0 h 1074"/>
                  <a:gd name="T20" fmla="*/ 0 w 1128"/>
                  <a:gd name="T21" fmla="*/ 0 h 1074"/>
                  <a:gd name="T22" fmla="*/ 0 w 1128"/>
                  <a:gd name="T23" fmla="*/ 0 h 1074"/>
                  <a:gd name="T24" fmla="*/ 0 w 1128"/>
                  <a:gd name="T25" fmla="*/ 0 h 1074"/>
                  <a:gd name="T26" fmla="*/ 0 w 1128"/>
                  <a:gd name="T27" fmla="*/ 0 h 1074"/>
                  <a:gd name="T28" fmla="*/ 0 w 1128"/>
                  <a:gd name="T29" fmla="*/ 0 h 1074"/>
                  <a:gd name="T30" fmla="*/ 0 w 1128"/>
                  <a:gd name="T31" fmla="*/ 0 h 1074"/>
                  <a:gd name="T32" fmla="*/ 0 w 1128"/>
                  <a:gd name="T33" fmla="*/ 0 h 1074"/>
                  <a:gd name="T34" fmla="*/ 0 w 1128"/>
                  <a:gd name="T35" fmla="*/ 0 h 1074"/>
                  <a:gd name="T36" fmla="*/ 0 w 1128"/>
                  <a:gd name="T37" fmla="*/ 0 h 1074"/>
                  <a:gd name="T38" fmla="*/ 0 w 1128"/>
                  <a:gd name="T39" fmla="*/ 0 h 1074"/>
                  <a:gd name="T40" fmla="*/ 0 w 1128"/>
                  <a:gd name="T41" fmla="*/ 0 h 1074"/>
                  <a:gd name="T42" fmla="*/ 0 w 1128"/>
                  <a:gd name="T43" fmla="*/ 0 h 1074"/>
                  <a:gd name="T44" fmla="*/ 0 w 1128"/>
                  <a:gd name="T45" fmla="*/ 0 h 1074"/>
                  <a:gd name="T46" fmla="*/ 0 w 1128"/>
                  <a:gd name="T47" fmla="*/ 0 h 1074"/>
                  <a:gd name="T48" fmla="*/ 0 w 1128"/>
                  <a:gd name="T49" fmla="*/ 0 h 1074"/>
                  <a:gd name="T50" fmla="*/ 0 w 1128"/>
                  <a:gd name="T51" fmla="*/ 0 h 1074"/>
                  <a:gd name="T52" fmla="*/ 0 w 1128"/>
                  <a:gd name="T53" fmla="*/ 0 h 1074"/>
                  <a:gd name="T54" fmla="*/ 0 w 1128"/>
                  <a:gd name="T55" fmla="*/ 0 h 1074"/>
                  <a:gd name="T56" fmla="*/ 0 w 1128"/>
                  <a:gd name="T57" fmla="*/ 0 h 1074"/>
                  <a:gd name="T58" fmla="*/ 0 w 1128"/>
                  <a:gd name="T59" fmla="*/ 0 h 1074"/>
                  <a:gd name="T60" fmla="*/ 0 w 1128"/>
                  <a:gd name="T61" fmla="*/ 0 h 1074"/>
                  <a:gd name="T62" fmla="*/ 0 w 1128"/>
                  <a:gd name="T63" fmla="*/ 0 h 1074"/>
                  <a:gd name="T64" fmla="*/ 0 w 1128"/>
                  <a:gd name="T65" fmla="*/ 0 h 1074"/>
                  <a:gd name="T66" fmla="*/ 0 w 1128"/>
                  <a:gd name="T67" fmla="*/ 0 h 1074"/>
                  <a:gd name="T68" fmla="*/ 0 w 1128"/>
                  <a:gd name="T69" fmla="*/ 0 h 1074"/>
                  <a:gd name="T70" fmla="*/ 0 w 1128"/>
                  <a:gd name="T71" fmla="*/ 0 h 1074"/>
                  <a:gd name="T72" fmla="*/ 0 w 1128"/>
                  <a:gd name="T73" fmla="*/ 0 h 1074"/>
                  <a:gd name="T74" fmla="*/ 0 w 1128"/>
                  <a:gd name="T75" fmla="*/ 0 h 1074"/>
                  <a:gd name="T76" fmla="*/ 0 w 1128"/>
                  <a:gd name="T77" fmla="*/ 0 h 1074"/>
                  <a:gd name="T78" fmla="*/ 0 w 1128"/>
                  <a:gd name="T79" fmla="*/ 0 h 1074"/>
                  <a:gd name="T80" fmla="*/ 0 w 1128"/>
                  <a:gd name="T81" fmla="*/ 0 h 1074"/>
                  <a:gd name="T82" fmla="*/ 0 w 1128"/>
                  <a:gd name="T83" fmla="*/ 0 h 1074"/>
                  <a:gd name="T84" fmla="*/ 0 w 1128"/>
                  <a:gd name="T85" fmla="*/ 0 h 1074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1128"/>
                  <a:gd name="T130" fmla="*/ 0 h 1074"/>
                  <a:gd name="T131" fmla="*/ 1128 w 1128"/>
                  <a:gd name="T132" fmla="*/ 1074 h 1074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1128" h="1074">
                    <a:moveTo>
                      <a:pt x="1128" y="15"/>
                    </a:moveTo>
                    <a:lnTo>
                      <a:pt x="1112" y="26"/>
                    </a:lnTo>
                    <a:lnTo>
                      <a:pt x="1094" y="35"/>
                    </a:lnTo>
                    <a:lnTo>
                      <a:pt x="1077" y="44"/>
                    </a:lnTo>
                    <a:lnTo>
                      <a:pt x="1061" y="52"/>
                    </a:lnTo>
                    <a:lnTo>
                      <a:pt x="1043" y="62"/>
                    </a:lnTo>
                    <a:lnTo>
                      <a:pt x="1026" y="71"/>
                    </a:lnTo>
                    <a:lnTo>
                      <a:pt x="1009" y="79"/>
                    </a:lnTo>
                    <a:lnTo>
                      <a:pt x="991" y="88"/>
                    </a:lnTo>
                    <a:lnTo>
                      <a:pt x="974" y="98"/>
                    </a:lnTo>
                    <a:lnTo>
                      <a:pt x="958" y="108"/>
                    </a:lnTo>
                    <a:lnTo>
                      <a:pt x="941" y="118"/>
                    </a:lnTo>
                    <a:lnTo>
                      <a:pt x="924" y="130"/>
                    </a:lnTo>
                    <a:lnTo>
                      <a:pt x="908" y="141"/>
                    </a:lnTo>
                    <a:lnTo>
                      <a:pt x="892" y="154"/>
                    </a:lnTo>
                    <a:lnTo>
                      <a:pt x="877" y="167"/>
                    </a:lnTo>
                    <a:lnTo>
                      <a:pt x="862" y="182"/>
                    </a:lnTo>
                    <a:lnTo>
                      <a:pt x="844" y="198"/>
                    </a:lnTo>
                    <a:lnTo>
                      <a:pt x="826" y="215"/>
                    </a:lnTo>
                    <a:lnTo>
                      <a:pt x="810" y="233"/>
                    </a:lnTo>
                    <a:lnTo>
                      <a:pt x="795" y="250"/>
                    </a:lnTo>
                    <a:lnTo>
                      <a:pt x="780" y="267"/>
                    </a:lnTo>
                    <a:lnTo>
                      <a:pt x="766" y="286"/>
                    </a:lnTo>
                    <a:lnTo>
                      <a:pt x="752" y="304"/>
                    </a:lnTo>
                    <a:lnTo>
                      <a:pt x="738" y="322"/>
                    </a:lnTo>
                    <a:lnTo>
                      <a:pt x="725" y="340"/>
                    </a:lnTo>
                    <a:lnTo>
                      <a:pt x="711" y="359"/>
                    </a:lnTo>
                    <a:lnTo>
                      <a:pt x="696" y="377"/>
                    </a:lnTo>
                    <a:lnTo>
                      <a:pt x="681" y="394"/>
                    </a:lnTo>
                    <a:lnTo>
                      <a:pt x="666" y="412"/>
                    </a:lnTo>
                    <a:lnTo>
                      <a:pt x="649" y="429"/>
                    </a:lnTo>
                    <a:lnTo>
                      <a:pt x="633" y="446"/>
                    </a:lnTo>
                    <a:lnTo>
                      <a:pt x="615" y="463"/>
                    </a:lnTo>
                    <a:lnTo>
                      <a:pt x="588" y="474"/>
                    </a:lnTo>
                    <a:lnTo>
                      <a:pt x="562" y="488"/>
                    </a:lnTo>
                    <a:lnTo>
                      <a:pt x="535" y="504"/>
                    </a:lnTo>
                    <a:lnTo>
                      <a:pt x="508" y="520"/>
                    </a:lnTo>
                    <a:lnTo>
                      <a:pt x="484" y="539"/>
                    </a:lnTo>
                    <a:lnTo>
                      <a:pt x="459" y="560"/>
                    </a:lnTo>
                    <a:lnTo>
                      <a:pt x="435" y="580"/>
                    </a:lnTo>
                    <a:lnTo>
                      <a:pt x="413" y="602"/>
                    </a:lnTo>
                    <a:lnTo>
                      <a:pt x="389" y="627"/>
                    </a:lnTo>
                    <a:lnTo>
                      <a:pt x="369" y="650"/>
                    </a:lnTo>
                    <a:lnTo>
                      <a:pt x="349" y="675"/>
                    </a:lnTo>
                    <a:lnTo>
                      <a:pt x="329" y="701"/>
                    </a:lnTo>
                    <a:lnTo>
                      <a:pt x="312" y="726"/>
                    </a:lnTo>
                    <a:lnTo>
                      <a:pt x="296" y="753"/>
                    </a:lnTo>
                    <a:lnTo>
                      <a:pt x="281" y="778"/>
                    </a:lnTo>
                    <a:lnTo>
                      <a:pt x="268" y="805"/>
                    </a:lnTo>
                    <a:lnTo>
                      <a:pt x="254" y="833"/>
                    </a:lnTo>
                    <a:lnTo>
                      <a:pt x="239" y="864"/>
                    </a:lnTo>
                    <a:lnTo>
                      <a:pt x="225" y="892"/>
                    </a:lnTo>
                    <a:lnTo>
                      <a:pt x="212" y="922"/>
                    </a:lnTo>
                    <a:lnTo>
                      <a:pt x="197" y="951"/>
                    </a:lnTo>
                    <a:lnTo>
                      <a:pt x="180" y="980"/>
                    </a:lnTo>
                    <a:lnTo>
                      <a:pt x="165" y="1009"/>
                    </a:lnTo>
                    <a:lnTo>
                      <a:pt x="148" y="1038"/>
                    </a:lnTo>
                    <a:lnTo>
                      <a:pt x="127" y="1037"/>
                    </a:lnTo>
                    <a:lnTo>
                      <a:pt x="108" y="1038"/>
                    </a:lnTo>
                    <a:lnTo>
                      <a:pt x="88" y="1041"/>
                    </a:lnTo>
                    <a:lnTo>
                      <a:pt x="69" y="1047"/>
                    </a:lnTo>
                    <a:lnTo>
                      <a:pt x="51" y="1054"/>
                    </a:lnTo>
                    <a:lnTo>
                      <a:pt x="34" y="1061"/>
                    </a:lnTo>
                    <a:lnTo>
                      <a:pt x="16" y="1068"/>
                    </a:lnTo>
                    <a:lnTo>
                      <a:pt x="0" y="1074"/>
                    </a:lnTo>
                    <a:lnTo>
                      <a:pt x="15" y="1052"/>
                    </a:lnTo>
                    <a:lnTo>
                      <a:pt x="29" y="1031"/>
                    </a:lnTo>
                    <a:lnTo>
                      <a:pt x="42" y="1009"/>
                    </a:lnTo>
                    <a:lnTo>
                      <a:pt x="56" y="987"/>
                    </a:lnTo>
                    <a:lnTo>
                      <a:pt x="68" y="965"/>
                    </a:lnTo>
                    <a:lnTo>
                      <a:pt x="82" y="943"/>
                    </a:lnTo>
                    <a:lnTo>
                      <a:pt x="95" y="921"/>
                    </a:lnTo>
                    <a:lnTo>
                      <a:pt x="109" y="899"/>
                    </a:lnTo>
                    <a:lnTo>
                      <a:pt x="123" y="877"/>
                    </a:lnTo>
                    <a:lnTo>
                      <a:pt x="136" y="855"/>
                    </a:lnTo>
                    <a:lnTo>
                      <a:pt x="151" y="835"/>
                    </a:lnTo>
                    <a:lnTo>
                      <a:pt x="166" y="814"/>
                    </a:lnTo>
                    <a:lnTo>
                      <a:pt x="183" y="793"/>
                    </a:lnTo>
                    <a:lnTo>
                      <a:pt x="199" y="772"/>
                    </a:lnTo>
                    <a:lnTo>
                      <a:pt x="217" y="753"/>
                    </a:lnTo>
                    <a:lnTo>
                      <a:pt x="236" y="733"/>
                    </a:lnTo>
                    <a:lnTo>
                      <a:pt x="252" y="714"/>
                    </a:lnTo>
                    <a:lnTo>
                      <a:pt x="267" y="697"/>
                    </a:lnTo>
                    <a:lnTo>
                      <a:pt x="283" y="679"/>
                    </a:lnTo>
                    <a:lnTo>
                      <a:pt x="297" y="660"/>
                    </a:lnTo>
                    <a:lnTo>
                      <a:pt x="312" y="640"/>
                    </a:lnTo>
                    <a:lnTo>
                      <a:pt x="326" y="622"/>
                    </a:lnTo>
                    <a:lnTo>
                      <a:pt x="340" y="604"/>
                    </a:lnTo>
                    <a:lnTo>
                      <a:pt x="354" y="584"/>
                    </a:lnTo>
                    <a:lnTo>
                      <a:pt x="368" y="564"/>
                    </a:lnTo>
                    <a:lnTo>
                      <a:pt x="380" y="546"/>
                    </a:lnTo>
                    <a:lnTo>
                      <a:pt x="394" y="526"/>
                    </a:lnTo>
                    <a:lnTo>
                      <a:pt x="407" y="506"/>
                    </a:lnTo>
                    <a:lnTo>
                      <a:pt x="420" y="487"/>
                    </a:lnTo>
                    <a:lnTo>
                      <a:pt x="432" y="467"/>
                    </a:lnTo>
                    <a:lnTo>
                      <a:pt x="444" y="447"/>
                    </a:lnTo>
                    <a:lnTo>
                      <a:pt x="456" y="428"/>
                    </a:lnTo>
                    <a:lnTo>
                      <a:pt x="467" y="416"/>
                    </a:lnTo>
                    <a:lnTo>
                      <a:pt x="478" y="406"/>
                    </a:lnTo>
                    <a:lnTo>
                      <a:pt x="490" y="395"/>
                    </a:lnTo>
                    <a:lnTo>
                      <a:pt x="502" y="386"/>
                    </a:lnTo>
                    <a:lnTo>
                      <a:pt x="514" y="377"/>
                    </a:lnTo>
                    <a:lnTo>
                      <a:pt x="527" y="369"/>
                    </a:lnTo>
                    <a:lnTo>
                      <a:pt x="539" y="360"/>
                    </a:lnTo>
                    <a:lnTo>
                      <a:pt x="550" y="349"/>
                    </a:lnTo>
                    <a:lnTo>
                      <a:pt x="659" y="207"/>
                    </a:lnTo>
                    <a:lnTo>
                      <a:pt x="681" y="191"/>
                    </a:lnTo>
                    <a:lnTo>
                      <a:pt x="704" y="174"/>
                    </a:lnTo>
                    <a:lnTo>
                      <a:pt x="726" y="157"/>
                    </a:lnTo>
                    <a:lnTo>
                      <a:pt x="749" y="141"/>
                    </a:lnTo>
                    <a:lnTo>
                      <a:pt x="771" y="125"/>
                    </a:lnTo>
                    <a:lnTo>
                      <a:pt x="794" y="110"/>
                    </a:lnTo>
                    <a:lnTo>
                      <a:pt x="818" y="95"/>
                    </a:lnTo>
                    <a:lnTo>
                      <a:pt x="841" y="80"/>
                    </a:lnTo>
                    <a:lnTo>
                      <a:pt x="864" y="66"/>
                    </a:lnTo>
                    <a:lnTo>
                      <a:pt x="889" y="53"/>
                    </a:lnTo>
                    <a:lnTo>
                      <a:pt x="914" y="42"/>
                    </a:lnTo>
                    <a:lnTo>
                      <a:pt x="938" y="31"/>
                    </a:lnTo>
                    <a:lnTo>
                      <a:pt x="964" y="21"/>
                    </a:lnTo>
                    <a:lnTo>
                      <a:pt x="990" y="13"/>
                    </a:lnTo>
                    <a:lnTo>
                      <a:pt x="1017" y="6"/>
                    </a:lnTo>
                    <a:lnTo>
                      <a:pt x="1043" y="0"/>
                    </a:lnTo>
                    <a:lnTo>
                      <a:pt x="1055" y="1"/>
                    </a:lnTo>
                    <a:lnTo>
                      <a:pt x="1065" y="3"/>
                    </a:lnTo>
                    <a:lnTo>
                      <a:pt x="1077" y="4"/>
                    </a:lnTo>
                    <a:lnTo>
                      <a:pt x="1087" y="5"/>
                    </a:lnTo>
                    <a:lnTo>
                      <a:pt x="1098" y="6"/>
                    </a:lnTo>
                    <a:lnTo>
                      <a:pt x="1108" y="8"/>
                    </a:lnTo>
                    <a:lnTo>
                      <a:pt x="1119" y="12"/>
                    </a:lnTo>
                    <a:lnTo>
                      <a:pt x="1128" y="15"/>
                    </a:lnTo>
                    <a:close/>
                  </a:path>
                </a:pathLst>
              </a:custGeom>
              <a:solidFill>
                <a:srgbClr val="FF7FBF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 dirty="0"/>
              </a:p>
            </p:txBody>
          </p:sp>
          <p:sp>
            <p:nvSpPr>
              <p:cNvPr id="73872" name="Freeform 76"/>
              <p:cNvSpPr>
                <a:spLocks/>
              </p:cNvSpPr>
              <p:nvPr/>
            </p:nvSpPr>
            <p:spPr bwMode="auto">
              <a:xfrm>
                <a:off x="4077" y="2339"/>
                <a:ext cx="531" cy="351"/>
              </a:xfrm>
              <a:custGeom>
                <a:avLst/>
                <a:gdLst>
                  <a:gd name="T0" fmla="*/ 0 w 2655"/>
                  <a:gd name="T1" fmla="*/ 0 h 1751"/>
                  <a:gd name="T2" fmla="*/ 0 w 2655"/>
                  <a:gd name="T3" fmla="*/ 0 h 1751"/>
                  <a:gd name="T4" fmla="*/ 0 w 2655"/>
                  <a:gd name="T5" fmla="*/ 0 h 1751"/>
                  <a:gd name="T6" fmla="*/ 0 w 2655"/>
                  <a:gd name="T7" fmla="*/ 0 h 1751"/>
                  <a:gd name="T8" fmla="*/ 0 w 2655"/>
                  <a:gd name="T9" fmla="*/ 0 h 1751"/>
                  <a:gd name="T10" fmla="*/ 0 w 2655"/>
                  <a:gd name="T11" fmla="*/ 0 h 1751"/>
                  <a:gd name="T12" fmla="*/ 0 w 2655"/>
                  <a:gd name="T13" fmla="*/ 0 h 1751"/>
                  <a:gd name="T14" fmla="*/ 0 w 2655"/>
                  <a:gd name="T15" fmla="*/ 0 h 1751"/>
                  <a:gd name="T16" fmla="*/ 0 w 2655"/>
                  <a:gd name="T17" fmla="*/ 0 h 1751"/>
                  <a:gd name="T18" fmla="*/ 0 w 2655"/>
                  <a:gd name="T19" fmla="*/ 0 h 1751"/>
                  <a:gd name="T20" fmla="*/ 0 w 2655"/>
                  <a:gd name="T21" fmla="*/ 0 h 1751"/>
                  <a:gd name="T22" fmla="*/ 0 w 2655"/>
                  <a:gd name="T23" fmla="*/ 0 h 1751"/>
                  <a:gd name="T24" fmla="*/ 0 w 2655"/>
                  <a:gd name="T25" fmla="*/ 0 h 1751"/>
                  <a:gd name="T26" fmla="*/ 0 w 2655"/>
                  <a:gd name="T27" fmla="*/ 0 h 1751"/>
                  <a:gd name="T28" fmla="*/ 0 w 2655"/>
                  <a:gd name="T29" fmla="*/ 0 h 1751"/>
                  <a:gd name="T30" fmla="*/ 0 w 2655"/>
                  <a:gd name="T31" fmla="*/ 0 h 1751"/>
                  <a:gd name="T32" fmla="*/ 0 w 2655"/>
                  <a:gd name="T33" fmla="*/ 0 h 1751"/>
                  <a:gd name="T34" fmla="*/ 0 w 2655"/>
                  <a:gd name="T35" fmla="*/ 0 h 1751"/>
                  <a:gd name="T36" fmla="*/ 0 w 2655"/>
                  <a:gd name="T37" fmla="*/ 0 h 1751"/>
                  <a:gd name="T38" fmla="*/ 0 w 2655"/>
                  <a:gd name="T39" fmla="*/ 0 h 1751"/>
                  <a:gd name="T40" fmla="*/ 0 w 2655"/>
                  <a:gd name="T41" fmla="*/ 0 h 1751"/>
                  <a:gd name="T42" fmla="*/ 0 w 2655"/>
                  <a:gd name="T43" fmla="*/ 0 h 1751"/>
                  <a:gd name="T44" fmla="*/ 0 w 2655"/>
                  <a:gd name="T45" fmla="*/ 0 h 1751"/>
                  <a:gd name="T46" fmla="*/ 0 w 2655"/>
                  <a:gd name="T47" fmla="*/ 0 h 1751"/>
                  <a:gd name="T48" fmla="*/ 0 w 2655"/>
                  <a:gd name="T49" fmla="*/ 0 h 1751"/>
                  <a:gd name="T50" fmla="*/ 0 w 2655"/>
                  <a:gd name="T51" fmla="*/ 0 h 1751"/>
                  <a:gd name="T52" fmla="*/ 0 w 2655"/>
                  <a:gd name="T53" fmla="*/ 0 h 1751"/>
                  <a:gd name="T54" fmla="*/ 0 w 2655"/>
                  <a:gd name="T55" fmla="*/ 0 h 1751"/>
                  <a:gd name="T56" fmla="*/ 0 w 2655"/>
                  <a:gd name="T57" fmla="*/ 0 h 1751"/>
                  <a:gd name="T58" fmla="*/ 0 w 2655"/>
                  <a:gd name="T59" fmla="*/ 0 h 1751"/>
                  <a:gd name="T60" fmla="*/ 0 w 2655"/>
                  <a:gd name="T61" fmla="*/ 0 h 1751"/>
                  <a:gd name="T62" fmla="*/ 0 w 2655"/>
                  <a:gd name="T63" fmla="*/ 0 h 1751"/>
                  <a:gd name="T64" fmla="*/ 0 w 2655"/>
                  <a:gd name="T65" fmla="*/ 0 h 1751"/>
                  <a:gd name="T66" fmla="*/ 0 w 2655"/>
                  <a:gd name="T67" fmla="*/ 0 h 1751"/>
                  <a:gd name="T68" fmla="*/ 0 w 2655"/>
                  <a:gd name="T69" fmla="*/ 0 h 1751"/>
                  <a:gd name="T70" fmla="*/ 0 w 2655"/>
                  <a:gd name="T71" fmla="*/ 0 h 1751"/>
                  <a:gd name="T72" fmla="*/ 0 w 2655"/>
                  <a:gd name="T73" fmla="*/ 0 h 1751"/>
                  <a:gd name="T74" fmla="*/ 0 w 2655"/>
                  <a:gd name="T75" fmla="*/ 0 h 1751"/>
                  <a:gd name="T76" fmla="*/ 0 w 2655"/>
                  <a:gd name="T77" fmla="*/ 0 h 1751"/>
                  <a:gd name="T78" fmla="*/ 0 w 2655"/>
                  <a:gd name="T79" fmla="*/ 0 h 1751"/>
                  <a:gd name="T80" fmla="*/ 0 w 2655"/>
                  <a:gd name="T81" fmla="*/ 0 h 1751"/>
                  <a:gd name="T82" fmla="*/ 0 w 2655"/>
                  <a:gd name="T83" fmla="*/ 0 h 1751"/>
                  <a:gd name="T84" fmla="*/ 0 w 2655"/>
                  <a:gd name="T85" fmla="*/ 0 h 1751"/>
                  <a:gd name="T86" fmla="*/ 0 w 2655"/>
                  <a:gd name="T87" fmla="*/ 0 h 1751"/>
                  <a:gd name="T88" fmla="*/ 0 w 2655"/>
                  <a:gd name="T89" fmla="*/ 0 h 1751"/>
                  <a:gd name="T90" fmla="*/ 0 w 2655"/>
                  <a:gd name="T91" fmla="*/ 0 h 1751"/>
                  <a:gd name="T92" fmla="*/ 0 w 2655"/>
                  <a:gd name="T93" fmla="*/ 0 h 1751"/>
                  <a:gd name="T94" fmla="*/ 0 w 2655"/>
                  <a:gd name="T95" fmla="*/ 0 h 1751"/>
                  <a:gd name="T96" fmla="*/ 0 w 2655"/>
                  <a:gd name="T97" fmla="*/ 0 h 1751"/>
                  <a:gd name="T98" fmla="*/ 0 w 2655"/>
                  <a:gd name="T99" fmla="*/ 0 h 1751"/>
                  <a:gd name="T100" fmla="*/ 0 w 2655"/>
                  <a:gd name="T101" fmla="*/ 0 h 1751"/>
                  <a:gd name="T102" fmla="*/ 0 w 2655"/>
                  <a:gd name="T103" fmla="*/ 0 h 1751"/>
                  <a:gd name="T104" fmla="*/ 0 w 2655"/>
                  <a:gd name="T105" fmla="*/ 0 h 1751"/>
                  <a:gd name="T106" fmla="*/ 0 w 2655"/>
                  <a:gd name="T107" fmla="*/ 0 h 1751"/>
                  <a:gd name="T108" fmla="*/ 0 w 2655"/>
                  <a:gd name="T109" fmla="*/ 0 h 1751"/>
                  <a:gd name="T110" fmla="*/ 0 w 2655"/>
                  <a:gd name="T111" fmla="*/ 0 h 1751"/>
                  <a:gd name="T112" fmla="*/ 0 w 2655"/>
                  <a:gd name="T113" fmla="*/ 0 h 1751"/>
                  <a:gd name="T114" fmla="*/ 0 w 2655"/>
                  <a:gd name="T115" fmla="*/ 0 h 1751"/>
                  <a:gd name="T116" fmla="*/ 0 w 2655"/>
                  <a:gd name="T117" fmla="*/ 0 h 1751"/>
                  <a:gd name="T118" fmla="*/ 0 w 2655"/>
                  <a:gd name="T119" fmla="*/ 0 h 1751"/>
                  <a:gd name="T120" fmla="*/ 0 w 2655"/>
                  <a:gd name="T121" fmla="*/ 0 h 1751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2655"/>
                  <a:gd name="T184" fmla="*/ 0 h 1751"/>
                  <a:gd name="T185" fmla="*/ 2655 w 2655"/>
                  <a:gd name="T186" fmla="*/ 1751 h 1751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2655" h="1751">
                    <a:moveTo>
                      <a:pt x="1592" y="28"/>
                    </a:moveTo>
                    <a:lnTo>
                      <a:pt x="1576" y="32"/>
                    </a:lnTo>
                    <a:lnTo>
                      <a:pt x="1561" y="37"/>
                    </a:lnTo>
                    <a:lnTo>
                      <a:pt x="1544" y="40"/>
                    </a:lnTo>
                    <a:lnTo>
                      <a:pt x="1528" y="45"/>
                    </a:lnTo>
                    <a:lnTo>
                      <a:pt x="1512" y="48"/>
                    </a:lnTo>
                    <a:lnTo>
                      <a:pt x="1496" y="53"/>
                    </a:lnTo>
                    <a:lnTo>
                      <a:pt x="1480" y="56"/>
                    </a:lnTo>
                    <a:lnTo>
                      <a:pt x="1464" y="61"/>
                    </a:lnTo>
                    <a:lnTo>
                      <a:pt x="1447" y="66"/>
                    </a:lnTo>
                    <a:lnTo>
                      <a:pt x="1432" y="71"/>
                    </a:lnTo>
                    <a:lnTo>
                      <a:pt x="1416" y="77"/>
                    </a:lnTo>
                    <a:lnTo>
                      <a:pt x="1401" y="84"/>
                    </a:lnTo>
                    <a:lnTo>
                      <a:pt x="1386" y="92"/>
                    </a:lnTo>
                    <a:lnTo>
                      <a:pt x="1371" y="100"/>
                    </a:lnTo>
                    <a:lnTo>
                      <a:pt x="1357" y="110"/>
                    </a:lnTo>
                    <a:lnTo>
                      <a:pt x="1343" y="120"/>
                    </a:lnTo>
                    <a:lnTo>
                      <a:pt x="1332" y="130"/>
                    </a:lnTo>
                    <a:lnTo>
                      <a:pt x="1321" y="141"/>
                    </a:lnTo>
                    <a:lnTo>
                      <a:pt x="1310" y="150"/>
                    </a:lnTo>
                    <a:lnTo>
                      <a:pt x="1297" y="159"/>
                    </a:lnTo>
                    <a:lnTo>
                      <a:pt x="1286" y="166"/>
                    </a:lnTo>
                    <a:lnTo>
                      <a:pt x="1273" y="174"/>
                    </a:lnTo>
                    <a:lnTo>
                      <a:pt x="1260" y="181"/>
                    </a:lnTo>
                    <a:lnTo>
                      <a:pt x="1248" y="187"/>
                    </a:lnTo>
                    <a:lnTo>
                      <a:pt x="1235" y="193"/>
                    </a:lnTo>
                    <a:lnTo>
                      <a:pt x="1221" y="199"/>
                    </a:lnTo>
                    <a:lnTo>
                      <a:pt x="1208" y="203"/>
                    </a:lnTo>
                    <a:lnTo>
                      <a:pt x="1194" y="208"/>
                    </a:lnTo>
                    <a:lnTo>
                      <a:pt x="1181" y="212"/>
                    </a:lnTo>
                    <a:lnTo>
                      <a:pt x="1168" y="216"/>
                    </a:lnTo>
                    <a:lnTo>
                      <a:pt x="1154" y="221"/>
                    </a:lnTo>
                    <a:lnTo>
                      <a:pt x="1140" y="224"/>
                    </a:lnTo>
                    <a:lnTo>
                      <a:pt x="1156" y="232"/>
                    </a:lnTo>
                    <a:lnTo>
                      <a:pt x="1172" y="237"/>
                    </a:lnTo>
                    <a:lnTo>
                      <a:pt x="1189" y="239"/>
                    </a:lnTo>
                    <a:lnTo>
                      <a:pt x="1205" y="240"/>
                    </a:lnTo>
                    <a:lnTo>
                      <a:pt x="1220" y="239"/>
                    </a:lnTo>
                    <a:lnTo>
                      <a:pt x="1235" y="237"/>
                    </a:lnTo>
                    <a:lnTo>
                      <a:pt x="1251" y="232"/>
                    </a:lnTo>
                    <a:lnTo>
                      <a:pt x="1266" y="226"/>
                    </a:lnTo>
                    <a:lnTo>
                      <a:pt x="1280" y="221"/>
                    </a:lnTo>
                    <a:lnTo>
                      <a:pt x="1295" y="212"/>
                    </a:lnTo>
                    <a:lnTo>
                      <a:pt x="1309" y="204"/>
                    </a:lnTo>
                    <a:lnTo>
                      <a:pt x="1324" y="196"/>
                    </a:lnTo>
                    <a:lnTo>
                      <a:pt x="1338" y="187"/>
                    </a:lnTo>
                    <a:lnTo>
                      <a:pt x="1352" y="178"/>
                    </a:lnTo>
                    <a:lnTo>
                      <a:pt x="1364" y="169"/>
                    </a:lnTo>
                    <a:lnTo>
                      <a:pt x="1378" y="160"/>
                    </a:lnTo>
                    <a:lnTo>
                      <a:pt x="1395" y="143"/>
                    </a:lnTo>
                    <a:lnTo>
                      <a:pt x="1414" y="127"/>
                    </a:lnTo>
                    <a:lnTo>
                      <a:pt x="1432" y="113"/>
                    </a:lnTo>
                    <a:lnTo>
                      <a:pt x="1453" y="100"/>
                    </a:lnTo>
                    <a:lnTo>
                      <a:pt x="1474" y="89"/>
                    </a:lnTo>
                    <a:lnTo>
                      <a:pt x="1495" y="80"/>
                    </a:lnTo>
                    <a:lnTo>
                      <a:pt x="1517" y="71"/>
                    </a:lnTo>
                    <a:lnTo>
                      <a:pt x="1539" y="65"/>
                    </a:lnTo>
                    <a:lnTo>
                      <a:pt x="1562" y="60"/>
                    </a:lnTo>
                    <a:lnTo>
                      <a:pt x="1585" y="56"/>
                    </a:lnTo>
                    <a:lnTo>
                      <a:pt x="1608" y="55"/>
                    </a:lnTo>
                    <a:lnTo>
                      <a:pt x="1632" y="55"/>
                    </a:lnTo>
                    <a:lnTo>
                      <a:pt x="1655" y="58"/>
                    </a:lnTo>
                    <a:lnTo>
                      <a:pt x="1680" y="61"/>
                    </a:lnTo>
                    <a:lnTo>
                      <a:pt x="1704" y="66"/>
                    </a:lnTo>
                    <a:lnTo>
                      <a:pt x="1727" y="73"/>
                    </a:lnTo>
                    <a:lnTo>
                      <a:pt x="1743" y="82"/>
                    </a:lnTo>
                    <a:lnTo>
                      <a:pt x="1759" y="90"/>
                    </a:lnTo>
                    <a:lnTo>
                      <a:pt x="1777" y="98"/>
                    </a:lnTo>
                    <a:lnTo>
                      <a:pt x="1794" y="104"/>
                    </a:lnTo>
                    <a:lnTo>
                      <a:pt x="1811" y="108"/>
                    </a:lnTo>
                    <a:lnTo>
                      <a:pt x="1831" y="111"/>
                    </a:lnTo>
                    <a:lnTo>
                      <a:pt x="1850" y="112"/>
                    </a:lnTo>
                    <a:lnTo>
                      <a:pt x="1870" y="111"/>
                    </a:lnTo>
                    <a:lnTo>
                      <a:pt x="1889" y="113"/>
                    </a:lnTo>
                    <a:lnTo>
                      <a:pt x="1908" y="117"/>
                    </a:lnTo>
                    <a:lnTo>
                      <a:pt x="1927" y="120"/>
                    </a:lnTo>
                    <a:lnTo>
                      <a:pt x="1947" y="122"/>
                    </a:lnTo>
                    <a:lnTo>
                      <a:pt x="1965" y="125"/>
                    </a:lnTo>
                    <a:lnTo>
                      <a:pt x="1985" y="126"/>
                    </a:lnTo>
                    <a:lnTo>
                      <a:pt x="2003" y="123"/>
                    </a:lnTo>
                    <a:lnTo>
                      <a:pt x="2023" y="120"/>
                    </a:lnTo>
                    <a:lnTo>
                      <a:pt x="2018" y="130"/>
                    </a:lnTo>
                    <a:lnTo>
                      <a:pt x="2014" y="142"/>
                    </a:lnTo>
                    <a:lnTo>
                      <a:pt x="2009" y="154"/>
                    </a:lnTo>
                    <a:lnTo>
                      <a:pt x="2003" y="165"/>
                    </a:lnTo>
                    <a:lnTo>
                      <a:pt x="1996" y="173"/>
                    </a:lnTo>
                    <a:lnTo>
                      <a:pt x="1987" y="179"/>
                    </a:lnTo>
                    <a:lnTo>
                      <a:pt x="1974" y="180"/>
                    </a:lnTo>
                    <a:lnTo>
                      <a:pt x="1959" y="177"/>
                    </a:lnTo>
                    <a:lnTo>
                      <a:pt x="1949" y="172"/>
                    </a:lnTo>
                    <a:lnTo>
                      <a:pt x="1937" y="167"/>
                    </a:lnTo>
                    <a:lnTo>
                      <a:pt x="1926" y="164"/>
                    </a:lnTo>
                    <a:lnTo>
                      <a:pt x="1914" y="162"/>
                    </a:lnTo>
                    <a:lnTo>
                      <a:pt x="1903" y="159"/>
                    </a:lnTo>
                    <a:lnTo>
                      <a:pt x="1891" y="158"/>
                    </a:lnTo>
                    <a:lnTo>
                      <a:pt x="1880" y="157"/>
                    </a:lnTo>
                    <a:lnTo>
                      <a:pt x="1867" y="156"/>
                    </a:lnTo>
                    <a:lnTo>
                      <a:pt x="1855" y="156"/>
                    </a:lnTo>
                    <a:lnTo>
                      <a:pt x="1843" y="156"/>
                    </a:lnTo>
                    <a:lnTo>
                      <a:pt x="1830" y="156"/>
                    </a:lnTo>
                    <a:lnTo>
                      <a:pt x="1818" y="157"/>
                    </a:lnTo>
                    <a:lnTo>
                      <a:pt x="1806" y="157"/>
                    </a:lnTo>
                    <a:lnTo>
                      <a:pt x="1793" y="157"/>
                    </a:lnTo>
                    <a:lnTo>
                      <a:pt x="1781" y="158"/>
                    </a:lnTo>
                    <a:lnTo>
                      <a:pt x="1769" y="158"/>
                    </a:lnTo>
                    <a:lnTo>
                      <a:pt x="1750" y="149"/>
                    </a:lnTo>
                    <a:lnTo>
                      <a:pt x="1731" y="141"/>
                    </a:lnTo>
                    <a:lnTo>
                      <a:pt x="1710" y="134"/>
                    </a:lnTo>
                    <a:lnTo>
                      <a:pt x="1689" y="127"/>
                    </a:lnTo>
                    <a:lnTo>
                      <a:pt x="1667" y="122"/>
                    </a:lnTo>
                    <a:lnTo>
                      <a:pt x="1645" y="119"/>
                    </a:lnTo>
                    <a:lnTo>
                      <a:pt x="1622" y="117"/>
                    </a:lnTo>
                    <a:lnTo>
                      <a:pt x="1600" y="115"/>
                    </a:lnTo>
                    <a:lnTo>
                      <a:pt x="1577" y="115"/>
                    </a:lnTo>
                    <a:lnTo>
                      <a:pt x="1555" y="117"/>
                    </a:lnTo>
                    <a:lnTo>
                      <a:pt x="1533" y="120"/>
                    </a:lnTo>
                    <a:lnTo>
                      <a:pt x="1511" y="125"/>
                    </a:lnTo>
                    <a:lnTo>
                      <a:pt x="1490" y="130"/>
                    </a:lnTo>
                    <a:lnTo>
                      <a:pt x="1471" y="138"/>
                    </a:lnTo>
                    <a:lnTo>
                      <a:pt x="1451" y="148"/>
                    </a:lnTo>
                    <a:lnTo>
                      <a:pt x="1432" y="158"/>
                    </a:lnTo>
                    <a:lnTo>
                      <a:pt x="1412" y="171"/>
                    </a:lnTo>
                    <a:lnTo>
                      <a:pt x="1390" y="184"/>
                    </a:lnTo>
                    <a:lnTo>
                      <a:pt x="1369" y="196"/>
                    </a:lnTo>
                    <a:lnTo>
                      <a:pt x="1348" y="210"/>
                    </a:lnTo>
                    <a:lnTo>
                      <a:pt x="1327" y="226"/>
                    </a:lnTo>
                    <a:lnTo>
                      <a:pt x="1309" y="242"/>
                    </a:lnTo>
                    <a:lnTo>
                      <a:pt x="1291" y="262"/>
                    </a:lnTo>
                    <a:lnTo>
                      <a:pt x="1275" y="283"/>
                    </a:lnTo>
                    <a:lnTo>
                      <a:pt x="1266" y="289"/>
                    </a:lnTo>
                    <a:lnTo>
                      <a:pt x="1254" y="292"/>
                    </a:lnTo>
                    <a:lnTo>
                      <a:pt x="1243" y="293"/>
                    </a:lnTo>
                    <a:lnTo>
                      <a:pt x="1231" y="293"/>
                    </a:lnTo>
                    <a:lnTo>
                      <a:pt x="1219" y="293"/>
                    </a:lnTo>
                    <a:lnTo>
                      <a:pt x="1206" y="292"/>
                    </a:lnTo>
                    <a:lnTo>
                      <a:pt x="1194" y="293"/>
                    </a:lnTo>
                    <a:lnTo>
                      <a:pt x="1183" y="296"/>
                    </a:lnTo>
                    <a:lnTo>
                      <a:pt x="1165" y="299"/>
                    </a:lnTo>
                    <a:lnTo>
                      <a:pt x="1148" y="303"/>
                    </a:lnTo>
                    <a:lnTo>
                      <a:pt x="1132" y="307"/>
                    </a:lnTo>
                    <a:lnTo>
                      <a:pt x="1115" y="313"/>
                    </a:lnTo>
                    <a:lnTo>
                      <a:pt x="1100" y="321"/>
                    </a:lnTo>
                    <a:lnTo>
                      <a:pt x="1086" y="330"/>
                    </a:lnTo>
                    <a:lnTo>
                      <a:pt x="1074" y="344"/>
                    </a:lnTo>
                    <a:lnTo>
                      <a:pt x="1065" y="360"/>
                    </a:lnTo>
                    <a:lnTo>
                      <a:pt x="1062" y="377"/>
                    </a:lnTo>
                    <a:lnTo>
                      <a:pt x="1062" y="393"/>
                    </a:lnTo>
                    <a:lnTo>
                      <a:pt x="1066" y="409"/>
                    </a:lnTo>
                    <a:lnTo>
                      <a:pt x="1073" y="424"/>
                    </a:lnTo>
                    <a:lnTo>
                      <a:pt x="1086" y="442"/>
                    </a:lnTo>
                    <a:lnTo>
                      <a:pt x="1102" y="454"/>
                    </a:lnTo>
                    <a:lnTo>
                      <a:pt x="1119" y="462"/>
                    </a:lnTo>
                    <a:lnTo>
                      <a:pt x="1140" y="467"/>
                    </a:lnTo>
                    <a:lnTo>
                      <a:pt x="1160" y="470"/>
                    </a:lnTo>
                    <a:lnTo>
                      <a:pt x="1181" y="474"/>
                    </a:lnTo>
                    <a:lnTo>
                      <a:pt x="1201" y="478"/>
                    </a:lnTo>
                    <a:lnTo>
                      <a:pt x="1220" y="485"/>
                    </a:lnTo>
                    <a:lnTo>
                      <a:pt x="1236" y="496"/>
                    </a:lnTo>
                    <a:lnTo>
                      <a:pt x="1253" y="504"/>
                    </a:lnTo>
                    <a:lnTo>
                      <a:pt x="1272" y="511"/>
                    </a:lnTo>
                    <a:lnTo>
                      <a:pt x="1290" y="516"/>
                    </a:lnTo>
                    <a:lnTo>
                      <a:pt x="1309" y="520"/>
                    </a:lnTo>
                    <a:lnTo>
                      <a:pt x="1328" y="522"/>
                    </a:lnTo>
                    <a:lnTo>
                      <a:pt x="1348" y="523"/>
                    </a:lnTo>
                    <a:lnTo>
                      <a:pt x="1368" y="523"/>
                    </a:lnTo>
                    <a:lnTo>
                      <a:pt x="1388" y="523"/>
                    </a:lnTo>
                    <a:lnTo>
                      <a:pt x="1408" y="521"/>
                    </a:lnTo>
                    <a:lnTo>
                      <a:pt x="1428" y="519"/>
                    </a:lnTo>
                    <a:lnTo>
                      <a:pt x="1447" y="515"/>
                    </a:lnTo>
                    <a:lnTo>
                      <a:pt x="1467" y="512"/>
                    </a:lnTo>
                    <a:lnTo>
                      <a:pt x="1486" y="508"/>
                    </a:lnTo>
                    <a:lnTo>
                      <a:pt x="1504" y="504"/>
                    </a:lnTo>
                    <a:lnTo>
                      <a:pt x="1523" y="499"/>
                    </a:lnTo>
                    <a:lnTo>
                      <a:pt x="1539" y="497"/>
                    </a:lnTo>
                    <a:lnTo>
                      <a:pt x="1555" y="494"/>
                    </a:lnTo>
                    <a:lnTo>
                      <a:pt x="1572" y="492"/>
                    </a:lnTo>
                    <a:lnTo>
                      <a:pt x="1590" y="490"/>
                    </a:lnTo>
                    <a:lnTo>
                      <a:pt x="1607" y="489"/>
                    </a:lnTo>
                    <a:lnTo>
                      <a:pt x="1624" y="487"/>
                    </a:lnTo>
                    <a:lnTo>
                      <a:pt x="1642" y="486"/>
                    </a:lnTo>
                    <a:lnTo>
                      <a:pt x="1659" y="486"/>
                    </a:lnTo>
                    <a:lnTo>
                      <a:pt x="1676" y="486"/>
                    </a:lnTo>
                    <a:lnTo>
                      <a:pt x="1694" y="487"/>
                    </a:lnTo>
                    <a:lnTo>
                      <a:pt x="1711" y="490"/>
                    </a:lnTo>
                    <a:lnTo>
                      <a:pt x="1727" y="493"/>
                    </a:lnTo>
                    <a:lnTo>
                      <a:pt x="1744" y="497"/>
                    </a:lnTo>
                    <a:lnTo>
                      <a:pt x="1761" y="501"/>
                    </a:lnTo>
                    <a:lnTo>
                      <a:pt x="1776" y="507"/>
                    </a:lnTo>
                    <a:lnTo>
                      <a:pt x="1791" y="514"/>
                    </a:lnTo>
                    <a:lnTo>
                      <a:pt x="1814" y="526"/>
                    </a:lnTo>
                    <a:lnTo>
                      <a:pt x="1838" y="537"/>
                    </a:lnTo>
                    <a:lnTo>
                      <a:pt x="1863" y="549"/>
                    </a:lnTo>
                    <a:lnTo>
                      <a:pt x="1889" y="560"/>
                    </a:lnTo>
                    <a:lnTo>
                      <a:pt x="1915" y="572"/>
                    </a:lnTo>
                    <a:lnTo>
                      <a:pt x="1942" y="581"/>
                    </a:lnTo>
                    <a:lnTo>
                      <a:pt x="1969" y="590"/>
                    </a:lnTo>
                    <a:lnTo>
                      <a:pt x="1996" y="597"/>
                    </a:lnTo>
                    <a:lnTo>
                      <a:pt x="2024" y="603"/>
                    </a:lnTo>
                    <a:lnTo>
                      <a:pt x="2052" y="607"/>
                    </a:lnTo>
                    <a:lnTo>
                      <a:pt x="2079" y="608"/>
                    </a:lnTo>
                    <a:lnTo>
                      <a:pt x="2107" y="607"/>
                    </a:lnTo>
                    <a:lnTo>
                      <a:pt x="2134" y="603"/>
                    </a:lnTo>
                    <a:lnTo>
                      <a:pt x="2161" y="596"/>
                    </a:lnTo>
                    <a:lnTo>
                      <a:pt x="2188" y="587"/>
                    </a:lnTo>
                    <a:lnTo>
                      <a:pt x="2215" y="573"/>
                    </a:lnTo>
                    <a:lnTo>
                      <a:pt x="2234" y="565"/>
                    </a:lnTo>
                    <a:lnTo>
                      <a:pt x="2253" y="557"/>
                    </a:lnTo>
                    <a:lnTo>
                      <a:pt x="2274" y="550"/>
                    </a:lnTo>
                    <a:lnTo>
                      <a:pt x="2293" y="543"/>
                    </a:lnTo>
                    <a:lnTo>
                      <a:pt x="2314" y="538"/>
                    </a:lnTo>
                    <a:lnTo>
                      <a:pt x="2335" y="535"/>
                    </a:lnTo>
                    <a:lnTo>
                      <a:pt x="2357" y="533"/>
                    </a:lnTo>
                    <a:lnTo>
                      <a:pt x="2379" y="534"/>
                    </a:lnTo>
                    <a:lnTo>
                      <a:pt x="2393" y="538"/>
                    </a:lnTo>
                    <a:lnTo>
                      <a:pt x="2408" y="543"/>
                    </a:lnTo>
                    <a:lnTo>
                      <a:pt x="2423" y="546"/>
                    </a:lnTo>
                    <a:lnTo>
                      <a:pt x="2438" y="550"/>
                    </a:lnTo>
                    <a:lnTo>
                      <a:pt x="2454" y="552"/>
                    </a:lnTo>
                    <a:lnTo>
                      <a:pt x="2470" y="553"/>
                    </a:lnTo>
                    <a:lnTo>
                      <a:pt x="2486" y="555"/>
                    </a:lnTo>
                    <a:lnTo>
                      <a:pt x="2502" y="555"/>
                    </a:lnTo>
                    <a:lnTo>
                      <a:pt x="2517" y="553"/>
                    </a:lnTo>
                    <a:lnTo>
                      <a:pt x="2534" y="552"/>
                    </a:lnTo>
                    <a:lnTo>
                      <a:pt x="2549" y="549"/>
                    </a:lnTo>
                    <a:lnTo>
                      <a:pt x="2564" y="545"/>
                    </a:lnTo>
                    <a:lnTo>
                      <a:pt x="2579" y="539"/>
                    </a:lnTo>
                    <a:lnTo>
                      <a:pt x="2592" y="534"/>
                    </a:lnTo>
                    <a:lnTo>
                      <a:pt x="2605" y="527"/>
                    </a:lnTo>
                    <a:lnTo>
                      <a:pt x="2618" y="518"/>
                    </a:lnTo>
                    <a:lnTo>
                      <a:pt x="2619" y="545"/>
                    </a:lnTo>
                    <a:lnTo>
                      <a:pt x="2619" y="574"/>
                    </a:lnTo>
                    <a:lnTo>
                      <a:pt x="2616" y="603"/>
                    </a:lnTo>
                    <a:lnTo>
                      <a:pt x="2611" y="630"/>
                    </a:lnTo>
                    <a:lnTo>
                      <a:pt x="2591" y="639"/>
                    </a:lnTo>
                    <a:lnTo>
                      <a:pt x="2572" y="645"/>
                    </a:lnTo>
                    <a:lnTo>
                      <a:pt x="2553" y="647"/>
                    </a:lnTo>
                    <a:lnTo>
                      <a:pt x="2536" y="646"/>
                    </a:lnTo>
                    <a:lnTo>
                      <a:pt x="2517" y="644"/>
                    </a:lnTo>
                    <a:lnTo>
                      <a:pt x="2500" y="639"/>
                    </a:lnTo>
                    <a:lnTo>
                      <a:pt x="2483" y="633"/>
                    </a:lnTo>
                    <a:lnTo>
                      <a:pt x="2467" y="627"/>
                    </a:lnTo>
                    <a:lnTo>
                      <a:pt x="2449" y="619"/>
                    </a:lnTo>
                    <a:lnTo>
                      <a:pt x="2432" y="612"/>
                    </a:lnTo>
                    <a:lnTo>
                      <a:pt x="2415" y="605"/>
                    </a:lnTo>
                    <a:lnTo>
                      <a:pt x="2396" y="600"/>
                    </a:lnTo>
                    <a:lnTo>
                      <a:pt x="2379" y="595"/>
                    </a:lnTo>
                    <a:lnTo>
                      <a:pt x="2360" y="593"/>
                    </a:lnTo>
                    <a:lnTo>
                      <a:pt x="2341" y="592"/>
                    </a:lnTo>
                    <a:lnTo>
                      <a:pt x="2321" y="594"/>
                    </a:lnTo>
                    <a:lnTo>
                      <a:pt x="2300" y="597"/>
                    </a:lnTo>
                    <a:lnTo>
                      <a:pt x="2280" y="602"/>
                    </a:lnTo>
                    <a:lnTo>
                      <a:pt x="2261" y="608"/>
                    </a:lnTo>
                    <a:lnTo>
                      <a:pt x="2241" y="615"/>
                    </a:lnTo>
                    <a:lnTo>
                      <a:pt x="2222" y="622"/>
                    </a:lnTo>
                    <a:lnTo>
                      <a:pt x="2203" y="631"/>
                    </a:lnTo>
                    <a:lnTo>
                      <a:pt x="2185" y="640"/>
                    </a:lnTo>
                    <a:lnTo>
                      <a:pt x="2166" y="650"/>
                    </a:lnTo>
                    <a:lnTo>
                      <a:pt x="2185" y="649"/>
                    </a:lnTo>
                    <a:lnTo>
                      <a:pt x="2204" y="647"/>
                    </a:lnTo>
                    <a:lnTo>
                      <a:pt x="2224" y="644"/>
                    </a:lnTo>
                    <a:lnTo>
                      <a:pt x="2244" y="640"/>
                    </a:lnTo>
                    <a:lnTo>
                      <a:pt x="2264" y="637"/>
                    </a:lnTo>
                    <a:lnTo>
                      <a:pt x="2285" y="634"/>
                    </a:lnTo>
                    <a:lnTo>
                      <a:pt x="2305" y="631"/>
                    </a:lnTo>
                    <a:lnTo>
                      <a:pt x="2326" y="630"/>
                    </a:lnTo>
                    <a:lnTo>
                      <a:pt x="2346" y="628"/>
                    </a:lnTo>
                    <a:lnTo>
                      <a:pt x="2366" y="630"/>
                    </a:lnTo>
                    <a:lnTo>
                      <a:pt x="2386" y="632"/>
                    </a:lnTo>
                    <a:lnTo>
                      <a:pt x="2404" y="635"/>
                    </a:lnTo>
                    <a:lnTo>
                      <a:pt x="2423" y="642"/>
                    </a:lnTo>
                    <a:lnTo>
                      <a:pt x="2440" y="652"/>
                    </a:lnTo>
                    <a:lnTo>
                      <a:pt x="2457" y="662"/>
                    </a:lnTo>
                    <a:lnTo>
                      <a:pt x="2472" y="677"/>
                    </a:lnTo>
                    <a:lnTo>
                      <a:pt x="2487" y="689"/>
                    </a:lnTo>
                    <a:lnTo>
                      <a:pt x="2502" y="699"/>
                    </a:lnTo>
                    <a:lnTo>
                      <a:pt x="2517" y="708"/>
                    </a:lnTo>
                    <a:lnTo>
                      <a:pt x="2532" y="717"/>
                    </a:lnTo>
                    <a:lnTo>
                      <a:pt x="2549" y="724"/>
                    </a:lnTo>
                    <a:lnTo>
                      <a:pt x="2566" y="730"/>
                    </a:lnTo>
                    <a:lnTo>
                      <a:pt x="2584" y="735"/>
                    </a:lnTo>
                    <a:lnTo>
                      <a:pt x="2603" y="736"/>
                    </a:lnTo>
                    <a:lnTo>
                      <a:pt x="2592" y="786"/>
                    </a:lnTo>
                    <a:lnTo>
                      <a:pt x="2586" y="838"/>
                    </a:lnTo>
                    <a:lnTo>
                      <a:pt x="2581" y="890"/>
                    </a:lnTo>
                    <a:lnTo>
                      <a:pt x="2580" y="943"/>
                    </a:lnTo>
                    <a:lnTo>
                      <a:pt x="2581" y="996"/>
                    </a:lnTo>
                    <a:lnTo>
                      <a:pt x="2587" y="1047"/>
                    </a:lnTo>
                    <a:lnTo>
                      <a:pt x="2596" y="1098"/>
                    </a:lnTo>
                    <a:lnTo>
                      <a:pt x="2609" y="1145"/>
                    </a:lnTo>
                    <a:lnTo>
                      <a:pt x="2616" y="1170"/>
                    </a:lnTo>
                    <a:lnTo>
                      <a:pt x="2623" y="1196"/>
                    </a:lnTo>
                    <a:lnTo>
                      <a:pt x="2628" y="1221"/>
                    </a:lnTo>
                    <a:lnTo>
                      <a:pt x="2633" y="1248"/>
                    </a:lnTo>
                    <a:lnTo>
                      <a:pt x="2636" y="1274"/>
                    </a:lnTo>
                    <a:lnTo>
                      <a:pt x="2639" y="1301"/>
                    </a:lnTo>
                    <a:lnTo>
                      <a:pt x="2639" y="1329"/>
                    </a:lnTo>
                    <a:lnTo>
                      <a:pt x="2638" y="1358"/>
                    </a:lnTo>
                    <a:lnTo>
                      <a:pt x="2651" y="1407"/>
                    </a:lnTo>
                    <a:lnTo>
                      <a:pt x="2655" y="1457"/>
                    </a:lnTo>
                    <a:lnTo>
                      <a:pt x="2651" y="1506"/>
                    </a:lnTo>
                    <a:lnTo>
                      <a:pt x="2643" y="1554"/>
                    </a:lnTo>
                    <a:lnTo>
                      <a:pt x="2633" y="1603"/>
                    </a:lnTo>
                    <a:lnTo>
                      <a:pt x="2623" y="1651"/>
                    </a:lnTo>
                    <a:lnTo>
                      <a:pt x="2614" y="1701"/>
                    </a:lnTo>
                    <a:lnTo>
                      <a:pt x="2613" y="1751"/>
                    </a:lnTo>
                    <a:lnTo>
                      <a:pt x="2458" y="1689"/>
                    </a:lnTo>
                    <a:lnTo>
                      <a:pt x="2464" y="1673"/>
                    </a:lnTo>
                    <a:lnTo>
                      <a:pt x="2475" y="1659"/>
                    </a:lnTo>
                    <a:lnTo>
                      <a:pt x="2487" y="1645"/>
                    </a:lnTo>
                    <a:lnTo>
                      <a:pt x="2500" y="1633"/>
                    </a:lnTo>
                    <a:lnTo>
                      <a:pt x="2513" y="1619"/>
                    </a:lnTo>
                    <a:lnTo>
                      <a:pt x="2523" y="1604"/>
                    </a:lnTo>
                    <a:lnTo>
                      <a:pt x="2529" y="1587"/>
                    </a:lnTo>
                    <a:lnTo>
                      <a:pt x="2528" y="1567"/>
                    </a:lnTo>
                    <a:lnTo>
                      <a:pt x="2522" y="1543"/>
                    </a:lnTo>
                    <a:lnTo>
                      <a:pt x="2514" y="1519"/>
                    </a:lnTo>
                    <a:lnTo>
                      <a:pt x="2504" y="1496"/>
                    </a:lnTo>
                    <a:lnTo>
                      <a:pt x="2491" y="1474"/>
                    </a:lnTo>
                    <a:lnTo>
                      <a:pt x="2476" y="1454"/>
                    </a:lnTo>
                    <a:lnTo>
                      <a:pt x="2460" y="1434"/>
                    </a:lnTo>
                    <a:lnTo>
                      <a:pt x="2441" y="1414"/>
                    </a:lnTo>
                    <a:lnTo>
                      <a:pt x="2423" y="1396"/>
                    </a:lnTo>
                    <a:lnTo>
                      <a:pt x="2419" y="1383"/>
                    </a:lnTo>
                    <a:lnTo>
                      <a:pt x="2420" y="1370"/>
                    </a:lnTo>
                    <a:lnTo>
                      <a:pt x="2423" y="1359"/>
                    </a:lnTo>
                    <a:lnTo>
                      <a:pt x="2427" y="1346"/>
                    </a:lnTo>
                    <a:lnTo>
                      <a:pt x="2431" y="1335"/>
                    </a:lnTo>
                    <a:lnTo>
                      <a:pt x="2433" y="1323"/>
                    </a:lnTo>
                    <a:lnTo>
                      <a:pt x="2432" y="1310"/>
                    </a:lnTo>
                    <a:lnTo>
                      <a:pt x="2426" y="1298"/>
                    </a:lnTo>
                    <a:lnTo>
                      <a:pt x="2417" y="1283"/>
                    </a:lnTo>
                    <a:lnTo>
                      <a:pt x="2405" y="1269"/>
                    </a:lnTo>
                    <a:lnTo>
                      <a:pt x="2395" y="1254"/>
                    </a:lnTo>
                    <a:lnTo>
                      <a:pt x="2384" y="1239"/>
                    </a:lnTo>
                    <a:lnTo>
                      <a:pt x="2376" y="1224"/>
                    </a:lnTo>
                    <a:lnTo>
                      <a:pt x="2372" y="1206"/>
                    </a:lnTo>
                    <a:lnTo>
                      <a:pt x="2372" y="1188"/>
                    </a:lnTo>
                    <a:lnTo>
                      <a:pt x="2378" y="1168"/>
                    </a:lnTo>
                    <a:lnTo>
                      <a:pt x="2372" y="1153"/>
                    </a:lnTo>
                    <a:lnTo>
                      <a:pt x="2364" y="1138"/>
                    </a:lnTo>
                    <a:lnTo>
                      <a:pt x="2359" y="1123"/>
                    </a:lnTo>
                    <a:lnTo>
                      <a:pt x="2361" y="1107"/>
                    </a:lnTo>
                    <a:lnTo>
                      <a:pt x="2369" y="1098"/>
                    </a:lnTo>
                    <a:lnTo>
                      <a:pt x="2379" y="1088"/>
                    </a:lnTo>
                    <a:lnTo>
                      <a:pt x="2388" y="1080"/>
                    </a:lnTo>
                    <a:lnTo>
                      <a:pt x="2397" y="1071"/>
                    </a:lnTo>
                    <a:lnTo>
                      <a:pt x="2405" y="1063"/>
                    </a:lnTo>
                    <a:lnTo>
                      <a:pt x="2411" y="1053"/>
                    </a:lnTo>
                    <a:lnTo>
                      <a:pt x="2412" y="1041"/>
                    </a:lnTo>
                    <a:lnTo>
                      <a:pt x="2410" y="1028"/>
                    </a:lnTo>
                    <a:lnTo>
                      <a:pt x="2398" y="1005"/>
                    </a:lnTo>
                    <a:lnTo>
                      <a:pt x="2384" y="983"/>
                    </a:lnTo>
                    <a:lnTo>
                      <a:pt x="2369" y="961"/>
                    </a:lnTo>
                    <a:lnTo>
                      <a:pt x="2353" y="939"/>
                    </a:lnTo>
                    <a:lnTo>
                      <a:pt x="2336" y="920"/>
                    </a:lnTo>
                    <a:lnTo>
                      <a:pt x="2317" y="899"/>
                    </a:lnTo>
                    <a:lnTo>
                      <a:pt x="2299" y="879"/>
                    </a:lnTo>
                    <a:lnTo>
                      <a:pt x="2279" y="861"/>
                    </a:lnTo>
                    <a:lnTo>
                      <a:pt x="2278" y="833"/>
                    </a:lnTo>
                    <a:lnTo>
                      <a:pt x="2277" y="803"/>
                    </a:lnTo>
                    <a:lnTo>
                      <a:pt x="2270" y="775"/>
                    </a:lnTo>
                    <a:lnTo>
                      <a:pt x="2254" y="752"/>
                    </a:lnTo>
                    <a:lnTo>
                      <a:pt x="2244" y="742"/>
                    </a:lnTo>
                    <a:lnTo>
                      <a:pt x="2232" y="732"/>
                    </a:lnTo>
                    <a:lnTo>
                      <a:pt x="2220" y="726"/>
                    </a:lnTo>
                    <a:lnTo>
                      <a:pt x="2208" y="719"/>
                    </a:lnTo>
                    <a:lnTo>
                      <a:pt x="2195" y="715"/>
                    </a:lnTo>
                    <a:lnTo>
                      <a:pt x="2181" y="713"/>
                    </a:lnTo>
                    <a:lnTo>
                      <a:pt x="2167" y="714"/>
                    </a:lnTo>
                    <a:lnTo>
                      <a:pt x="2152" y="719"/>
                    </a:lnTo>
                    <a:lnTo>
                      <a:pt x="2138" y="731"/>
                    </a:lnTo>
                    <a:lnTo>
                      <a:pt x="2127" y="745"/>
                    </a:lnTo>
                    <a:lnTo>
                      <a:pt x="2115" y="760"/>
                    </a:lnTo>
                    <a:lnTo>
                      <a:pt x="2104" y="774"/>
                    </a:lnTo>
                    <a:lnTo>
                      <a:pt x="2092" y="788"/>
                    </a:lnTo>
                    <a:lnTo>
                      <a:pt x="2079" y="800"/>
                    </a:lnTo>
                    <a:lnTo>
                      <a:pt x="2063" y="809"/>
                    </a:lnTo>
                    <a:lnTo>
                      <a:pt x="2045" y="813"/>
                    </a:lnTo>
                    <a:lnTo>
                      <a:pt x="2030" y="832"/>
                    </a:lnTo>
                    <a:lnTo>
                      <a:pt x="2024" y="852"/>
                    </a:lnTo>
                    <a:lnTo>
                      <a:pt x="2024" y="872"/>
                    </a:lnTo>
                    <a:lnTo>
                      <a:pt x="2026" y="894"/>
                    </a:lnTo>
                    <a:lnTo>
                      <a:pt x="2030" y="916"/>
                    </a:lnTo>
                    <a:lnTo>
                      <a:pt x="2029" y="937"/>
                    </a:lnTo>
                    <a:lnTo>
                      <a:pt x="2023" y="957"/>
                    </a:lnTo>
                    <a:lnTo>
                      <a:pt x="2008" y="975"/>
                    </a:lnTo>
                    <a:lnTo>
                      <a:pt x="1987" y="1001"/>
                    </a:lnTo>
                    <a:lnTo>
                      <a:pt x="1970" y="1029"/>
                    </a:lnTo>
                    <a:lnTo>
                      <a:pt x="1955" y="1061"/>
                    </a:lnTo>
                    <a:lnTo>
                      <a:pt x="1944" y="1092"/>
                    </a:lnTo>
                    <a:lnTo>
                      <a:pt x="1940" y="1125"/>
                    </a:lnTo>
                    <a:lnTo>
                      <a:pt x="1940" y="1159"/>
                    </a:lnTo>
                    <a:lnTo>
                      <a:pt x="1944" y="1191"/>
                    </a:lnTo>
                    <a:lnTo>
                      <a:pt x="1957" y="1224"/>
                    </a:lnTo>
                    <a:lnTo>
                      <a:pt x="1955" y="1236"/>
                    </a:lnTo>
                    <a:lnTo>
                      <a:pt x="1949" y="1247"/>
                    </a:lnTo>
                    <a:lnTo>
                      <a:pt x="1941" y="1256"/>
                    </a:lnTo>
                    <a:lnTo>
                      <a:pt x="1932" y="1265"/>
                    </a:lnTo>
                    <a:lnTo>
                      <a:pt x="1921" y="1274"/>
                    </a:lnTo>
                    <a:lnTo>
                      <a:pt x="1912" y="1284"/>
                    </a:lnTo>
                    <a:lnTo>
                      <a:pt x="1904" y="1293"/>
                    </a:lnTo>
                    <a:lnTo>
                      <a:pt x="1898" y="1305"/>
                    </a:lnTo>
                    <a:lnTo>
                      <a:pt x="1875" y="1337"/>
                    </a:lnTo>
                    <a:lnTo>
                      <a:pt x="1854" y="1372"/>
                    </a:lnTo>
                    <a:lnTo>
                      <a:pt x="1836" y="1407"/>
                    </a:lnTo>
                    <a:lnTo>
                      <a:pt x="1822" y="1446"/>
                    </a:lnTo>
                    <a:lnTo>
                      <a:pt x="1813" y="1484"/>
                    </a:lnTo>
                    <a:lnTo>
                      <a:pt x="1809" y="1524"/>
                    </a:lnTo>
                    <a:lnTo>
                      <a:pt x="1810" y="1565"/>
                    </a:lnTo>
                    <a:lnTo>
                      <a:pt x="1818" y="1605"/>
                    </a:lnTo>
                    <a:lnTo>
                      <a:pt x="1825" y="1621"/>
                    </a:lnTo>
                    <a:lnTo>
                      <a:pt x="1833" y="1636"/>
                    </a:lnTo>
                    <a:lnTo>
                      <a:pt x="1843" y="1650"/>
                    </a:lnTo>
                    <a:lnTo>
                      <a:pt x="1854" y="1664"/>
                    </a:lnTo>
                    <a:lnTo>
                      <a:pt x="1865" y="1678"/>
                    </a:lnTo>
                    <a:lnTo>
                      <a:pt x="1876" y="1692"/>
                    </a:lnTo>
                    <a:lnTo>
                      <a:pt x="1888" y="1704"/>
                    </a:lnTo>
                    <a:lnTo>
                      <a:pt x="1899" y="1718"/>
                    </a:lnTo>
                    <a:lnTo>
                      <a:pt x="1883" y="1719"/>
                    </a:lnTo>
                    <a:lnTo>
                      <a:pt x="1867" y="1723"/>
                    </a:lnTo>
                    <a:lnTo>
                      <a:pt x="1851" y="1726"/>
                    </a:lnTo>
                    <a:lnTo>
                      <a:pt x="1836" y="1731"/>
                    </a:lnTo>
                    <a:lnTo>
                      <a:pt x="1821" y="1736"/>
                    </a:lnTo>
                    <a:lnTo>
                      <a:pt x="1806" y="1740"/>
                    </a:lnTo>
                    <a:lnTo>
                      <a:pt x="1789" y="1745"/>
                    </a:lnTo>
                    <a:lnTo>
                      <a:pt x="1774" y="1748"/>
                    </a:lnTo>
                    <a:lnTo>
                      <a:pt x="1767" y="1736"/>
                    </a:lnTo>
                    <a:lnTo>
                      <a:pt x="1758" y="1724"/>
                    </a:lnTo>
                    <a:lnTo>
                      <a:pt x="1748" y="1714"/>
                    </a:lnTo>
                    <a:lnTo>
                      <a:pt x="1737" y="1703"/>
                    </a:lnTo>
                    <a:lnTo>
                      <a:pt x="1725" y="1694"/>
                    </a:lnTo>
                    <a:lnTo>
                      <a:pt x="1713" y="1685"/>
                    </a:lnTo>
                    <a:lnTo>
                      <a:pt x="1700" y="1677"/>
                    </a:lnTo>
                    <a:lnTo>
                      <a:pt x="1689" y="1669"/>
                    </a:lnTo>
                    <a:lnTo>
                      <a:pt x="1702" y="1637"/>
                    </a:lnTo>
                    <a:lnTo>
                      <a:pt x="1715" y="1606"/>
                    </a:lnTo>
                    <a:lnTo>
                      <a:pt x="1727" y="1574"/>
                    </a:lnTo>
                    <a:lnTo>
                      <a:pt x="1740" y="1543"/>
                    </a:lnTo>
                    <a:lnTo>
                      <a:pt x="1751" y="1510"/>
                    </a:lnTo>
                    <a:lnTo>
                      <a:pt x="1763" y="1479"/>
                    </a:lnTo>
                    <a:lnTo>
                      <a:pt x="1774" y="1447"/>
                    </a:lnTo>
                    <a:lnTo>
                      <a:pt x="1786" y="1414"/>
                    </a:lnTo>
                    <a:lnTo>
                      <a:pt x="1798" y="1382"/>
                    </a:lnTo>
                    <a:lnTo>
                      <a:pt x="1809" y="1350"/>
                    </a:lnTo>
                    <a:lnTo>
                      <a:pt x="1819" y="1317"/>
                    </a:lnTo>
                    <a:lnTo>
                      <a:pt x="1831" y="1285"/>
                    </a:lnTo>
                    <a:lnTo>
                      <a:pt x="1843" y="1254"/>
                    </a:lnTo>
                    <a:lnTo>
                      <a:pt x="1854" y="1221"/>
                    </a:lnTo>
                    <a:lnTo>
                      <a:pt x="1866" y="1189"/>
                    </a:lnTo>
                    <a:lnTo>
                      <a:pt x="1877" y="1157"/>
                    </a:lnTo>
                    <a:lnTo>
                      <a:pt x="1863" y="1170"/>
                    </a:lnTo>
                    <a:lnTo>
                      <a:pt x="1846" y="1197"/>
                    </a:lnTo>
                    <a:lnTo>
                      <a:pt x="1830" y="1225"/>
                    </a:lnTo>
                    <a:lnTo>
                      <a:pt x="1813" y="1251"/>
                    </a:lnTo>
                    <a:lnTo>
                      <a:pt x="1796" y="1278"/>
                    </a:lnTo>
                    <a:lnTo>
                      <a:pt x="1779" y="1306"/>
                    </a:lnTo>
                    <a:lnTo>
                      <a:pt x="1763" y="1332"/>
                    </a:lnTo>
                    <a:lnTo>
                      <a:pt x="1747" y="1359"/>
                    </a:lnTo>
                    <a:lnTo>
                      <a:pt x="1729" y="1385"/>
                    </a:lnTo>
                    <a:lnTo>
                      <a:pt x="1713" y="1413"/>
                    </a:lnTo>
                    <a:lnTo>
                      <a:pt x="1697" y="1440"/>
                    </a:lnTo>
                    <a:lnTo>
                      <a:pt x="1680" y="1466"/>
                    </a:lnTo>
                    <a:lnTo>
                      <a:pt x="1663" y="1494"/>
                    </a:lnTo>
                    <a:lnTo>
                      <a:pt x="1647" y="1521"/>
                    </a:lnTo>
                    <a:lnTo>
                      <a:pt x="1631" y="1548"/>
                    </a:lnTo>
                    <a:lnTo>
                      <a:pt x="1614" y="1575"/>
                    </a:lnTo>
                    <a:lnTo>
                      <a:pt x="1598" y="1603"/>
                    </a:lnTo>
                    <a:lnTo>
                      <a:pt x="1608" y="1519"/>
                    </a:lnTo>
                    <a:lnTo>
                      <a:pt x="1620" y="1435"/>
                    </a:lnTo>
                    <a:lnTo>
                      <a:pt x="1631" y="1351"/>
                    </a:lnTo>
                    <a:lnTo>
                      <a:pt x="1644" y="1266"/>
                    </a:lnTo>
                    <a:lnTo>
                      <a:pt x="1657" y="1182"/>
                    </a:lnTo>
                    <a:lnTo>
                      <a:pt x="1669" y="1097"/>
                    </a:lnTo>
                    <a:lnTo>
                      <a:pt x="1681" y="1011"/>
                    </a:lnTo>
                    <a:lnTo>
                      <a:pt x="1690" y="925"/>
                    </a:lnTo>
                    <a:lnTo>
                      <a:pt x="1682" y="932"/>
                    </a:lnTo>
                    <a:lnTo>
                      <a:pt x="1672" y="967"/>
                    </a:lnTo>
                    <a:lnTo>
                      <a:pt x="1660" y="1002"/>
                    </a:lnTo>
                    <a:lnTo>
                      <a:pt x="1647" y="1036"/>
                    </a:lnTo>
                    <a:lnTo>
                      <a:pt x="1635" y="1070"/>
                    </a:lnTo>
                    <a:lnTo>
                      <a:pt x="1621" y="1103"/>
                    </a:lnTo>
                    <a:lnTo>
                      <a:pt x="1606" y="1137"/>
                    </a:lnTo>
                    <a:lnTo>
                      <a:pt x="1592" y="1170"/>
                    </a:lnTo>
                    <a:lnTo>
                      <a:pt x="1577" y="1204"/>
                    </a:lnTo>
                    <a:lnTo>
                      <a:pt x="1562" y="1236"/>
                    </a:lnTo>
                    <a:lnTo>
                      <a:pt x="1548" y="1270"/>
                    </a:lnTo>
                    <a:lnTo>
                      <a:pt x="1533" y="1303"/>
                    </a:lnTo>
                    <a:lnTo>
                      <a:pt x="1518" y="1337"/>
                    </a:lnTo>
                    <a:lnTo>
                      <a:pt x="1504" y="1370"/>
                    </a:lnTo>
                    <a:lnTo>
                      <a:pt x="1491" y="1404"/>
                    </a:lnTo>
                    <a:lnTo>
                      <a:pt x="1477" y="1437"/>
                    </a:lnTo>
                    <a:lnTo>
                      <a:pt x="1466" y="1472"/>
                    </a:lnTo>
                    <a:lnTo>
                      <a:pt x="1460" y="1381"/>
                    </a:lnTo>
                    <a:lnTo>
                      <a:pt x="1454" y="1291"/>
                    </a:lnTo>
                    <a:lnTo>
                      <a:pt x="1449" y="1199"/>
                    </a:lnTo>
                    <a:lnTo>
                      <a:pt x="1443" y="1108"/>
                    </a:lnTo>
                    <a:lnTo>
                      <a:pt x="1436" y="1017"/>
                    </a:lnTo>
                    <a:lnTo>
                      <a:pt x="1427" y="927"/>
                    </a:lnTo>
                    <a:lnTo>
                      <a:pt x="1417" y="836"/>
                    </a:lnTo>
                    <a:lnTo>
                      <a:pt x="1406" y="748"/>
                    </a:lnTo>
                    <a:lnTo>
                      <a:pt x="1402" y="731"/>
                    </a:lnTo>
                    <a:lnTo>
                      <a:pt x="1400" y="714"/>
                    </a:lnTo>
                    <a:lnTo>
                      <a:pt x="1399" y="698"/>
                    </a:lnTo>
                    <a:lnTo>
                      <a:pt x="1394" y="682"/>
                    </a:lnTo>
                    <a:lnTo>
                      <a:pt x="1380" y="758"/>
                    </a:lnTo>
                    <a:lnTo>
                      <a:pt x="1369" y="833"/>
                    </a:lnTo>
                    <a:lnTo>
                      <a:pt x="1357" y="910"/>
                    </a:lnTo>
                    <a:lnTo>
                      <a:pt x="1347" y="987"/>
                    </a:lnTo>
                    <a:lnTo>
                      <a:pt x="1336" y="1064"/>
                    </a:lnTo>
                    <a:lnTo>
                      <a:pt x="1326" y="1142"/>
                    </a:lnTo>
                    <a:lnTo>
                      <a:pt x="1316" y="1219"/>
                    </a:lnTo>
                    <a:lnTo>
                      <a:pt x="1305" y="1296"/>
                    </a:lnTo>
                    <a:lnTo>
                      <a:pt x="1288" y="1361"/>
                    </a:lnTo>
                    <a:lnTo>
                      <a:pt x="1272" y="1330"/>
                    </a:lnTo>
                    <a:lnTo>
                      <a:pt x="1259" y="1298"/>
                    </a:lnTo>
                    <a:lnTo>
                      <a:pt x="1246" y="1264"/>
                    </a:lnTo>
                    <a:lnTo>
                      <a:pt x="1236" y="1231"/>
                    </a:lnTo>
                    <a:lnTo>
                      <a:pt x="1224" y="1196"/>
                    </a:lnTo>
                    <a:lnTo>
                      <a:pt x="1213" y="1161"/>
                    </a:lnTo>
                    <a:lnTo>
                      <a:pt x="1201" y="1128"/>
                    </a:lnTo>
                    <a:lnTo>
                      <a:pt x="1187" y="1094"/>
                    </a:lnTo>
                    <a:lnTo>
                      <a:pt x="1174" y="1063"/>
                    </a:lnTo>
                    <a:lnTo>
                      <a:pt x="1160" y="1032"/>
                    </a:lnTo>
                    <a:lnTo>
                      <a:pt x="1147" y="1001"/>
                    </a:lnTo>
                    <a:lnTo>
                      <a:pt x="1134" y="969"/>
                    </a:lnTo>
                    <a:lnTo>
                      <a:pt x="1123" y="937"/>
                    </a:lnTo>
                    <a:lnTo>
                      <a:pt x="1111" y="905"/>
                    </a:lnTo>
                    <a:lnTo>
                      <a:pt x="1100" y="873"/>
                    </a:lnTo>
                    <a:lnTo>
                      <a:pt x="1088" y="841"/>
                    </a:lnTo>
                    <a:lnTo>
                      <a:pt x="1075" y="810"/>
                    </a:lnTo>
                    <a:lnTo>
                      <a:pt x="1064" y="778"/>
                    </a:lnTo>
                    <a:lnTo>
                      <a:pt x="1051" y="746"/>
                    </a:lnTo>
                    <a:lnTo>
                      <a:pt x="1037" y="715"/>
                    </a:lnTo>
                    <a:lnTo>
                      <a:pt x="1023" y="684"/>
                    </a:lnTo>
                    <a:lnTo>
                      <a:pt x="1008" y="654"/>
                    </a:lnTo>
                    <a:lnTo>
                      <a:pt x="992" y="624"/>
                    </a:lnTo>
                    <a:lnTo>
                      <a:pt x="975" y="594"/>
                    </a:lnTo>
                    <a:lnTo>
                      <a:pt x="990" y="696"/>
                    </a:lnTo>
                    <a:lnTo>
                      <a:pt x="1005" y="797"/>
                    </a:lnTo>
                    <a:lnTo>
                      <a:pt x="1019" y="899"/>
                    </a:lnTo>
                    <a:lnTo>
                      <a:pt x="1033" y="1002"/>
                    </a:lnTo>
                    <a:lnTo>
                      <a:pt x="1045" y="1106"/>
                    </a:lnTo>
                    <a:lnTo>
                      <a:pt x="1058" y="1209"/>
                    </a:lnTo>
                    <a:lnTo>
                      <a:pt x="1070" y="1313"/>
                    </a:lnTo>
                    <a:lnTo>
                      <a:pt x="1080" y="1417"/>
                    </a:lnTo>
                    <a:lnTo>
                      <a:pt x="1070" y="1394"/>
                    </a:lnTo>
                    <a:lnTo>
                      <a:pt x="1058" y="1372"/>
                    </a:lnTo>
                    <a:lnTo>
                      <a:pt x="1045" y="1350"/>
                    </a:lnTo>
                    <a:lnTo>
                      <a:pt x="1031" y="1328"/>
                    </a:lnTo>
                    <a:lnTo>
                      <a:pt x="1016" y="1307"/>
                    </a:lnTo>
                    <a:lnTo>
                      <a:pt x="1000" y="1286"/>
                    </a:lnTo>
                    <a:lnTo>
                      <a:pt x="985" y="1265"/>
                    </a:lnTo>
                    <a:lnTo>
                      <a:pt x="968" y="1244"/>
                    </a:lnTo>
                    <a:lnTo>
                      <a:pt x="952" y="1224"/>
                    </a:lnTo>
                    <a:lnTo>
                      <a:pt x="934" y="1204"/>
                    </a:lnTo>
                    <a:lnTo>
                      <a:pt x="918" y="1183"/>
                    </a:lnTo>
                    <a:lnTo>
                      <a:pt x="901" y="1162"/>
                    </a:lnTo>
                    <a:lnTo>
                      <a:pt x="885" y="1143"/>
                    </a:lnTo>
                    <a:lnTo>
                      <a:pt x="869" y="1122"/>
                    </a:lnTo>
                    <a:lnTo>
                      <a:pt x="854" y="1100"/>
                    </a:lnTo>
                    <a:lnTo>
                      <a:pt x="839" y="1079"/>
                    </a:lnTo>
                    <a:lnTo>
                      <a:pt x="822" y="1057"/>
                    </a:lnTo>
                    <a:lnTo>
                      <a:pt x="806" y="1034"/>
                    </a:lnTo>
                    <a:lnTo>
                      <a:pt x="790" y="1012"/>
                    </a:lnTo>
                    <a:lnTo>
                      <a:pt x="774" y="990"/>
                    </a:lnTo>
                    <a:lnTo>
                      <a:pt x="759" y="968"/>
                    </a:lnTo>
                    <a:lnTo>
                      <a:pt x="743" y="945"/>
                    </a:lnTo>
                    <a:lnTo>
                      <a:pt x="728" y="923"/>
                    </a:lnTo>
                    <a:lnTo>
                      <a:pt x="713" y="901"/>
                    </a:lnTo>
                    <a:lnTo>
                      <a:pt x="696" y="878"/>
                    </a:lnTo>
                    <a:lnTo>
                      <a:pt x="681" y="856"/>
                    </a:lnTo>
                    <a:lnTo>
                      <a:pt x="666" y="833"/>
                    </a:lnTo>
                    <a:lnTo>
                      <a:pt x="651" y="811"/>
                    </a:lnTo>
                    <a:lnTo>
                      <a:pt x="636" y="788"/>
                    </a:lnTo>
                    <a:lnTo>
                      <a:pt x="621" y="766"/>
                    </a:lnTo>
                    <a:lnTo>
                      <a:pt x="605" y="743"/>
                    </a:lnTo>
                    <a:lnTo>
                      <a:pt x="590" y="720"/>
                    </a:lnTo>
                    <a:lnTo>
                      <a:pt x="585" y="714"/>
                    </a:lnTo>
                    <a:lnTo>
                      <a:pt x="581" y="708"/>
                    </a:lnTo>
                    <a:lnTo>
                      <a:pt x="575" y="702"/>
                    </a:lnTo>
                    <a:lnTo>
                      <a:pt x="570" y="697"/>
                    </a:lnTo>
                    <a:lnTo>
                      <a:pt x="565" y="692"/>
                    </a:lnTo>
                    <a:lnTo>
                      <a:pt x="559" y="686"/>
                    </a:lnTo>
                    <a:lnTo>
                      <a:pt x="552" y="682"/>
                    </a:lnTo>
                    <a:lnTo>
                      <a:pt x="546" y="678"/>
                    </a:lnTo>
                    <a:lnTo>
                      <a:pt x="559" y="721"/>
                    </a:lnTo>
                    <a:lnTo>
                      <a:pt x="574" y="763"/>
                    </a:lnTo>
                    <a:lnTo>
                      <a:pt x="589" y="804"/>
                    </a:lnTo>
                    <a:lnTo>
                      <a:pt x="604" y="846"/>
                    </a:lnTo>
                    <a:lnTo>
                      <a:pt x="620" y="887"/>
                    </a:lnTo>
                    <a:lnTo>
                      <a:pt x="637" y="929"/>
                    </a:lnTo>
                    <a:lnTo>
                      <a:pt x="654" y="969"/>
                    </a:lnTo>
                    <a:lnTo>
                      <a:pt x="672" y="1011"/>
                    </a:lnTo>
                    <a:lnTo>
                      <a:pt x="689" y="1051"/>
                    </a:lnTo>
                    <a:lnTo>
                      <a:pt x="708" y="1092"/>
                    </a:lnTo>
                    <a:lnTo>
                      <a:pt x="725" y="1133"/>
                    </a:lnTo>
                    <a:lnTo>
                      <a:pt x="744" y="1174"/>
                    </a:lnTo>
                    <a:lnTo>
                      <a:pt x="762" y="1214"/>
                    </a:lnTo>
                    <a:lnTo>
                      <a:pt x="780" y="1255"/>
                    </a:lnTo>
                    <a:lnTo>
                      <a:pt x="798" y="1296"/>
                    </a:lnTo>
                    <a:lnTo>
                      <a:pt x="815" y="1337"/>
                    </a:lnTo>
                    <a:lnTo>
                      <a:pt x="832" y="1368"/>
                    </a:lnTo>
                    <a:lnTo>
                      <a:pt x="848" y="1399"/>
                    </a:lnTo>
                    <a:lnTo>
                      <a:pt x="862" y="1432"/>
                    </a:lnTo>
                    <a:lnTo>
                      <a:pt x="875" y="1464"/>
                    </a:lnTo>
                    <a:lnTo>
                      <a:pt x="888" y="1496"/>
                    </a:lnTo>
                    <a:lnTo>
                      <a:pt x="901" y="1529"/>
                    </a:lnTo>
                    <a:lnTo>
                      <a:pt x="914" y="1561"/>
                    </a:lnTo>
                    <a:lnTo>
                      <a:pt x="927" y="1593"/>
                    </a:lnTo>
                    <a:lnTo>
                      <a:pt x="929" y="1608"/>
                    </a:lnTo>
                    <a:lnTo>
                      <a:pt x="912" y="1600"/>
                    </a:lnTo>
                    <a:lnTo>
                      <a:pt x="896" y="1592"/>
                    </a:lnTo>
                    <a:lnTo>
                      <a:pt x="880" y="1584"/>
                    </a:lnTo>
                    <a:lnTo>
                      <a:pt x="865" y="1575"/>
                    </a:lnTo>
                    <a:lnTo>
                      <a:pt x="849" y="1565"/>
                    </a:lnTo>
                    <a:lnTo>
                      <a:pt x="834" y="1555"/>
                    </a:lnTo>
                    <a:lnTo>
                      <a:pt x="819" y="1545"/>
                    </a:lnTo>
                    <a:lnTo>
                      <a:pt x="804" y="1535"/>
                    </a:lnTo>
                    <a:lnTo>
                      <a:pt x="789" y="1524"/>
                    </a:lnTo>
                    <a:lnTo>
                      <a:pt x="774" y="1514"/>
                    </a:lnTo>
                    <a:lnTo>
                      <a:pt x="759" y="1503"/>
                    </a:lnTo>
                    <a:lnTo>
                      <a:pt x="744" y="1492"/>
                    </a:lnTo>
                    <a:lnTo>
                      <a:pt x="729" y="1481"/>
                    </a:lnTo>
                    <a:lnTo>
                      <a:pt x="714" y="1471"/>
                    </a:lnTo>
                    <a:lnTo>
                      <a:pt x="699" y="1462"/>
                    </a:lnTo>
                    <a:lnTo>
                      <a:pt x="684" y="1451"/>
                    </a:lnTo>
                    <a:lnTo>
                      <a:pt x="692" y="1441"/>
                    </a:lnTo>
                    <a:lnTo>
                      <a:pt x="700" y="1430"/>
                    </a:lnTo>
                    <a:lnTo>
                      <a:pt x="708" y="1419"/>
                    </a:lnTo>
                    <a:lnTo>
                      <a:pt x="716" y="1407"/>
                    </a:lnTo>
                    <a:lnTo>
                      <a:pt x="721" y="1395"/>
                    </a:lnTo>
                    <a:lnTo>
                      <a:pt x="724" y="1381"/>
                    </a:lnTo>
                    <a:lnTo>
                      <a:pt x="723" y="1367"/>
                    </a:lnTo>
                    <a:lnTo>
                      <a:pt x="719" y="1352"/>
                    </a:lnTo>
                    <a:lnTo>
                      <a:pt x="709" y="1336"/>
                    </a:lnTo>
                    <a:lnTo>
                      <a:pt x="696" y="1321"/>
                    </a:lnTo>
                    <a:lnTo>
                      <a:pt x="683" y="1309"/>
                    </a:lnTo>
                    <a:lnTo>
                      <a:pt x="666" y="1299"/>
                    </a:lnTo>
                    <a:lnTo>
                      <a:pt x="650" y="1290"/>
                    </a:lnTo>
                    <a:lnTo>
                      <a:pt x="633" y="1283"/>
                    </a:lnTo>
                    <a:lnTo>
                      <a:pt x="615" y="1276"/>
                    </a:lnTo>
                    <a:lnTo>
                      <a:pt x="598" y="1271"/>
                    </a:lnTo>
                    <a:lnTo>
                      <a:pt x="583" y="1247"/>
                    </a:lnTo>
                    <a:lnTo>
                      <a:pt x="565" y="1229"/>
                    </a:lnTo>
                    <a:lnTo>
                      <a:pt x="544" y="1219"/>
                    </a:lnTo>
                    <a:lnTo>
                      <a:pt x="520" y="1212"/>
                    </a:lnTo>
                    <a:lnTo>
                      <a:pt x="495" y="1209"/>
                    </a:lnTo>
                    <a:lnTo>
                      <a:pt x="469" y="1206"/>
                    </a:lnTo>
                    <a:lnTo>
                      <a:pt x="443" y="1204"/>
                    </a:lnTo>
                    <a:lnTo>
                      <a:pt x="419" y="1199"/>
                    </a:lnTo>
                    <a:lnTo>
                      <a:pt x="406" y="1194"/>
                    </a:lnTo>
                    <a:lnTo>
                      <a:pt x="394" y="1187"/>
                    </a:lnTo>
                    <a:lnTo>
                      <a:pt x="382" y="1177"/>
                    </a:lnTo>
                    <a:lnTo>
                      <a:pt x="372" y="1167"/>
                    </a:lnTo>
                    <a:lnTo>
                      <a:pt x="360" y="1155"/>
                    </a:lnTo>
                    <a:lnTo>
                      <a:pt x="350" y="1145"/>
                    </a:lnTo>
                    <a:lnTo>
                      <a:pt x="339" y="1133"/>
                    </a:lnTo>
                    <a:lnTo>
                      <a:pt x="329" y="1122"/>
                    </a:lnTo>
                    <a:lnTo>
                      <a:pt x="319" y="1112"/>
                    </a:lnTo>
                    <a:lnTo>
                      <a:pt x="307" y="1102"/>
                    </a:lnTo>
                    <a:lnTo>
                      <a:pt x="295" y="1094"/>
                    </a:lnTo>
                    <a:lnTo>
                      <a:pt x="283" y="1088"/>
                    </a:lnTo>
                    <a:lnTo>
                      <a:pt x="269" y="1084"/>
                    </a:lnTo>
                    <a:lnTo>
                      <a:pt x="254" y="1083"/>
                    </a:lnTo>
                    <a:lnTo>
                      <a:pt x="239" y="1085"/>
                    </a:lnTo>
                    <a:lnTo>
                      <a:pt x="221" y="1090"/>
                    </a:lnTo>
                    <a:lnTo>
                      <a:pt x="206" y="1093"/>
                    </a:lnTo>
                    <a:lnTo>
                      <a:pt x="191" y="1098"/>
                    </a:lnTo>
                    <a:lnTo>
                      <a:pt x="178" y="1102"/>
                    </a:lnTo>
                    <a:lnTo>
                      <a:pt x="163" y="1106"/>
                    </a:lnTo>
                    <a:lnTo>
                      <a:pt x="148" y="1108"/>
                    </a:lnTo>
                    <a:lnTo>
                      <a:pt x="131" y="1109"/>
                    </a:lnTo>
                    <a:lnTo>
                      <a:pt x="116" y="1109"/>
                    </a:lnTo>
                    <a:lnTo>
                      <a:pt x="100" y="1106"/>
                    </a:lnTo>
                    <a:lnTo>
                      <a:pt x="86" y="1100"/>
                    </a:lnTo>
                    <a:lnTo>
                      <a:pt x="72" y="1092"/>
                    </a:lnTo>
                    <a:lnTo>
                      <a:pt x="60" y="1083"/>
                    </a:lnTo>
                    <a:lnTo>
                      <a:pt x="48" y="1072"/>
                    </a:lnTo>
                    <a:lnTo>
                      <a:pt x="37" y="1062"/>
                    </a:lnTo>
                    <a:lnTo>
                      <a:pt x="24" y="1051"/>
                    </a:lnTo>
                    <a:lnTo>
                      <a:pt x="12" y="1041"/>
                    </a:lnTo>
                    <a:lnTo>
                      <a:pt x="0" y="1032"/>
                    </a:lnTo>
                    <a:lnTo>
                      <a:pt x="22" y="1012"/>
                    </a:lnTo>
                    <a:lnTo>
                      <a:pt x="41" y="991"/>
                    </a:lnTo>
                    <a:lnTo>
                      <a:pt x="60" y="971"/>
                    </a:lnTo>
                    <a:lnTo>
                      <a:pt x="78" y="950"/>
                    </a:lnTo>
                    <a:lnTo>
                      <a:pt x="94" y="928"/>
                    </a:lnTo>
                    <a:lnTo>
                      <a:pt x="111" y="906"/>
                    </a:lnTo>
                    <a:lnTo>
                      <a:pt x="127" y="884"/>
                    </a:lnTo>
                    <a:lnTo>
                      <a:pt x="142" y="862"/>
                    </a:lnTo>
                    <a:lnTo>
                      <a:pt x="157" y="840"/>
                    </a:lnTo>
                    <a:lnTo>
                      <a:pt x="173" y="817"/>
                    </a:lnTo>
                    <a:lnTo>
                      <a:pt x="189" y="795"/>
                    </a:lnTo>
                    <a:lnTo>
                      <a:pt x="205" y="773"/>
                    </a:lnTo>
                    <a:lnTo>
                      <a:pt x="223" y="752"/>
                    </a:lnTo>
                    <a:lnTo>
                      <a:pt x="241" y="730"/>
                    </a:lnTo>
                    <a:lnTo>
                      <a:pt x="261" y="709"/>
                    </a:lnTo>
                    <a:lnTo>
                      <a:pt x="282" y="690"/>
                    </a:lnTo>
                    <a:lnTo>
                      <a:pt x="299" y="672"/>
                    </a:lnTo>
                    <a:lnTo>
                      <a:pt x="315" y="655"/>
                    </a:lnTo>
                    <a:lnTo>
                      <a:pt x="334" y="639"/>
                    </a:lnTo>
                    <a:lnTo>
                      <a:pt x="351" y="623"/>
                    </a:lnTo>
                    <a:lnTo>
                      <a:pt x="369" y="607"/>
                    </a:lnTo>
                    <a:lnTo>
                      <a:pt x="387" y="592"/>
                    </a:lnTo>
                    <a:lnTo>
                      <a:pt x="405" y="576"/>
                    </a:lnTo>
                    <a:lnTo>
                      <a:pt x="424" y="561"/>
                    </a:lnTo>
                    <a:lnTo>
                      <a:pt x="442" y="546"/>
                    </a:lnTo>
                    <a:lnTo>
                      <a:pt x="461" y="531"/>
                    </a:lnTo>
                    <a:lnTo>
                      <a:pt x="479" y="515"/>
                    </a:lnTo>
                    <a:lnTo>
                      <a:pt x="496" y="500"/>
                    </a:lnTo>
                    <a:lnTo>
                      <a:pt x="515" y="485"/>
                    </a:lnTo>
                    <a:lnTo>
                      <a:pt x="533" y="469"/>
                    </a:lnTo>
                    <a:lnTo>
                      <a:pt x="551" y="453"/>
                    </a:lnTo>
                    <a:lnTo>
                      <a:pt x="568" y="437"/>
                    </a:lnTo>
                    <a:lnTo>
                      <a:pt x="585" y="418"/>
                    </a:lnTo>
                    <a:lnTo>
                      <a:pt x="603" y="400"/>
                    </a:lnTo>
                    <a:lnTo>
                      <a:pt x="620" y="381"/>
                    </a:lnTo>
                    <a:lnTo>
                      <a:pt x="637" y="363"/>
                    </a:lnTo>
                    <a:lnTo>
                      <a:pt x="655" y="344"/>
                    </a:lnTo>
                    <a:lnTo>
                      <a:pt x="671" y="327"/>
                    </a:lnTo>
                    <a:lnTo>
                      <a:pt x="688" y="308"/>
                    </a:lnTo>
                    <a:lnTo>
                      <a:pt x="706" y="290"/>
                    </a:lnTo>
                    <a:lnTo>
                      <a:pt x="723" y="271"/>
                    </a:lnTo>
                    <a:lnTo>
                      <a:pt x="739" y="253"/>
                    </a:lnTo>
                    <a:lnTo>
                      <a:pt x="756" y="234"/>
                    </a:lnTo>
                    <a:lnTo>
                      <a:pt x="773" y="216"/>
                    </a:lnTo>
                    <a:lnTo>
                      <a:pt x="790" y="197"/>
                    </a:lnTo>
                    <a:lnTo>
                      <a:pt x="806" y="178"/>
                    </a:lnTo>
                    <a:lnTo>
                      <a:pt x="821" y="159"/>
                    </a:lnTo>
                    <a:lnTo>
                      <a:pt x="837" y="141"/>
                    </a:lnTo>
                    <a:lnTo>
                      <a:pt x="852" y="128"/>
                    </a:lnTo>
                    <a:lnTo>
                      <a:pt x="867" y="117"/>
                    </a:lnTo>
                    <a:lnTo>
                      <a:pt x="882" y="106"/>
                    </a:lnTo>
                    <a:lnTo>
                      <a:pt x="899" y="97"/>
                    </a:lnTo>
                    <a:lnTo>
                      <a:pt x="916" y="88"/>
                    </a:lnTo>
                    <a:lnTo>
                      <a:pt x="932" y="81"/>
                    </a:lnTo>
                    <a:lnTo>
                      <a:pt x="949" y="74"/>
                    </a:lnTo>
                    <a:lnTo>
                      <a:pt x="967" y="67"/>
                    </a:lnTo>
                    <a:lnTo>
                      <a:pt x="984" y="60"/>
                    </a:lnTo>
                    <a:lnTo>
                      <a:pt x="1000" y="53"/>
                    </a:lnTo>
                    <a:lnTo>
                      <a:pt x="1018" y="46"/>
                    </a:lnTo>
                    <a:lnTo>
                      <a:pt x="1035" y="39"/>
                    </a:lnTo>
                    <a:lnTo>
                      <a:pt x="1051" y="31"/>
                    </a:lnTo>
                    <a:lnTo>
                      <a:pt x="1068" y="22"/>
                    </a:lnTo>
                    <a:lnTo>
                      <a:pt x="1083" y="13"/>
                    </a:lnTo>
                    <a:lnTo>
                      <a:pt x="1100" y="1"/>
                    </a:lnTo>
                    <a:lnTo>
                      <a:pt x="1104" y="0"/>
                    </a:lnTo>
                    <a:lnTo>
                      <a:pt x="1109" y="0"/>
                    </a:lnTo>
                    <a:lnTo>
                      <a:pt x="1113" y="0"/>
                    </a:lnTo>
                    <a:lnTo>
                      <a:pt x="1118" y="0"/>
                    </a:lnTo>
                    <a:lnTo>
                      <a:pt x="1123" y="1"/>
                    </a:lnTo>
                    <a:lnTo>
                      <a:pt x="1127" y="2"/>
                    </a:lnTo>
                    <a:lnTo>
                      <a:pt x="1132" y="3"/>
                    </a:lnTo>
                    <a:lnTo>
                      <a:pt x="1137" y="3"/>
                    </a:lnTo>
                    <a:lnTo>
                      <a:pt x="1125" y="15"/>
                    </a:lnTo>
                    <a:lnTo>
                      <a:pt x="1113" y="24"/>
                    </a:lnTo>
                    <a:lnTo>
                      <a:pt x="1101" y="33"/>
                    </a:lnTo>
                    <a:lnTo>
                      <a:pt x="1087" y="43"/>
                    </a:lnTo>
                    <a:lnTo>
                      <a:pt x="1074" y="53"/>
                    </a:lnTo>
                    <a:lnTo>
                      <a:pt x="1062" y="62"/>
                    </a:lnTo>
                    <a:lnTo>
                      <a:pt x="1050" y="74"/>
                    </a:lnTo>
                    <a:lnTo>
                      <a:pt x="1040" y="86"/>
                    </a:lnTo>
                    <a:lnTo>
                      <a:pt x="1027" y="99"/>
                    </a:lnTo>
                    <a:lnTo>
                      <a:pt x="1013" y="110"/>
                    </a:lnTo>
                    <a:lnTo>
                      <a:pt x="997" y="118"/>
                    </a:lnTo>
                    <a:lnTo>
                      <a:pt x="982" y="126"/>
                    </a:lnTo>
                    <a:lnTo>
                      <a:pt x="966" y="134"/>
                    </a:lnTo>
                    <a:lnTo>
                      <a:pt x="949" y="142"/>
                    </a:lnTo>
                    <a:lnTo>
                      <a:pt x="934" y="150"/>
                    </a:lnTo>
                    <a:lnTo>
                      <a:pt x="919" y="160"/>
                    </a:lnTo>
                    <a:lnTo>
                      <a:pt x="902" y="172"/>
                    </a:lnTo>
                    <a:lnTo>
                      <a:pt x="886" y="185"/>
                    </a:lnTo>
                    <a:lnTo>
                      <a:pt x="871" y="197"/>
                    </a:lnTo>
                    <a:lnTo>
                      <a:pt x="856" y="211"/>
                    </a:lnTo>
                    <a:lnTo>
                      <a:pt x="841" y="225"/>
                    </a:lnTo>
                    <a:lnTo>
                      <a:pt x="827" y="239"/>
                    </a:lnTo>
                    <a:lnTo>
                      <a:pt x="814" y="254"/>
                    </a:lnTo>
                    <a:lnTo>
                      <a:pt x="802" y="269"/>
                    </a:lnTo>
                    <a:lnTo>
                      <a:pt x="790" y="285"/>
                    </a:lnTo>
                    <a:lnTo>
                      <a:pt x="778" y="301"/>
                    </a:lnTo>
                    <a:lnTo>
                      <a:pt x="767" y="316"/>
                    </a:lnTo>
                    <a:lnTo>
                      <a:pt x="755" y="333"/>
                    </a:lnTo>
                    <a:lnTo>
                      <a:pt x="745" y="350"/>
                    </a:lnTo>
                    <a:lnTo>
                      <a:pt x="735" y="366"/>
                    </a:lnTo>
                    <a:lnTo>
                      <a:pt x="724" y="382"/>
                    </a:lnTo>
                    <a:lnTo>
                      <a:pt x="714" y="399"/>
                    </a:lnTo>
                    <a:lnTo>
                      <a:pt x="702" y="409"/>
                    </a:lnTo>
                    <a:lnTo>
                      <a:pt x="691" y="418"/>
                    </a:lnTo>
                    <a:lnTo>
                      <a:pt x="678" y="427"/>
                    </a:lnTo>
                    <a:lnTo>
                      <a:pt x="666" y="437"/>
                    </a:lnTo>
                    <a:lnTo>
                      <a:pt x="654" y="446"/>
                    </a:lnTo>
                    <a:lnTo>
                      <a:pt x="643" y="456"/>
                    </a:lnTo>
                    <a:lnTo>
                      <a:pt x="635" y="468"/>
                    </a:lnTo>
                    <a:lnTo>
                      <a:pt x="628" y="482"/>
                    </a:lnTo>
                    <a:lnTo>
                      <a:pt x="637" y="482"/>
                    </a:lnTo>
                    <a:lnTo>
                      <a:pt x="651" y="471"/>
                    </a:lnTo>
                    <a:lnTo>
                      <a:pt x="666" y="461"/>
                    </a:lnTo>
                    <a:lnTo>
                      <a:pt x="681" y="452"/>
                    </a:lnTo>
                    <a:lnTo>
                      <a:pt x="696" y="444"/>
                    </a:lnTo>
                    <a:lnTo>
                      <a:pt x="711" y="435"/>
                    </a:lnTo>
                    <a:lnTo>
                      <a:pt x="728" y="427"/>
                    </a:lnTo>
                    <a:lnTo>
                      <a:pt x="743" y="419"/>
                    </a:lnTo>
                    <a:lnTo>
                      <a:pt x="758" y="411"/>
                    </a:lnTo>
                    <a:lnTo>
                      <a:pt x="774" y="402"/>
                    </a:lnTo>
                    <a:lnTo>
                      <a:pt x="789" y="394"/>
                    </a:lnTo>
                    <a:lnTo>
                      <a:pt x="803" y="385"/>
                    </a:lnTo>
                    <a:lnTo>
                      <a:pt x="818" y="374"/>
                    </a:lnTo>
                    <a:lnTo>
                      <a:pt x="832" y="363"/>
                    </a:lnTo>
                    <a:lnTo>
                      <a:pt x="845" y="351"/>
                    </a:lnTo>
                    <a:lnTo>
                      <a:pt x="858" y="338"/>
                    </a:lnTo>
                    <a:lnTo>
                      <a:pt x="871" y="323"/>
                    </a:lnTo>
                    <a:lnTo>
                      <a:pt x="880" y="310"/>
                    </a:lnTo>
                    <a:lnTo>
                      <a:pt x="890" y="295"/>
                    </a:lnTo>
                    <a:lnTo>
                      <a:pt x="900" y="281"/>
                    </a:lnTo>
                    <a:lnTo>
                      <a:pt x="909" y="267"/>
                    </a:lnTo>
                    <a:lnTo>
                      <a:pt x="919" y="253"/>
                    </a:lnTo>
                    <a:lnTo>
                      <a:pt x="931" y="240"/>
                    </a:lnTo>
                    <a:lnTo>
                      <a:pt x="944" y="227"/>
                    </a:lnTo>
                    <a:lnTo>
                      <a:pt x="959" y="217"/>
                    </a:lnTo>
                    <a:lnTo>
                      <a:pt x="975" y="214"/>
                    </a:lnTo>
                    <a:lnTo>
                      <a:pt x="991" y="208"/>
                    </a:lnTo>
                    <a:lnTo>
                      <a:pt x="1006" y="202"/>
                    </a:lnTo>
                    <a:lnTo>
                      <a:pt x="1021" y="195"/>
                    </a:lnTo>
                    <a:lnTo>
                      <a:pt x="1036" y="187"/>
                    </a:lnTo>
                    <a:lnTo>
                      <a:pt x="1051" y="178"/>
                    </a:lnTo>
                    <a:lnTo>
                      <a:pt x="1065" y="169"/>
                    </a:lnTo>
                    <a:lnTo>
                      <a:pt x="1079" y="158"/>
                    </a:lnTo>
                    <a:lnTo>
                      <a:pt x="1093" y="147"/>
                    </a:lnTo>
                    <a:lnTo>
                      <a:pt x="1105" y="135"/>
                    </a:lnTo>
                    <a:lnTo>
                      <a:pt x="1118" y="123"/>
                    </a:lnTo>
                    <a:lnTo>
                      <a:pt x="1130" y="111"/>
                    </a:lnTo>
                    <a:lnTo>
                      <a:pt x="1141" y="97"/>
                    </a:lnTo>
                    <a:lnTo>
                      <a:pt x="1152" y="84"/>
                    </a:lnTo>
                    <a:lnTo>
                      <a:pt x="1162" y="70"/>
                    </a:lnTo>
                    <a:lnTo>
                      <a:pt x="1172" y="56"/>
                    </a:lnTo>
                    <a:lnTo>
                      <a:pt x="1171" y="44"/>
                    </a:lnTo>
                    <a:lnTo>
                      <a:pt x="1181" y="43"/>
                    </a:lnTo>
                    <a:lnTo>
                      <a:pt x="1189" y="39"/>
                    </a:lnTo>
                    <a:lnTo>
                      <a:pt x="1196" y="34"/>
                    </a:lnTo>
                    <a:lnTo>
                      <a:pt x="1204" y="29"/>
                    </a:lnTo>
                    <a:lnTo>
                      <a:pt x="1211" y="22"/>
                    </a:lnTo>
                    <a:lnTo>
                      <a:pt x="1217" y="16"/>
                    </a:lnTo>
                    <a:lnTo>
                      <a:pt x="1224" y="11"/>
                    </a:lnTo>
                    <a:lnTo>
                      <a:pt x="1233" y="8"/>
                    </a:lnTo>
                    <a:lnTo>
                      <a:pt x="1256" y="7"/>
                    </a:lnTo>
                    <a:lnTo>
                      <a:pt x="1278" y="6"/>
                    </a:lnTo>
                    <a:lnTo>
                      <a:pt x="1301" y="4"/>
                    </a:lnTo>
                    <a:lnTo>
                      <a:pt x="1324" y="3"/>
                    </a:lnTo>
                    <a:lnTo>
                      <a:pt x="1347" y="3"/>
                    </a:lnTo>
                    <a:lnTo>
                      <a:pt x="1370" y="2"/>
                    </a:lnTo>
                    <a:lnTo>
                      <a:pt x="1393" y="2"/>
                    </a:lnTo>
                    <a:lnTo>
                      <a:pt x="1416" y="2"/>
                    </a:lnTo>
                    <a:lnTo>
                      <a:pt x="1438" y="2"/>
                    </a:lnTo>
                    <a:lnTo>
                      <a:pt x="1461" y="3"/>
                    </a:lnTo>
                    <a:lnTo>
                      <a:pt x="1483" y="6"/>
                    </a:lnTo>
                    <a:lnTo>
                      <a:pt x="1506" y="8"/>
                    </a:lnTo>
                    <a:lnTo>
                      <a:pt x="1528" y="11"/>
                    </a:lnTo>
                    <a:lnTo>
                      <a:pt x="1549" y="16"/>
                    </a:lnTo>
                    <a:lnTo>
                      <a:pt x="1571" y="21"/>
                    </a:lnTo>
                    <a:lnTo>
                      <a:pt x="1592" y="28"/>
                    </a:lnTo>
                    <a:close/>
                  </a:path>
                </a:pathLst>
              </a:custGeom>
              <a:solidFill>
                <a:srgbClr val="7F7FFF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 dirty="0"/>
              </a:p>
            </p:txBody>
          </p:sp>
          <p:sp>
            <p:nvSpPr>
              <p:cNvPr id="73873" name="Freeform 77"/>
              <p:cNvSpPr>
                <a:spLocks/>
              </p:cNvSpPr>
              <p:nvPr/>
            </p:nvSpPr>
            <p:spPr bwMode="auto">
              <a:xfrm>
                <a:off x="4303" y="2345"/>
                <a:ext cx="302" cy="98"/>
              </a:xfrm>
              <a:custGeom>
                <a:avLst/>
                <a:gdLst>
                  <a:gd name="T0" fmla="*/ 0 w 1510"/>
                  <a:gd name="T1" fmla="*/ 0 h 489"/>
                  <a:gd name="T2" fmla="*/ 0 w 1510"/>
                  <a:gd name="T3" fmla="*/ 0 h 489"/>
                  <a:gd name="T4" fmla="*/ 0 w 1510"/>
                  <a:gd name="T5" fmla="*/ 0 h 489"/>
                  <a:gd name="T6" fmla="*/ 0 w 1510"/>
                  <a:gd name="T7" fmla="*/ 0 h 489"/>
                  <a:gd name="T8" fmla="*/ 0 w 1510"/>
                  <a:gd name="T9" fmla="*/ 0 h 489"/>
                  <a:gd name="T10" fmla="*/ 0 w 1510"/>
                  <a:gd name="T11" fmla="*/ 0 h 489"/>
                  <a:gd name="T12" fmla="*/ 0 w 1510"/>
                  <a:gd name="T13" fmla="*/ 0 h 489"/>
                  <a:gd name="T14" fmla="*/ 0 w 1510"/>
                  <a:gd name="T15" fmla="*/ 0 h 489"/>
                  <a:gd name="T16" fmla="*/ 0 w 1510"/>
                  <a:gd name="T17" fmla="*/ 0 h 489"/>
                  <a:gd name="T18" fmla="*/ 0 w 1510"/>
                  <a:gd name="T19" fmla="*/ 0 h 489"/>
                  <a:gd name="T20" fmla="*/ 0 w 1510"/>
                  <a:gd name="T21" fmla="*/ 0 h 489"/>
                  <a:gd name="T22" fmla="*/ 0 w 1510"/>
                  <a:gd name="T23" fmla="*/ 0 h 489"/>
                  <a:gd name="T24" fmla="*/ 0 w 1510"/>
                  <a:gd name="T25" fmla="*/ 0 h 489"/>
                  <a:gd name="T26" fmla="*/ 0 w 1510"/>
                  <a:gd name="T27" fmla="*/ 0 h 489"/>
                  <a:gd name="T28" fmla="*/ 0 w 1510"/>
                  <a:gd name="T29" fmla="*/ 0 h 489"/>
                  <a:gd name="T30" fmla="*/ 0 w 1510"/>
                  <a:gd name="T31" fmla="*/ 0 h 489"/>
                  <a:gd name="T32" fmla="*/ 0 w 1510"/>
                  <a:gd name="T33" fmla="*/ 0 h 489"/>
                  <a:gd name="T34" fmla="*/ 0 w 1510"/>
                  <a:gd name="T35" fmla="*/ 0 h 489"/>
                  <a:gd name="T36" fmla="*/ 0 w 1510"/>
                  <a:gd name="T37" fmla="*/ 0 h 489"/>
                  <a:gd name="T38" fmla="*/ 0 w 1510"/>
                  <a:gd name="T39" fmla="*/ 0 h 489"/>
                  <a:gd name="T40" fmla="*/ 0 w 1510"/>
                  <a:gd name="T41" fmla="*/ 0 h 489"/>
                  <a:gd name="T42" fmla="*/ 0 w 1510"/>
                  <a:gd name="T43" fmla="*/ 0 h 489"/>
                  <a:gd name="T44" fmla="*/ 0 w 1510"/>
                  <a:gd name="T45" fmla="*/ 0 h 489"/>
                  <a:gd name="T46" fmla="*/ 0 w 1510"/>
                  <a:gd name="T47" fmla="*/ 0 h 489"/>
                  <a:gd name="T48" fmla="*/ 0 w 1510"/>
                  <a:gd name="T49" fmla="*/ 0 h 489"/>
                  <a:gd name="T50" fmla="*/ 0 w 1510"/>
                  <a:gd name="T51" fmla="*/ 0 h 489"/>
                  <a:gd name="T52" fmla="*/ 0 w 1510"/>
                  <a:gd name="T53" fmla="*/ 0 h 489"/>
                  <a:gd name="T54" fmla="*/ 0 w 1510"/>
                  <a:gd name="T55" fmla="*/ 0 h 489"/>
                  <a:gd name="T56" fmla="*/ 0 w 1510"/>
                  <a:gd name="T57" fmla="*/ 0 h 489"/>
                  <a:gd name="T58" fmla="*/ 0 w 1510"/>
                  <a:gd name="T59" fmla="*/ 0 h 489"/>
                  <a:gd name="T60" fmla="*/ 0 w 1510"/>
                  <a:gd name="T61" fmla="*/ 0 h 489"/>
                  <a:gd name="T62" fmla="*/ 0 w 1510"/>
                  <a:gd name="T63" fmla="*/ 0 h 489"/>
                  <a:gd name="T64" fmla="*/ 0 w 1510"/>
                  <a:gd name="T65" fmla="*/ 0 h 489"/>
                  <a:gd name="T66" fmla="*/ 0 w 1510"/>
                  <a:gd name="T67" fmla="*/ 0 h 489"/>
                  <a:gd name="T68" fmla="*/ 0 w 1510"/>
                  <a:gd name="T69" fmla="*/ 0 h 489"/>
                  <a:gd name="T70" fmla="*/ 0 w 1510"/>
                  <a:gd name="T71" fmla="*/ 0 h 489"/>
                  <a:gd name="T72" fmla="*/ 0 w 1510"/>
                  <a:gd name="T73" fmla="*/ 0 h 489"/>
                  <a:gd name="T74" fmla="*/ 0 w 1510"/>
                  <a:gd name="T75" fmla="*/ 0 h 489"/>
                  <a:gd name="T76" fmla="*/ 0 w 1510"/>
                  <a:gd name="T77" fmla="*/ 0 h 489"/>
                  <a:gd name="T78" fmla="*/ 0 w 1510"/>
                  <a:gd name="T79" fmla="*/ 0 h 489"/>
                  <a:gd name="T80" fmla="*/ 0 w 1510"/>
                  <a:gd name="T81" fmla="*/ 0 h 489"/>
                  <a:gd name="T82" fmla="*/ 0 w 1510"/>
                  <a:gd name="T83" fmla="*/ 0 h 489"/>
                  <a:gd name="T84" fmla="*/ 0 w 1510"/>
                  <a:gd name="T85" fmla="*/ 0 h 489"/>
                  <a:gd name="T86" fmla="*/ 0 w 1510"/>
                  <a:gd name="T87" fmla="*/ 0 h 489"/>
                  <a:gd name="T88" fmla="*/ 0 w 1510"/>
                  <a:gd name="T89" fmla="*/ 0 h 489"/>
                  <a:gd name="T90" fmla="*/ 0 w 1510"/>
                  <a:gd name="T91" fmla="*/ 0 h 489"/>
                  <a:gd name="T92" fmla="*/ 0 w 1510"/>
                  <a:gd name="T93" fmla="*/ 0 h 489"/>
                  <a:gd name="T94" fmla="*/ 0 w 1510"/>
                  <a:gd name="T95" fmla="*/ 0 h 489"/>
                  <a:gd name="T96" fmla="*/ 0 w 1510"/>
                  <a:gd name="T97" fmla="*/ 0 h 489"/>
                  <a:gd name="T98" fmla="*/ 0 w 1510"/>
                  <a:gd name="T99" fmla="*/ 0 h 489"/>
                  <a:gd name="T100" fmla="*/ 0 w 1510"/>
                  <a:gd name="T101" fmla="*/ 0 h 489"/>
                  <a:gd name="T102" fmla="*/ 0 w 1510"/>
                  <a:gd name="T103" fmla="*/ 0 h 489"/>
                  <a:gd name="T104" fmla="*/ 0 w 1510"/>
                  <a:gd name="T105" fmla="*/ 0 h 489"/>
                  <a:gd name="T106" fmla="*/ 0 w 1510"/>
                  <a:gd name="T107" fmla="*/ 0 h 489"/>
                  <a:gd name="T108" fmla="*/ 0 w 1510"/>
                  <a:gd name="T109" fmla="*/ 0 h 489"/>
                  <a:gd name="T110" fmla="*/ 0 w 1510"/>
                  <a:gd name="T111" fmla="*/ 0 h 489"/>
                  <a:gd name="T112" fmla="*/ 0 w 1510"/>
                  <a:gd name="T113" fmla="*/ 0 h 489"/>
                  <a:gd name="T114" fmla="*/ 0 w 1510"/>
                  <a:gd name="T115" fmla="*/ 0 h 489"/>
                  <a:gd name="T116" fmla="*/ 0 w 1510"/>
                  <a:gd name="T117" fmla="*/ 0 h 489"/>
                  <a:gd name="T118" fmla="*/ 0 w 1510"/>
                  <a:gd name="T119" fmla="*/ 0 h 489"/>
                  <a:gd name="T120" fmla="*/ 0 w 1510"/>
                  <a:gd name="T121" fmla="*/ 0 h 489"/>
                  <a:gd name="T122" fmla="*/ 0 w 1510"/>
                  <a:gd name="T123" fmla="*/ 0 h 489"/>
                  <a:gd name="T124" fmla="*/ 0 w 1510"/>
                  <a:gd name="T125" fmla="*/ 0 h 489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1510"/>
                  <a:gd name="T190" fmla="*/ 0 h 489"/>
                  <a:gd name="T191" fmla="*/ 1510 w 1510"/>
                  <a:gd name="T192" fmla="*/ 489 h 489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1510" h="489">
                    <a:moveTo>
                      <a:pt x="1507" y="24"/>
                    </a:moveTo>
                    <a:lnTo>
                      <a:pt x="1510" y="41"/>
                    </a:lnTo>
                    <a:lnTo>
                      <a:pt x="1509" y="58"/>
                    </a:lnTo>
                    <a:lnTo>
                      <a:pt x="1505" y="74"/>
                    </a:lnTo>
                    <a:lnTo>
                      <a:pt x="1500" y="90"/>
                    </a:lnTo>
                    <a:lnTo>
                      <a:pt x="1494" y="105"/>
                    </a:lnTo>
                    <a:lnTo>
                      <a:pt x="1485" y="120"/>
                    </a:lnTo>
                    <a:lnTo>
                      <a:pt x="1477" y="135"/>
                    </a:lnTo>
                    <a:lnTo>
                      <a:pt x="1469" y="149"/>
                    </a:lnTo>
                    <a:lnTo>
                      <a:pt x="1459" y="155"/>
                    </a:lnTo>
                    <a:lnTo>
                      <a:pt x="1459" y="134"/>
                    </a:lnTo>
                    <a:lnTo>
                      <a:pt x="1460" y="107"/>
                    </a:lnTo>
                    <a:lnTo>
                      <a:pt x="1460" y="82"/>
                    </a:lnTo>
                    <a:lnTo>
                      <a:pt x="1455" y="58"/>
                    </a:lnTo>
                    <a:lnTo>
                      <a:pt x="1452" y="82"/>
                    </a:lnTo>
                    <a:lnTo>
                      <a:pt x="1443" y="104"/>
                    </a:lnTo>
                    <a:lnTo>
                      <a:pt x="1430" y="125"/>
                    </a:lnTo>
                    <a:lnTo>
                      <a:pt x="1415" y="143"/>
                    </a:lnTo>
                    <a:lnTo>
                      <a:pt x="1396" y="160"/>
                    </a:lnTo>
                    <a:lnTo>
                      <a:pt x="1377" y="177"/>
                    </a:lnTo>
                    <a:lnTo>
                      <a:pt x="1357" y="193"/>
                    </a:lnTo>
                    <a:lnTo>
                      <a:pt x="1339" y="208"/>
                    </a:lnTo>
                    <a:lnTo>
                      <a:pt x="1350" y="184"/>
                    </a:lnTo>
                    <a:lnTo>
                      <a:pt x="1358" y="157"/>
                    </a:lnTo>
                    <a:lnTo>
                      <a:pt x="1364" y="129"/>
                    </a:lnTo>
                    <a:lnTo>
                      <a:pt x="1368" y="99"/>
                    </a:lnTo>
                    <a:lnTo>
                      <a:pt x="1359" y="107"/>
                    </a:lnTo>
                    <a:lnTo>
                      <a:pt x="1351" y="117"/>
                    </a:lnTo>
                    <a:lnTo>
                      <a:pt x="1344" y="126"/>
                    </a:lnTo>
                    <a:lnTo>
                      <a:pt x="1338" y="135"/>
                    </a:lnTo>
                    <a:lnTo>
                      <a:pt x="1329" y="145"/>
                    </a:lnTo>
                    <a:lnTo>
                      <a:pt x="1321" y="156"/>
                    </a:lnTo>
                    <a:lnTo>
                      <a:pt x="1313" y="165"/>
                    </a:lnTo>
                    <a:lnTo>
                      <a:pt x="1304" y="174"/>
                    </a:lnTo>
                    <a:lnTo>
                      <a:pt x="1235" y="222"/>
                    </a:lnTo>
                    <a:lnTo>
                      <a:pt x="1245" y="197"/>
                    </a:lnTo>
                    <a:lnTo>
                      <a:pt x="1253" y="171"/>
                    </a:lnTo>
                    <a:lnTo>
                      <a:pt x="1258" y="144"/>
                    </a:lnTo>
                    <a:lnTo>
                      <a:pt x="1255" y="118"/>
                    </a:lnTo>
                    <a:lnTo>
                      <a:pt x="1245" y="122"/>
                    </a:lnTo>
                    <a:lnTo>
                      <a:pt x="1238" y="129"/>
                    </a:lnTo>
                    <a:lnTo>
                      <a:pt x="1232" y="140"/>
                    </a:lnTo>
                    <a:lnTo>
                      <a:pt x="1227" y="149"/>
                    </a:lnTo>
                    <a:lnTo>
                      <a:pt x="1221" y="162"/>
                    </a:lnTo>
                    <a:lnTo>
                      <a:pt x="1214" y="174"/>
                    </a:lnTo>
                    <a:lnTo>
                      <a:pt x="1205" y="185"/>
                    </a:lnTo>
                    <a:lnTo>
                      <a:pt x="1195" y="195"/>
                    </a:lnTo>
                    <a:lnTo>
                      <a:pt x="1184" y="206"/>
                    </a:lnTo>
                    <a:lnTo>
                      <a:pt x="1172" y="215"/>
                    </a:lnTo>
                    <a:lnTo>
                      <a:pt x="1161" y="223"/>
                    </a:lnTo>
                    <a:lnTo>
                      <a:pt x="1149" y="231"/>
                    </a:lnTo>
                    <a:lnTo>
                      <a:pt x="1153" y="142"/>
                    </a:lnTo>
                    <a:lnTo>
                      <a:pt x="1143" y="154"/>
                    </a:lnTo>
                    <a:lnTo>
                      <a:pt x="1133" y="165"/>
                    </a:lnTo>
                    <a:lnTo>
                      <a:pt x="1123" y="176"/>
                    </a:lnTo>
                    <a:lnTo>
                      <a:pt x="1111" y="187"/>
                    </a:lnTo>
                    <a:lnTo>
                      <a:pt x="1100" y="197"/>
                    </a:lnTo>
                    <a:lnTo>
                      <a:pt x="1088" y="209"/>
                    </a:lnTo>
                    <a:lnTo>
                      <a:pt x="1076" y="219"/>
                    </a:lnTo>
                    <a:lnTo>
                      <a:pt x="1065" y="230"/>
                    </a:lnTo>
                    <a:lnTo>
                      <a:pt x="1052" y="240"/>
                    </a:lnTo>
                    <a:lnTo>
                      <a:pt x="1039" y="251"/>
                    </a:lnTo>
                    <a:lnTo>
                      <a:pt x="1027" y="260"/>
                    </a:lnTo>
                    <a:lnTo>
                      <a:pt x="1014" y="270"/>
                    </a:lnTo>
                    <a:lnTo>
                      <a:pt x="1001" y="280"/>
                    </a:lnTo>
                    <a:lnTo>
                      <a:pt x="989" y="288"/>
                    </a:lnTo>
                    <a:lnTo>
                      <a:pt x="975" y="296"/>
                    </a:lnTo>
                    <a:lnTo>
                      <a:pt x="962" y="304"/>
                    </a:lnTo>
                    <a:lnTo>
                      <a:pt x="968" y="292"/>
                    </a:lnTo>
                    <a:lnTo>
                      <a:pt x="975" y="282"/>
                    </a:lnTo>
                    <a:lnTo>
                      <a:pt x="983" y="271"/>
                    </a:lnTo>
                    <a:lnTo>
                      <a:pt x="991" y="261"/>
                    </a:lnTo>
                    <a:lnTo>
                      <a:pt x="1000" y="251"/>
                    </a:lnTo>
                    <a:lnTo>
                      <a:pt x="1007" y="241"/>
                    </a:lnTo>
                    <a:lnTo>
                      <a:pt x="1014" y="230"/>
                    </a:lnTo>
                    <a:lnTo>
                      <a:pt x="1020" y="219"/>
                    </a:lnTo>
                    <a:lnTo>
                      <a:pt x="1016" y="215"/>
                    </a:lnTo>
                    <a:lnTo>
                      <a:pt x="1004" y="226"/>
                    </a:lnTo>
                    <a:lnTo>
                      <a:pt x="991" y="237"/>
                    </a:lnTo>
                    <a:lnTo>
                      <a:pt x="977" y="248"/>
                    </a:lnTo>
                    <a:lnTo>
                      <a:pt x="964" y="259"/>
                    </a:lnTo>
                    <a:lnTo>
                      <a:pt x="950" y="268"/>
                    </a:lnTo>
                    <a:lnTo>
                      <a:pt x="937" y="278"/>
                    </a:lnTo>
                    <a:lnTo>
                      <a:pt x="923" y="288"/>
                    </a:lnTo>
                    <a:lnTo>
                      <a:pt x="909" y="296"/>
                    </a:lnTo>
                    <a:lnTo>
                      <a:pt x="894" y="304"/>
                    </a:lnTo>
                    <a:lnTo>
                      <a:pt x="880" y="312"/>
                    </a:lnTo>
                    <a:lnTo>
                      <a:pt x="865" y="320"/>
                    </a:lnTo>
                    <a:lnTo>
                      <a:pt x="850" y="326"/>
                    </a:lnTo>
                    <a:lnTo>
                      <a:pt x="835" y="333"/>
                    </a:lnTo>
                    <a:lnTo>
                      <a:pt x="820" y="338"/>
                    </a:lnTo>
                    <a:lnTo>
                      <a:pt x="805" y="343"/>
                    </a:lnTo>
                    <a:lnTo>
                      <a:pt x="789" y="348"/>
                    </a:lnTo>
                    <a:lnTo>
                      <a:pt x="797" y="341"/>
                    </a:lnTo>
                    <a:lnTo>
                      <a:pt x="806" y="333"/>
                    </a:lnTo>
                    <a:lnTo>
                      <a:pt x="815" y="325"/>
                    </a:lnTo>
                    <a:lnTo>
                      <a:pt x="826" y="317"/>
                    </a:lnTo>
                    <a:lnTo>
                      <a:pt x="835" y="307"/>
                    </a:lnTo>
                    <a:lnTo>
                      <a:pt x="844" y="298"/>
                    </a:lnTo>
                    <a:lnTo>
                      <a:pt x="852" y="289"/>
                    </a:lnTo>
                    <a:lnTo>
                      <a:pt x="859" y="278"/>
                    </a:lnTo>
                    <a:lnTo>
                      <a:pt x="852" y="278"/>
                    </a:lnTo>
                    <a:lnTo>
                      <a:pt x="846" y="280"/>
                    </a:lnTo>
                    <a:lnTo>
                      <a:pt x="840" y="283"/>
                    </a:lnTo>
                    <a:lnTo>
                      <a:pt x="834" y="286"/>
                    </a:lnTo>
                    <a:lnTo>
                      <a:pt x="828" y="290"/>
                    </a:lnTo>
                    <a:lnTo>
                      <a:pt x="822" y="295"/>
                    </a:lnTo>
                    <a:lnTo>
                      <a:pt x="815" y="298"/>
                    </a:lnTo>
                    <a:lnTo>
                      <a:pt x="809" y="300"/>
                    </a:lnTo>
                    <a:lnTo>
                      <a:pt x="797" y="304"/>
                    </a:lnTo>
                    <a:lnTo>
                      <a:pt x="783" y="307"/>
                    </a:lnTo>
                    <a:lnTo>
                      <a:pt x="770" y="311"/>
                    </a:lnTo>
                    <a:lnTo>
                      <a:pt x="756" y="313"/>
                    </a:lnTo>
                    <a:lnTo>
                      <a:pt x="742" y="315"/>
                    </a:lnTo>
                    <a:lnTo>
                      <a:pt x="729" y="318"/>
                    </a:lnTo>
                    <a:lnTo>
                      <a:pt x="715" y="319"/>
                    </a:lnTo>
                    <a:lnTo>
                      <a:pt x="700" y="319"/>
                    </a:lnTo>
                    <a:lnTo>
                      <a:pt x="708" y="313"/>
                    </a:lnTo>
                    <a:lnTo>
                      <a:pt x="717" y="308"/>
                    </a:lnTo>
                    <a:lnTo>
                      <a:pt x="725" y="303"/>
                    </a:lnTo>
                    <a:lnTo>
                      <a:pt x="734" y="297"/>
                    </a:lnTo>
                    <a:lnTo>
                      <a:pt x="742" y="291"/>
                    </a:lnTo>
                    <a:lnTo>
                      <a:pt x="751" y="284"/>
                    </a:lnTo>
                    <a:lnTo>
                      <a:pt x="757" y="276"/>
                    </a:lnTo>
                    <a:lnTo>
                      <a:pt x="764" y="268"/>
                    </a:lnTo>
                    <a:lnTo>
                      <a:pt x="744" y="273"/>
                    </a:lnTo>
                    <a:lnTo>
                      <a:pt x="722" y="277"/>
                    </a:lnTo>
                    <a:lnTo>
                      <a:pt x="701" y="282"/>
                    </a:lnTo>
                    <a:lnTo>
                      <a:pt x="679" y="286"/>
                    </a:lnTo>
                    <a:lnTo>
                      <a:pt x="656" y="289"/>
                    </a:lnTo>
                    <a:lnTo>
                      <a:pt x="634" y="291"/>
                    </a:lnTo>
                    <a:lnTo>
                      <a:pt x="611" y="291"/>
                    </a:lnTo>
                    <a:lnTo>
                      <a:pt x="588" y="289"/>
                    </a:lnTo>
                    <a:lnTo>
                      <a:pt x="595" y="283"/>
                    </a:lnTo>
                    <a:lnTo>
                      <a:pt x="603" y="278"/>
                    </a:lnTo>
                    <a:lnTo>
                      <a:pt x="611" y="273"/>
                    </a:lnTo>
                    <a:lnTo>
                      <a:pt x="618" y="267"/>
                    </a:lnTo>
                    <a:lnTo>
                      <a:pt x="625" y="262"/>
                    </a:lnTo>
                    <a:lnTo>
                      <a:pt x="632" y="255"/>
                    </a:lnTo>
                    <a:lnTo>
                      <a:pt x="638" y="249"/>
                    </a:lnTo>
                    <a:lnTo>
                      <a:pt x="644" y="243"/>
                    </a:lnTo>
                    <a:lnTo>
                      <a:pt x="636" y="243"/>
                    </a:lnTo>
                    <a:lnTo>
                      <a:pt x="629" y="245"/>
                    </a:lnTo>
                    <a:lnTo>
                      <a:pt x="622" y="247"/>
                    </a:lnTo>
                    <a:lnTo>
                      <a:pt x="614" y="251"/>
                    </a:lnTo>
                    <a:lnTo>
                      <a:pt x="607" y="255"/>
                    </a:lnTo>
                    <a:lnTo>
                      <a:pt x="600" y="259"/>
                    </a:lnTo>
                    <a:lnTo>
                      <a:pt x="592" y="261"/>
                    </a:lnTo>
                    <a:lnTo>
                      <a:pt x="584" y="263"/>
                    </a:lnTo>
                    <a:lnTo>
                      <a:pt x="435" y="301"/>
                    </a:lnTo>
                    <a:lnTo>
                      <a:pt x="436" y="293"/>
                    </a:lnTo>
                    <a:lnTo>
                      <a:pt x="496" y="240"/>
                    </a:lnTo>
                    <a:lnTo>
                      <a:pt x="473" y="246"/>
                    </a:lnTo>
                    <a:lnTo>
                      <a:pt x="449" y="253"/>
                    </a:lnTo>
                    <a:lnTo>
                      <a:pt x="427" y="261"/>
                    </a:lnTo>
                    <a:lnTo>
                      <a:pt x="404" y="270"/>
                    </a:lnTo>
                    <a:lnTo>
                      <a:pt x="382" y="280"/>
                    </a:lnTo>
                    <a:lnTo>
                      <a:pt x="359" y="290"/>
                    </a:lnTo>
                    <a:lnTo>
                      <a:pt x="337" y="300"/>
                    </a:lnTo>
                    <a:lnTo>
                      <a:pt x="315" y="311"/>
                    </a:lnTo>
                    <a:lnTo>
                      <a:pt x="182" y="369"/>
                    </a:lnTo>
                    <a:lnTo>
                      <a:pt x="205" y="373"/>
                    </a:lnTo>
                    <a:lnTo>
                      <a:pt x="227" y="377"/>
                    </a:lnTo>
                    <a:lnTo>
                      <a:pt x="250" y="378"/>
                    </a:lnTo>
                    <a:lnTo>
                      <a:pt x="272" y="378"/>
                    </a:lnTo>
                    <a:lnTo>
                      <a:pt x="295" y="377"/>
                    </a:lnTo>
                    <a:lnTo>
                      <a:pt x="317" y="374"/>
                    </a:lnTo>
                    <a:lnTo>
                      <a:pt x="340" y="372"/>
                    </a:lnTo>
                    <a:lnTo>
                      <a:pt x="362" y="369"/>
                    </a:lnTo>
                    <a:lnTo>
                      <a:pt x="385" y="366"/>
                    </a:lnTo>
                    <a:lnTo>
                      <a:pt x="407" y="363"/>
                    </a:lnTo>
                    <a:lnTo>
                      <a:pt x="430" y="360"/>
                    </a:lnTo>
                    <a:lnTo>
                      <a:pt x="454" y="359"/>
                    </a:lnTo>
                    <a:lnTo>
                      <a:pt x="477" y="359"/>
                    </a:lnTo>
                    <a:lnTo>
                      <a:pt x="500" y="359"/>
                    </a:lnTo>
                    <a:lnTo>
                      <a:pt x="523" y="362"/>
                    </a:lnTo>
                    <a:lnTo>
                      <a:pt x="547" y="366"/>
                    </a:lnTo>
                    <a:lnTo>
                      <a:pt x="662" y="384"/>
                    </a:lnTo>
                    <a:lnTo>
                      <a:pt x="675" y="389"/>
                    </a:lnTo>
                    <a:lnTo>
                      <a:pt x="689" y="396"/>
                    </a:lnTo>
                    <a:lnTo>
                      <a:pt x="703" y="403"/>
                    </a:lnTo>
                    <a:lnTo>
                      <a:pt x="718" y="411"/>
                    </a:lnTo>
                    <a:lnTo>
                      <a:pt x="732" y="418"/>
                    </a:lnTo>
                    <a:lnTo>
                      <a:pt x="746" y="424"/>
                    </a:lnTo>
                    <a:lnTo>
                      <a:pt x="761" y="431"/>
                    </a:lnTo>
                    <a:lnTo>
                      <a:pt x="776" y="437"/>
                    </a:lnTo>
                    <a:lnTo>
                      <a:pt x="790" y="441"/>
                    </a:lnTo>
                    <a:lnTo>
                      <a:pt x="805" y="446"/>
                    </a:lnTo>
                    <a:lnTo>
                      <a:pt x="820" y="448"/>
                    </a:lnTo>
                    <a:lnTo>
                      <a:pt x="836" y="451"/>
                    </a:lnTo>
                    <a:lnTo>
                      <a:pt x="851" y="451"/>
                    </a:lnTo>
                    <a:lnTo>
                      <a:pt x="867" y="448"/>
                    </a:lnTo>
                    <a:lnTo>
                      <a:pt x="883" y="446"/>
                    </a:lnTo>
                    <a:lnTo>
                      <a:pt x="900" y="440"/>
                    </a:lnTo>
                    <a:lnTo>
                      <a:pt x="922" y="433"/>
                    </a:lnTo>
                    <a:lnTo>
                      <a:pt x="942" y="425"/>
                    </a:lnTo>
                    <a:lnTo>
                      <a:pt x="963" y="417"/>
                    </a:lnTo>
                    <a:lnTo>
                      <a:pt x="984" y="407"/>
                    </a:lnTo>
                    <a:lnTo>
                      <a:pt x="1005" y="397"/>
                    </a:lnTo>
                    <a:lnTo>
                      <a:pt x="1026" y="388"/>
                    </a:lnTo>
                    <a:lnTo>
                      <a:pt x="1046" y="378"/>
                    </a:lnTo>
                    <a:lnTo>
                      <a:pt x="1067" y="369"/>
                    </a:lnTo>
                    <a:lnTo>
                      <a:pt x="1088" y="359"/>
                    </a:lnTo>
                    <a:lnTo>
                      <a:pt x="1109" y="352"/>
                    </a:lnTo>
                    <a:lnTo>
                      <a:pt x="1131" y="345"/>
                    </a:lnTo>
                    <a:lnTo>
                      <a:pt x="1153" y="340"/>
                    </a:lnTo>
                    <a:lnTo>
                      <a:pt x="1175" y="335"/>
                    </a:lnTo>
                    <a:lnTo>
                      <a:pt x="1198" y="333"/>
                    </a:lnTo>
                    <a:lnTo>
                      <a:pt x="1221" y="333"/>
                    </a:lnTo>
                    <a:lnTo>
                      <a:pt x="1245" y="335"/>
                    </a:lnTo>
                    <a:lnTo>
                      <a:pt x="1260" y="340"/>
                    </a:lnTo>
                    <a:lnTo>
                      <a:pt x="1275" y="344"/>
                    </a:lnTo>
                    <a:lnTo>
                      <a:pt x="1290" y="348"/>
                    </a:lnTo>
                    <a:lnTo>
                      <a:pt x="1306" y="351"/>
                    </a:lnTo>
                    <a:lnTo>
                      <a:pt x="1323" y="352"/>
                    </a:lnTo>
                    <a:lnTo>
                      <a:pt x="1339" y="353"/>
                    </a:lnTo>
                    <a:lnTo>
                      <a:pt x="1355" y="352"/>
                    </a:lnTo>
                    <a:lnTo>
                      <a:pt x="1371" y="349"/>
                    </a:lnTo>
                    <a:lnTo>
                      <a:pt x="1386" y="343"/>
                    </a:lnTo>
                    <a:lnTo>
                      <a:pt x="1400" y="336"/>
                    </a:lnTo>
                    <a:lnTo>
                      <a:pt x="1414" y="329"/>
                    </a:lnTo>
                    <a:lnTo>
                      <a:pt x="1428" y="323"/>
                    </a:lnTo>
                    <a:lnTo>
                      <a:pt x="1443" y="317"/>
                    </a:lnTo>
                    <a:lnTo>
                      <a:pt x="1457" y="312"/>
                    </a:lnTo>
                    <a:lnTo>
                      <a:pt x="1472" y="307"/>
                    </a:lnTo>
                    <a:lnTo>
                      <a:pt x="1488" y="305"/>
                    </a:lnTo>
                    <a:lnTo>
                      <a:pt x="1470" y="321"/>
                    </a:lnTo>
                    <a:lnTo>
                      <a:pt x="1458" y="328"/>
                    </a:lnTo>
                    <a:lnTo>
                      <a:pt x="1445" y="337"/>
                    </a:lnTo>
                    <a:lnTo>
                      <a:pt x="1432" y="347"/>
                    </a:lnTo>
                    <a:lnTo>
                      <a:pt x="1420" y="356"/>
                    </a:lnTo>
                    <a:lnTo>
                      <a:pt x="1407" y="365"/>
                    </a:lnTo>
                    <a:lnTo>
                      <a:pt x="1395" y="375"/>
                    </a:lnTo>
                    <a:lnTo>
                      <a:pt x="1383" y="385"/>
                    </a:lnTo>
                    <a:lnTo>
                      <a:pt x="1370" y="393"/>
                    </a:lnTo>
                    <a:lnTo>
                      <a:pt x="1356" y="401"/>
                    </a:lnTo>
                    <a:lnTo>
                      <a:pt x="1343" y="407"/>
                    </a:lnTo>
                    <a:lnTo>
                      <a:pt x="1329" y="412"/>
                    </a:lnTo>
                    <a:lnTo>
                      <a:pt x="1316" y="416"/>
                    </a:lnTo>
                    <a:lnTo>
                      <a:pt x="1301" y="417"/>
                    </a:lnTo>
                    <a:lnTo>
                      <a:pt x="1286" y="416"/>
                    </a:lnTo>
                    <a:lnTo>
                      <a:pt x="1271" y="412"/>
                    </a:lnTo>
                    <a:lnTo>
                      <a:pt x="1254" y="407"/>
                    </a:lnTo>
                    <a:lnTo>
                      <a:pt x="1227" y="399"/>
                    </a:lnTo>
                    <a:lnTo>
                      <a:pt x="1200" y="393"/>
                    </a:lnTo>
                    <a:lnTo>
                      <a:pt x="1175" y="392"/>
                    </a:lnTo>
                    <a:lnTo>
                      <a:pt x="1149" y="394"/>
                    </a:lnTo>
                    <a:lnTo>
                      <a:pt x="1125" y="397"/>
                    </a:lnTo>
                    <a:lnTo>
                      <a:pt x="1101" y="403"/>
                    </a:lnTo>
                    <a:lnTo>
                      <a:pt x="1076" y="411"/>
                    </a:lnTo>
                    <a:lnTo>
                      <a:pt x="1053" y="421"/>
                    </a:lnTo>
                    <a:lnTo>
                      <a:pt x="1029" y="431"/>
                    </a:lnTo>
                    <a:lnTo>
                      <a:pt x="1006" y="441"/>
                    </a:lnTo>
                    <a:lnTo>
                      <a:pt x="983" y="452"/>
                    </a:lnTo>
                    <a:lnTo>
                      <a:pt x="959" y="461"/>
                    </a:lnTo>
                    <a:lnTo>
                      <a:pt x="934" y="470"/>
                    </a:lnTo>
                    <a:lnTo>
                      <a:pt x="910" y="478"/>
                    </a:lnTo>
                    <a:lnTo>
                      <a:pt x="886" y="484"/>
                    </a:lnTo>
                    <a:lnTo>
                      <a:pt x="860" y="488"/>
                    </a:lnTo>
                    <a:lnTo>
                      <a:pt x="840" y="489"/>
                    </a:lnTo>
                    <a:lnTo>
                      <a:pt x="819" y="489"/>
                    </a:lnTo>
                    <a:lnTo>
                      <a:pt x="799" y="488"/>
                    </a:lnTo>
                    <a:lnTo>
                      <a:pt x="779" y="485"/>
                    </a:lnTo>
                    <a:lnTo>
                      <a:pt x="761" y="482"/>
                    </a:lnTo>
                    <a:lnTo>
                      <a:pt x="742" y="476"/>
                    </a:lnTo>
                    <a:lnTo>
                      <a:pt x="724" y="471"/>
                    </a:lnTo>
                    <a:lnTo>
                      <a:pt x="707" y="464"/>
                    </a:lnTo>
                    <a:lnTo>
                      <a:pt x="688" y="457"/>
                    </a:lnTo>
                    <a:lnTo>
                      <a:pt x="671" y="451"/>
                    </a:lnTo>
                    <a:lnTo>
                      <a:pt x="654" y="444"/>
                    </a:lnTo>
                    <a:lnTo>
                      <a:pt x="636" y="437"/>
                    </a:lnTo>
                    <a:lnTo>
                      <a:pt x="619" y="429"/>
                    </a:lnTo>
                    <a:lnTo>
                      <a:pt x="600" y="422"/>
                    </a:lnTo>
                    <a:lnTo>
                      <a:pt x="583" y="415"/>
                    </a:lnTo>
                    <a:lnTo>
                      <a:pt x="566" y="409"/>
                    </a:lnTo>
                    <a:lnTo>
                      <a:pt x="539" y="402"/>
                    </a:lnTo>
                    <a:lnTo>
                      <a:pt x="513" y="396"/>
                    </a:lnTo>
                    <a:lnTo>
                      <a:pt x="486" y="394"/>
                    </a:lnTo>
                    <a:lnTo>
                      <a:pt x="461" y="394"/>
                    </a:lnTo>
                    <a:lnTo>
                      <a:pt x="434" y="395"/>
                    </a:lnTo>
                    <a:lnTo>
                      <a:pt x="409" y="397"/>
                    </a:lnTo>
                    <a:lnTo>
                      <a:pt x="383" y="400"/>
                    </a:lnTo>
                    <a:lnTo>
                      <a:pt x="357" y="403"/>
                    </a:lnTo>
                    <a:lnTo>
                      <a:pt x="331" y="408"/>
                    </a:lnTo>
                    <a:lnTo>
                      <a:pt x="305" y="411"/>
                    </a:lnTo>
                    <a:lnTo>
                      <a:pt x="279" y="414"/>
                    </a:lnTo>
                    <a:lnTo>
                      <a:pt x="253" y="416"/>
                    </a:lnTo>
                    <a:lnTo>
                      <a:pt x="226" y="417"/>
                    </a:lnTo>
                    <a:lnTo>
                      <a:pt x="199" y="416"/>
                    </a:lnTo>
                    <a:lnTo>
                      <a:pt x="172" y="414"/>
                    </a:lnTo>
                    <a:lnTo>
                      <a:pt x="144" y="408"/>
                    </a:lnTo>
                    <a:lnTo>
                      <a:pt x="125" y="404"/>
                    </a:lnTo>
                    <a:lnTo>
                      <a:pt x="106" y="402"/>
                    </a:lnTo>
                    <a:lnTo>
                      <a:pt x="86" y="401"/>
                    </a:lnTo>
                    <a:lnTo>
                      <a:pt x="67" y="400"/>
                    </a:lnTo>
                    <a:lnTo>
                      <a:pt x="48" y="396"/>
                    </a:lnTo>
                    <a:lnTo>
                      <a:pt x="31" y="392"/>
                    </a:lnTo>
                    <a:lnTo>
                      <a:pt x="15" y="384"/>
                    </a:lnTo>
                    <a:lnTo>
                      <a:pt x="0" y="372"/>
                    </a:lnTo>
                    <a:lnTo>
                      <a:pt x="3" y="356"/>
                    </a:lnTo>
                    <a:lnTo>
                      <a:pt x="11" y="343"/>
                    </a:lnTo>
                    <a:lnTo>
                      <a:pt x="23" y="333"/>
                    </a:lnTo>
                    <a:lnTo>
                      <a:pt x="35" y="325"/>
                    </a:lnTo>
                    <a:lnTo>
                      <a:pt x="50" y="318"/>
                    </a:lnTo>
                    <a:lnTo>
                      <a:pt x="67" y="313"/>
                    </a:lnTo>
                    <a:lnTo>
                      <a:pt x="82" y="308"/>
                    </a:lnTo>
                    <a:lnTo>
                      <a:pt x="95" y="304"/>
                    </a:lnTo>
                    <a:lnTo>
                      <a:pt x="197" y="293"/>
                    </a:lnTo>
                    <a:lnTo>
                      <a:pt x="216" y="275"/>
                    </a:lnTo>
                    <a:lnTo>
                      <a:pt x="234" y="256"/>
                    </a:lnTo>
                    <a:lnTo>
                      <a:pt x="255" y="239"/>
                    </a:lnTo>
                    <a:lnTo>
                      <a:pt x="275" y="224"/>
                    </a:lnTo>
                    <a:lnTo>
                      <a:pt x="296" y="209"/>
                    </a:lnTo>
                    <a:lnTo>
                      <a:pt x="318" y="195"/>
                    </a:lnTo>
                    <a:lnTo>
                      <a:pt x="340" y="182"/>
                    </a:lnTo>
                    <a:lnTo>
                      <a:pt x="363" y="172"/>
                    </a:lnTo>
                    <a:lnTo>
                      <a:pt x="387" y="163"/>
                    </a:lnTo>
                    <a:lnTo>
                      <a:pt x="411" y="156"/>
                    </a:lnTo>
                    <a:lnTo>
                      <a:pt x="435" y="151"/>
                    </a:lnTo>
                    <a:lnTo>
                      <a:pt x="459" y="148"/>
                    </a:lnTo>
                    <a:lnTo>
                      <a:pt x="485" y="147"/>
                    </a:lnTo>
                    <a:lnTo>
                      <a:pt x="510" y="149"/>
                    </a:lnTo>
                    <a:lnTo>
                      <a:pt x="536" y="152"/>
                    </a:lnTo>
                    <a:lnTo>
                      <a:pt x="562" y="159"/>
                    </a:lnTo>
                    <a:lnTo>
                      <a:pt x="584" y="169"/>
                    </a:lnTo>
                    <a:lnTo>
                      <a:pt x="605" y="179"/>
                    </a:lnTo>
                    <a:lnTo>
                      <a:pt x="626" y="189"/>
                    </a:lnTo>
                    <a:lnTo>
                      <a:pt x="647" y="200"/>
                    </a:lnTo>
                    <a:lnTo>
                      <a:pt x="669" y="209"/>
                    </a:lnTo>
                    <a:lnTo>
                      <a:pt x="692" y="215"/>
                    </a:lnTo>
                    <a:lnTo>
                      <a:pt x="716" y="216"/>
                    </a:lnTo>
                    <a:lnTo>
                      <a:pt x="741" y="212"/>
                    </a:lnTo>
                    <a:lnTo>
                      <a:pt x="766" y="207"/>
                    </a:lnTo>
                    <a:lnTo>
                      <a:pt x="789" y="207"/>
                    </a:lnTo>
                    <a:lnTo>
                      <a:pt x="811" y="209"/>
                    </a:lnTo>
                    <a:lnTo>
                      <a:pt x="834" y="215"/>
                    </a:lnTo>
                    <a:lnTo>
                      <a:pt x="856" y="219"/>
                    </a:lnTo>
                    <a:lnTo>
                      <a:pt x="878" y="223"/>
                    </a:lnTo>
                    <a:lnTo>
                      <a:pt x="900" y="223"/>
                    </a:lnTo>
                    <a:lnTo>
                      <a:pt x="922" y="217"/>
                    </a:lnTo>
                    <a:lnTo>
                      <a:pt x="942" y="196"/>
                    </a:lnTo>
                    <a:lnTo>
                      <a:pt x="962" y="172"/>
                    </a:lnTo>
                    <a:lnTo>
                      <a:pt x="980" y="147"/>
                    </a:lnTo>
                    <a:lnTo>
                      <a:pt x="999" y="122"/>
                    </a:lnTo>
                    <a:lnTo>
                      <a:pt x="1020" y="99"/>
                    </a:lnTo>
                    <a:lnTo>
                      <a:pt x="1042" y="78"/>
                    </a:lnTo>
                    <a:lnTo>
                      <a:pt x="1067" y="63"/>
                    </a:lnTo>
                    <a:lnTo>
                      <a:pt x="1097" y="53"/>
                    </a:lnTo>
                    <a:lnTo>
                      <a:pt x="1109" y="51"/>
                    </a:lnTo>
                    <a:lnTo>
                      <a:pt x="1121" y="48"/>
                    </a:lnTo>
                    <a:lnTo>
                      <a:pt x="1133" y="47"/>
                    </a:lnTo>
                    <a:lnTo>
                      <a:pt x="1146" y="47"/>
                    </a:lnTo>
                    <a:lnTo>
                      <a:pt x="1158" y="47"/>
                    </a:lnTo>
                    <a:lnTo>
                      <a:pt x="1170" y="47"/>
                    </a:lnTo>
                    <a:lnTo>
                      <a:pt x="1183" y="48"/>
                    </a:lnTo>
                    <a:lnTo>
                      <a:pt x="1194" y="50"/>
                    </a:lnTo>
                    <a:lnTo>
                      <a:pt x="1207" y="52"/>
                    </a:lnTo>
                    <a:lnTo>
                      <a:pt x="1219" y="54"/>
                    </a:lnTo>
                    <a:lnTo>
                      <a:pt x="1230" y="56"/>
                    </a:lnTo>
                    <a:lnTo>
                      <a:pt x="1242" y="60"/>
                    </a:lnTo>
                    <a:lnTo>
                      <a:pt x="1253" y="63"/>
                    </a:lnTo>
                    <a:lnTo>
                      <a:pt x="1264" y="68"/>
                    </a:lnTo>
                    <a:lnTo>
                      <a:pt x="1275" y="72"/>
                    </a:lnTo>
                    <a:lnTo>
                      <a:pt x="1286" y="76"/>
                    </a:lnTo>
                    <a:lnTo>
                      <a:pt x="1299" y="75"/>
                    </a:lnTo>
                    <a:lnTo>
                      <a:pt x="1313" y="73"/>
                    </a:lnTo>
                    <a:lnTo>
                      <a:pt x="1326" y="67"/>
                    </a:lnTo>
                    <a:lnTo>
                      <a:pt x="1339" y="61"/>
                    </a:lnTo>
                    <a:lnTo>
                      <a:pt x="1351" y="54"/>
                    </a:lnTo>
                    <a:lnTo>
                      <a:pt x="1363" y="46"/>
                    </a:lnTo>
                    <a:lnTo>
                      <a:pt x="1375" y="37"/>
                    </a:lnTo>
                    <a:lnTo>
                      <a:pt x="1386" y="29"/>
                    </a:lnTo>
                    <a:lnTo>
                      <a:pt x="1398" y="21"/>
                    </a:lnTo>
                    <a:lnTo>
                      <a:pt x="1409" y="14"/>
                    </a:lnTo>
                    <a:lnTo>
                      <a:pt x="1422" y="7"/>
                    </a:lnTo>
                    <a:lnTo>
                      <a:pt x="1435" y="3"/>
                    </a:lnTo>
                    <a:lnTo>
                      <a:pt x="1447" y="0"/>
                    </a:lnTo>
                    <a:lnTo>
                      <a:pt x="1461" y="0"/>
                    </a:lnTo>
                    <a:lnTo>
                      <a:pt x="1476" y="2"/>
                    </a:lnTo>
                    <a:lnTo>
                      <a:pt x="1491" y="8"/>
                    </a:lnTo>
                    <a:lnTo>
                      <a:pt x="1507" y="24"/>
                    </a:lnTo>
                    <a:close/>
                  </a:path>
                </a:pathLst>
              </a:custGeom>
              <a:solidFill>
                <a:srgbClr val="FFFFFF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 dirty="0"/>
              </a:p>
            </p:txBody>
          </p:sp>
          <p:sp>
            <p:nvSpPr>
              <p:cNvPr id="73874" name="Freeform 78"/>
              <p:cNvSpPr>
                <a:spLocks/>
              </p:cNvSpPr>
              <p:nvPr/>
            </p:nvSpPr>
            <p:spPr bwMode="auto">
              <a:xfrm>
                <a:off x="4023" y="2344"/>
                <a:ext cx="123" cy="168"/>
              </a:xfrm>
              <a:custGeom>
                <a:avLst/>
                <a:gdLst>
                  <a:gd name="T0" fmla="*/ 0 w 617"/>
                  <a:gd name="T1" fmla="*/ 0 h 841"/>
                  <a:gd name="T2" fmla="*/ 0 w 617"/>
                  <a:gd name="T3" fmla="*/ 0 h 841"/>
                  <a:gd name="T4" fmla="*/ 0 w 617"/>
                  <a:gd name="T5" fmla="*/ 0 h 841"/>
                  <a:gd name="T6" fmla="*/ 0 w 617"/>
                  <a:gd name="T7" fmla="*/ 0 h 841"/>
                  <a:gd name="T8" fmla="*/ 0 w 617"/>
                  <a:gd name="T9" fmla="*/ 0 h 841"/>
                  <a:gd name="T10" fmla="*/ 0 w 617"/>
                  <a:gd name="T11" fmla="*/ 0 h 841"/>
                  <a:gd name="T12" fmla="*/ 0 w 617"/>
                  <a:gd name="T13" fmla="*/ 0 h 841"/>
                  <a:gd name="T14" fmla="*/ 0 w 617"/>
                  <a:gd name="T15" fmla="*/ 0 h 841"/>
                  <a:gd name="T16" fmla="*/ 0 w 617"/>
                  <a:gd name="T17" fmla="*/ 0 h 841"/>
                  <a:gd name="T18" fmla="*/ 0 w 617"/>
                  <a:gd name="T19" fmla="*/ 0 h 841"/>
                  <a:gd name="T20" fmla="*/ 0 w 617"/>
                  <a:gd name="T21" fmla="*/ 0 h 841"/>
                  <a:gd name="T22" fmla="*/ 0 w 617"/>
                  <a:gd name="T23" fmla="*/ 0 h 841"/>
                  <a:gd name="T24" fmla="*/ 0 w 617"/>
                  <a:gd name="T25" fmla="*/ 0 h 841"/>
                  <a:gd name="T26" fmla="*/ 0 w 617"/>
                  <a:gd name="T27" fmla="*/ 0 h 841"/>
                  <a:gd name="T28" fmla="*/ 0 w 617"/>
                  <a:gd name="T29" fmla="*/ 0 h 841"/>
                  <a:gd name="T30" fmla="*/ 0 w 617"/>
                  <a:gd name="T31" fmla="*/ 0 h 841"/>
                  <a:gd name="T32" fmla="*/ 0 w 617"/>
                  <a:gd name="T33" fmla="*/ 0 h 841"/>
                  <a:gd name="T34" fmla="*/ 0 w 617"/>
                  <a:gd name="T35" fmla="*/ 0 h 841"/>
                  <a:gd name="T36" fmla="*/ 0 w 617"/>
                  <a:gd name="T37" fmla="*/ 0 h 841"/>
                  <a:gd name="T38" fmla="*/ 0 w 617"/>
                  <a:gd name="T39" fmla="*/ 0 h 841"/>
                  <a:gd name="T40" fmla="*/ 0 w 617"/>
                  <a:gd name="T41" fmla="*/ 0 h 841"/>
                  <a:gd name="T42" fmla="*/ 0 w 617"/>
                  <a:gd name="T43" fmla="*/ 0 h 841"/>
                  <a:gd name="T44" fmla="*/ 0 w 617"/>
                  <a:gd name="T45" fmla="*/ 0 h 841"/>
                  <a:gd name="T46" fmla="*/ 0 w 617"/>
                  <a:gd name="T47" fmla="*/ 0 h 841"/>
                  <a:gd name="T48" fmla="*/ 0 w 617"/>
                  <a:gd name="T49" fmla="*/ 0 h 841"/>
                  <a:gd name="T50" fmla="*/ 0 w 617"/>
                  <a:gd name="T51" fmla="*/ 0 h 841"/>
                  <a:gd name="T52" fmla="*/ 0 w 617"/>
                  <a:gd name="T53" fmla="*/ 0 h 841"/>
                  <a:gd name="T54" fmla="*/ 0 w 617"/>
                  <a:gd name="T55" fmla="*/ 0 h 841"/>
                  <a:gd name="T56" fmla="*/ 0 w 617"/>
                  <a:gd name="T57" fmla="*/ 0 h 841"/>
                  <a:gd name="T58" fmla="*/ 0 w 617"/>
                  <a:gd name="T59" fmla="*/ 0 h 841"/>
                  <a:gd name="T60" fmla="*/ 0 w 617"/>
                  <a:gd name="T61" fmla="*/ 0 h 841"/>
                  <a:gd name="T62" fmla="*/ 0 w 617"/>
                  <a:gd name="T63" fmla="*/ 0 h 841"/>
                  <a:gd name="T64" fmla="*/ 0 w 617"/>
                  <a:gd name="T65" fmla="*/ 0 h 841"/>
                  <a:gd name="T66" fmla="*/ 0 w 617"/>
                  <a:gd name="T67" fmla="*/ 0 h 841"/>
                  <a:gd name="T68" fmla="*/ 0 w 617"/>
                  <a:gd name="T69" fmla="*/ 0 h 841"/>
                  <a:gd name="T70" fmla="*/ 0 w 617"/>
                  <a:gd name="T71" fmla="*/ 0 h 841"/>
                  <a:gd name="T72" fmla="*/ 0 w 617"/>
                  <a:gd name="T73" fmla="*/ 0 h 841"/>
                  <a:gd name="T74" fmla="*/ 0 w 617"/>
                  <a:gd name="T75" fmla="*/ 0 h 841"/>
                  <a:gd name="T76" fmla="*/ 0 w 617"/>
                  <a:gd name="T77" fmla="*/ 0 h 841"/>
                  <a:gd name="T78" fmla="*/ 0 w 617"/>
                  <a:gd name="T79" fmla="*/ 0 h 84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617"/>
                  <a:gd name="T121" fmla="*/ 0 h 841"/>
                  <a:gd name="T122" fmla="*/ 617 w 617"/>
                  <a:gd name="T123" fmla="*/ 841 h 841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617" h="841">
                    <a:moveTo>
                      <a:pt x="617" y="11"/>
                    </a:moveTo>
                    <a:lnTo>
                      <a:pt x="611" y="16"/>
                    </a:lnTo>
                    <a:lnTo>
                      <a:pt x="606" y="19"/>
                    </a:lnTo>
                    <a:lnTo>
                      <a:pt x="600" y="24"/>
                    </a:lnTo>
                    <a:lnTo>
                      <a:pt x="592" y="29"/>
                    </a:lnTo>
                    <a:lnTo>
                      <a:pt x="585" y="33"/>
                    </a:lnTo>
                    <a:lnTo>
                      <a:pt x="578" y="39"/>
                    </a:lnTo>
                    <a:lnTo>
                      <a:pt x="570" y="44"/>
                    </a:lnTo>
                    <a:lnTo>
                      <a:pt x="563" y="48"/>
                    </a:lnTo>
                    <a:lnTo>
                      <a:pt x="524" y="76"/>
                    </a:lnTo>
                    <a:lnTo>
                      <a:pt x="488" y="106"/>
                    </a:lnTo>
                    <a:lnTo>
                      <a:pt x="454" y="136"/>
                    </a:lnTo>
                    <a:lnTo>
                      <a:pt x="423" y="169"/>
                    </a:lnTo>
                    <a:lnTo>
                      <a:pt x="394" y="203"/>
                    </a:lnTo>
                    <a:lnTo>
                      <a:pt x="366" y="238"/>
                    </a:lnTo>
                    <a:lnTo>
                      <a:pt x="341" y="275"/>
                    </a:lnTo>
                    <a:lnTo>
                      <a:pt x="317" y="310"/>
                    </a:lnTo>
                    <a:lnTo>
                      <a:pt x="295" y="349"/>
                    </a:lnTo>
                    <a:lnTo>
                      <a:pt x="273" y="387"/>
                    </a:lnTo>
                    <a:lnTo>
                      <a:pt x="252" y="426"/>
                    </a:lnTo>
                    <a:lnTo>
                      <a:pt x="232" y="465"/>
                    </a:lnTo>
                    <a:lnTo>
                      <a:pt x="214" y="505"/>
                    </a:lnTo>
                    <a:lnTo>
                      <a:pt x="195" y="544"/>
                    </a:lnTo>
                    <a:lnTo>
                      <a:pt x="177" y="583"/>
                    </a:lnTo>
                    <a:lnTo>
                      <a:pt x="158" y="623"/>
                    </a:lnTo>
                    <a:lnTo>
                      <a:pt x="141" y="650"/>
                    </a:lnTo>
                    <a:lnTo>
                      <a:pt x="124" y="678"/>
                    </a:lnTo>
                    <a:lnTo>
                      <a:pt x="104" y="706"/>
                    </a:lnTo>
                    <a:lnTo>
                      <a:pt x="86" y="733"/>
                    </a:lnTo>
                    <a:lnTo>
                      <a:pt x="66" y="760"/>
                    </a:lnTo>
                    <a:lnTo>
                      <a:pt x="46" y="787"/>
                    </a:lnTo>
                    <a:lnTo>
                      <a:pt x="27" y="814"/>
                    </a:lnTo>
                    <a:lnTo>
                      <a:pt x="6" y="841"/>
                    </a:lnTo>
                    <a:lnTo>
                      <a:pt x="1" y="811"/>
                    </a:lnTo>
                    <a:lnTo>
                      <a:pt x="0" y="781"/>
                    </a:lnTo>
                    <a:lnTo>
                      <a:pt x="4" y="751"/>
                    </a:lnTo>
                    <a:lnTo>
                      <a:pt x="11" y="722"/>
                    </a:lnTo>
                    <a:lnTo>
                      <a:pt x="21" y="694"/>
                    </a:lnTo>
                    <a:lnTo>
                      <a:pt x="34" y="668"/>
                    </a:lnTo>
                    <a:lnTo>
                      <a:pt x="49" y="642"/>
                    </a:lnTo>
                    <a:lnTo>
                      <a:pt x="66" y="618"/>
                    </a:lnTo>
                    <a:lnTo>
                      <a:pt x="75" y="601"/>
                    </a:lnTo>
                    <a:lnTo>
                      <a:pt x="82" y="582"/>
                    </a:lnTo>
                    <a:lnTo>
                      <a:pt x="90" y="565"/>
                    </a:lnTo>
                    <a:lnTo>
                      <a:pt x="96" y="546"/>
                    </a:lnTo>
                    <a:lnTo>
                      <a:pt x="103" y="528"/>
                    </a:lnTo>
                    <a:lnTo>
                      <a:pt x="110" y="509"/>
                    </a:lnTo>
                    <a:lnTo>
                      <a:pt x="117" y="492"/>
                    </a:lnTo>
                    <a:lnTo>
                      <a:pt x="125" y="473"/>
                    </a:lnTo>
                    <a:lnTo>
                      <a:pt x="138" y="448"/>
                    </a:lnTo>
                    <a:lnTo>
                      <a:pt x="153" y="423"/>
                    </a:lnTo>
                    <a:lnTo>
                      <a:pt x="166" y="397"/>
                    </a:lnTo>
                    <a:lnTo>
                      <a:pt x="183" y="373"/>
                    </a:lnTo>
                    <a:lnTo>
                      <a:pt x="199" y="349"/>
                    </a:lnTo>
                    <a:lnTo>
                      <a:pt x="215" y="324"/>
                    </a:lnTo>
                    <a:lnTo>
                      <a:pt x="231" y="301"/>
                    </a:lnTo>
                    <a:lnTo>
                      <a:pt x="249" y="277"/>
                    </a:lnTo>
                    <a:lnTo>
                      <a:pt x="267" y="254"/>
                    </a:lnTo>
                    <a:lnTo>
                      <a:pt x="284" y="230"/>
                    </a:lnTo>
                    <a:lnTo>
                      <a:pt x="302" y="206"/>
                    </a:lnTo>
                    <a:lnTo>
                      <a:pt x="320" y="182"/>
                    </a:lnTo>
                    <a:lnTo>
                      <a:pt x="338" y="159"/>
                    </a:lnTo>
                    <a:lnTo>
                      <a:pt x="355" y="135"/>
                    </a:lnTo>
                    <a:lnTo>
                      <a:pt x="372" y="112"/>
                    </a:lnTo>
                    <a:lnTo>
                      <a:pt x="390" y="87"/>
                    </a:lnTo>
                    <a:lnTo>
                      <a:pt x="405" y="76"/>
                    </a:lnTo>
                    <a:lnTo>
                      <a:pt x="420" y="65"/>
                    </a:lnTo>
                    <a:lnTo>
                      <a:pt x="436" y="56"/>
                    </a:lnTo>
                    <a:lnTo>
                      <a:pt x="452" y="47"/>
                    </a:lnTo>
                    <a:lnTo>
                      <a:pt x="468" y="38"/>
                    </a:lnTo>
                    <a:lnTo>
                      <a:pt x="483" y="27"/>
                    </a:lnTo>
                    <a:lnTo>
                      <a:pt x="498" y="16"/>
                    </a:lnTo>
                    <a:lnTo>
                      <a:pt x="512" y="2"/>
                    </a:lnTo>
                    <a:lnTo>
                      <a:pt x="525" y="1"/>
                    </a:lnTo>
                    <a:lnTo>
                      <a:pt x="539" y="0"/>
                    </a:lnTo>
                    <a:lnTo>
                      <a:pt x="551" y="1"/>
                    </a:lnTo>
                    <a:lnTo>
                      <a:pt x="565" y="2"/>
                    </a:lnTo>
                    <a:lnTo>
                      <a:pt x="578" y="4"/>
                    </a:lnTo>
                    <a:lnTo>
                      <a:pt x="592" y="7"/>
                    </a:lnTo>
                    <a:lnTo>
                      <a:pt x="604" y="9"/>
                    </a:lnTo>
                    <a:lnTo>
                      <a:pt x="617" y="11"/>
                    </a:lnTo>
                    <a:close/>
                  </a:path>
                </a:pathLst>
              </a:custGeom>
              <a:solidFill>
                <a:srgbClr val="FF7FBF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 dirty="0"/>
              </a:p>
            </p:txBody>
          </p:sp>
          <p:sp>
            <p:nvSpPr>
              <p:cNvPr id="73875" name="Freeform 79"/>
              <p:cNvSpPr>
                <a:spLocks/>
              </p:cNvSpPr>
              <p:nvPr/>
            </p:nvSpPr>
            <p:spPr bwMode="auto">
              <a:xfrm>
                <a:off x="4025" y="2346"/>
                <a:ext cx="167" cy="212"/>
              </a:xfrm>
              <a:custGeom>
                <a:avLst/>
                <a:gdLst>
                  <a:gd name="T0" fmla="*/ 0 w 831"/>
                  <a:gd name="T1" fmla="*/ 0 h 1058"/>
                  <a:gd name="T2" fmla="*/ 0 w 831"/>
                  <a:gd name="T3" fmla="*/ 0 h 1058"/>
                  <a:gd name="T4" fmla="*/ 0 w 831"/>
                  <a:gd name="T5" fmla="*/ 0 h 1058"/>
                  <a:gd name="T6" fmla="*/ 0 w 831"/>
                  <a:gd name="T7" fmla="*/ 0 h 1058"/>
                  <a:gd name="T8" fmla="*/ 0 w 831"/>
                  <a:gd name="T9" fmla="*/ 0 h 1058"/>
                  <a:gd name="T10" fmla="*/ 0 w 831"/>
                  <a:gd name="T11" fmla="*/ 0 h 1058"/>
                  <a:gd name="T12" fmla="*/ 0 w 831"/>
                  <a:gd name="T13" fmla="*/ 0 h 1058"/>
                  <a:gd name="T14" fmla="*/ 0 w 831"/>
                  <a:gd name="T15" fmla="*/ 0 h 1058"/>
                  <a:gd name="T16" fmla="*/ 0 w 831"/>
                  <a:gd name="T17" fmla="*/ 0 h 1058"/>
                  <a:gd name="T18" fmla="*/ 0 w 831"/>
                  <a:gd name="T19" fmla="*/ 0 h 1058"/>
                  <a:gd name="T20" fmla="*/ 0 w 831"/>
                  <a:gd name="T21" fmla="*/ 0 h 1058"/>
                  <a:gd name="T22" fmla="*/ 0 w 831"/>
                  <a:gd name="T23" fmla="*/ 0 h 1058"/>
                  <a:gd name="T24" fmla="*/ 0 w 831"/>
                  <a:gd name="T25" fmla="*/ 0 h 1058"/>
                  <a:gd name="T26" fmla="*/ 0 w 831"/>
                  <a:gd name="T27" fmla="*/ 0 h 1058"/>
                  <a:gd name="T28" fmla="*/ 0 w 831"/>
                  <a:gd name="T29" fmla="*/ 0 h 1058"/>
                  <a:gd name="T30" fmla="*/ 0 w 831"/>
                  <a:gd name="T31" fmla="*/ 0 h 1058"/>
                  <a:gd name="T32" fmla="*/ 0 w 831"/>
                  <a:gd name="T33" fmla="*/ 0 h 1058"/>
                  <a:gd name="T34" fmla="*/ 0 w 831"/>
                  <a:gd name="T35" fmla="*/ 0 h 1058"/>
                  <a:gd name="T36" fmla="*/ 0 w 831"/>
                  <a:gd name="T37" fmla="*/ 0 h 1058"/>
                  <a:gd name="T38" fmla="*/ 0 w 831"/>
                  <a:gd name="T39" fmla="*/ 0 h 1058"/>
                  <a:gd name="T40" fmla="*/ 0 w 831"/>
                  <a:gd name="T41" fmla="*/ 0 h 1058"/>
                  <a:gd name="T42" fmla="*/ 0 w 831"/>
                  <a:gd name="T43" fmla="*/ 0 h 1058"/>
                  <a:gd name="T44" fmla="*/ 0 w 831"/>
                  <a:gd name="T45" fmla="*/ 0 h 1058"/>
                  <a:gd name="T46" fmla="*/ 0 w 831"/>
                  <a:gd name="T47" fmla="*/ 0 h 1058"/>
                  <a:gd name="T48" fmla="*/ 0 w 831"/>
                  <a:gd name="T49" fmla="*/ 0 h 1058"/>
                  <a:gd name="T50" fmla="*/ 0 w 831"/>
                  <a:gd name="T51" fmla="*/ 0 h 1058"/>
                  <a:gd name="T52" fmla="*/ 0 w 831"/>
                  <a:gd name="T53" fmla="*/ 0 h 1058"/>
                  <a:gd name="T54" fmla="*/ 0 w 831"/>
                  <a:gd name="T55" fmla="*/ 0 h 1058"/>
                  <a:gd name="T56" fmla="*/ 0 w 831"/>
                  <a:gd name="T57" fmla="*/ 0 h 1058"/>
                  <a:gd name="T58" fmla="*/ 0 w 831"/>
                  <a:gd name="T59" fmla="*/ 0 h 1058"/>
                  <a:gd name="T60" fmla="*/ 0 w 831"/>
                  <a:gd name="T61" fmla="*/ 0 h 1058"/>
                  <a:gd name="T62" fmla="*/ 0 w 831"/>
                  <a:gd name="T63" fmla="*/ 0 h 1058"/>
                  <a:gd name="T64" fmla="*/ 0 w 831"/>
                  <a:gd name="T65" fmla="*/ 0 h 1058"/>
                  <a:gd name="T66" fmla="*/ 0 w 831"/>
                  <a:gd name="T67" fmla="*/ 0 h 1058"/>
                  <a:gd name="T68" fmla="*/ 0 w 831"/>
                  <a:gd name="T69" fmla="*/ 0 h 1058"/>
                  <a:gd name="T70" fmla="*/ 0 w 831"/>
                  <a:gd name="T71" fmla="*/ 0 h 1058"/>
                  <a:gd name="T72" fmla="*/ 0 w 831"/>
                  <a:gd name="T73" fmla="*/ 0 h 1058"/>
                  <a:gd name="T74" fmla="*/ 0 w 831"/>
                  <a:gd name="T75" fmla="*/ 0 h 1058"/>
                  <a:gd name="T76" fmla="*/ 0 w 831"/>
                  <a:gd name="T77" fmla="*/ 0 h 1058"/>
                  <a:gd name="T78" fmla="*/ 0 w 831"/>
                  <a:gd name="T79" fmla="*/ 0 h 1058"/>
                  <a:gd name="T80" fmla="*/ 0 w 831"/>
                  <a:gd name="T81" fmla="*/ 0 h 1058"/>
                  <a:gd name="T82" fmla="*/ 0 w 831"/>
                  <a:gd name="T83" fmla="*/ 0 h 1058"/>
                  <a:gd name="T84" fmla="*/ 0 w 831"/>
                  <a:gd name="T85" fmla="*/ 0 h 1058"/>
                  <a:gd name="T86" fmla="*/ 0 w 831"/>
                  <a:gd name="T87" fmla="*/ 0 h 1058"/>
                  <a:gd name="T88" fmla="*/ 0 w 831"/>
                  <a:gd name="T89" fmla="*/ 0 h 1058"/>
                  <a:gd name="T90" fmla="*/ 0 w 831"/>
                  <a:gd name="T91" fmla="*/ 0 h 1058"/>
                  <a:gd name="T92" fmla="*/ 0 w 831"/>
                  <a:gd name="T93" fmla="*/ 0 h 1058"/>
                  <a:gd name="T94" fmla="*/ 0 w 831"/>
                  <a:gd name="T95" fmla="*/ 0 h 1058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831"/>
                  <a:gd name="T145" fmla="*/ 0 h 1058"/>
                  <a:gd name="T146" fmla="*/ 831 w 831"/>
                  <a:gd name="T147" fmla="*/ 1058 h 1058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831" h="1058">
                    <a:moveTo>
                      <a:pt x="831" y="6"/>
                    </a:moveTo>
                    <a:lnTo>
                      <a:pt x="807" y="21"/>
                    </a:lnTo>
                    <a:lnTo>
                      <a:pt x="784" y="37"/>
                    </a:lnTo>
                    <a:lnTo>
                      <a:pt x="761" y="55"/>
                    </a:lnTo>
                    <a:lnTo>
                      <a:pt x="739" y="72"/>
                    </a:lnTo>
                    <a:lnTo>
                      <a:pt x="716" y="90"/>
                    </a:lnTo>
                    <a:lnTo>
                      <a:pt x="694" y="110"/>
                    </a:lnTo>
                    <a:lnTo>
                      <a:pt x="673" y="130"/>
                    </a:lnTo>
                    <a:lnTo>
                      <a:pt x="651" y="149"/>
                    </a:lnTo>
                    <a:lnTo>
                      <a:pt x="631" y="170"/>
                    </a:lnTo>
                    <a:lnTo>
                      <a:pt x="611" y="192"/>
                    </a:lnTo>
                    <a:lnTo>
                      <a:pt x="591" y="213"/>
                    </a:lnTo>
                    <a:lnTo>
                      <a:pt x="573" y="235"/>
                    </a:lnTo>
                    <a:lnTo>
                      <a:pt x="554" y="257"/>
                    </a:lnTo>
                    <a:lnTo>
                      <a:pt x="536" y="279"/>
                    </a:lnTo>
                    <a:lnTo>
                      <a:pt x="520" y="302"/>
                    </a:lnTo>
                    <a:lnTo>
                      <a:pt x="504" y="324"/>
                    </a:lnTo>
                    <a:lnTo>
                      <a:pt x="479" y="359"/>
                    </a:lnTo>
                    <a:lnTo>
                      <a:pt x="455" y="393"/>
                    </a:lnTo>
                    <a:lnTo>
                      <a:pt x="433" y="428"/>
                    </a:lnTo>
                    <a:lnTo>
                      <a:pt x="410" y="464"/>
                    </a:lnTo>
                    <a:lnTo>
                      <a:pt x="388" y="500"/>
                    </a:lnTo>
                    <a:lnTo>
                      <a:pt x="367" y="535"/>
                    </a:lnTo>
                    <a:lnTo>
                      <a:pt x="345" y="571"/>
                    </a:lnTo>
                    <a:lnTo>
                      <a:pt x="323" y="607"/>
                    </a:lnTo>
                    <a:lnTo>
                      <a:pt x="300" y="634"/>
                    </a:lnTo>
                    <a:lnTo>
                      <a:pt x="278" y="660"/>
                    </a:lnTo>
                    <a:lnTo>
                      <a:pt x="255" y="687"/>
                    </a:lnTo>
                    <a:lnTo>
                      <a:pt x="233" y="713"/>
                    </a:lnTo>
                    <a:lnTo>
                      <a:pt x="211" y="741"/>
                    </a:lnTo>
                    <a:lnTo>
                      <a:pt x="190" y="768"/>
                    </a:lnTo>
                    <a:lnTo>
                      <a:pt x="170" y="795"/>
                    </a:lnTo>
                    <a:lnTo>
                      <a:pt x="149" y="823"/>
                    </a:lnTo>
                    <a:lnTo>
                      <a:pt x="129" y="851"/>
                    </a:lnTo>
                    <a:lnTo>
                      <a:pt x="111" y="879"/>
                    </a:lnTo>
                    <a:lnTo>
                      <a:pt x="93" y="908"/>
                    </a:lnTo>
                    <a:lnTo>
                      <a:pt x="76" y="936"/>
                    </a:lnTo>
                    <a:lnTo>
                      <a:pt x="60" y="966"/>
                    </a:lnTo>
                    <a:lnTo>
                      <a:pt x="45" y="996"/>
                    </a:lnTo>
                    <a:lnTo>
                      <a:pt x="31" y="1027"/>
                    </a:lnTo>
                    <a:lnTo>
                      <a:pt x="18" y="1058"/>
                    </a:lnTo>
                    <a:lnTo>
                      <a:pt x="15" y="1035"/>
                    </a:lnTo>
                    <a:lnTo>
                      <a:pt x="9" y="1010"/>
                    </a:lnTo>
                    <a:lnTo>
                      <a:pt x="4" y="986"/>
                    </a:lnTo>
                    <a:lnTo>
                      <a:pt x="1" y="962"/>
                    </a:lnTo>
                    <a:lnTo>
                      <a:pt x="0" y="938"/>
                    </a:lnTo>
                    <a:lnTo>
                      <a:pt x="2" y="914"/>
                    </a:lnTo>
                    <a:lnTo>
                      <a:pt x="10" y="891"/>
                    </a:lnTo>
                    <a:lnTo>
                      <a:pt x="24" y="871"/>
                    </a:lnTo>
                    <a:lnTo>
                      <a:pt x="38" y="853"/>
                    </a:lnTo>
                    <a:lnTo>
                      <a:pt x="52" y="835"/>
                    </a:lnTo>
                    <a:lnTo>
                      <a:pt x="66" y="817"/>
                    </a:lnTo>
                    <a:lnTo>
                      <a:pt x="78" y="800"/>
                    </a:lnTo>
                    <a:lnTo>
                      <a:pt x="92" y="782"/>
                    </a:lnTo>
                    <a:lnTo>
                      <a:pt x="106" y="764"/>
                    </a:lnTo>
                    <a:lnTo>
                      <a:pt x="119" y="746"/>
                    </a:lnTo>
                    <a:lnTo>
                      <a:pt x="133" y="727"/>
                    </a:lnTo>
                    <a:lnTo>
                      <a:pt x="145" y="710"/>
                    </a:lnTo>
                    <a:lnTo>
                      <a:pt x="158" y="691"/>
                    </a:lnTo>
                    <a:lnTo>
                      <a:pt x="171" y="673"/>
                    </a:lnTo>
                    <a:lnTo>
                      <a:pt x="184" y="654"/>
                    </a:lnTo>
                    <a:lnTo>
                      <a:pt x="196" y="636"/>
                    </a:lnTo>
                    <a:lnTo>
                      <a:pt x="209" y="617"/>
                    </a:lnTo>
                    <a:lnTo>
                      <a:pt x="221" y="599"/>
                    </a:lnTo>
                    <a:lnTo>
                      <a:pt x="233" y="580"/>
                    </a:lnTo>
                    <a:lnTo>
                      <a:pt x="247" y="550"/>
                    </a:lnTo>
                    <a:lnTo>
                      <a:pt x="263" y="520"/>
                    </a:lnTo>
                    <a:lnTo>
                      <a:pt x="279" y="491"/>
                    </a:lnTo>
                    <a:lnTo>
                      <a:pt x="297" y="463"/>
                    </a:lnTo>
                    <a:lnTo>
                      <a:pt x="315" y="434"/>
                    </a:lnTo>
                    <a:lnTo>
                      <a:pt x="335" y="406"/>
                    </a:lnTo>
                    <a:lnTo>
                      <a:pt x="356" y="378"/>
                    </a:lnTo>
                    <a:lnTo>
                      <a:pt x="377" y="350"/>
                    </a:lnTo>
                    <a:lnTo>
                      <a:pt x="397" y="323"/>
                    </a:lnTo>
                    <a:lnTo>
                      <a:pt x="418" y="296"/>
                    </a:lnTo>
                    <a:lnTo>
                      <a:pt x="440" y="268"/>
                    </a:lnTo>
                    <a:lnTo>
                      <a:pt x="462" y="242"/>
                    </a:lnTo>
                    <a:lnTo>
                      <a:pt x="483" y="214"/>
                    </a:lnTo>
                    <a:lnTo>
                      <a:pt x="505" y="188"/>
                    </a:lnTo>
                    <a:lnTo>
                      <a:pt x="526" y="160"/>
                    </a:lnTo>
                    <a:lnTo>
                      <a:pt x="546" y="132"/>
                    </a:lnTo>
                    <a:lnTo>
                      <a:pt x="568" y="115"/>
                    </a:lnTo>
                    <a:lnTo>
                      <a:pt x="589" y="93"/>
                    </a:lnTo>
                    <a:lnTo>
                      <a:pt x="609" y="71"/>
                    </a:lnTo>
                    <a:lnTo>
                      <a:pt x="628" y="49"/>
                    </a:lnTo>
                    <a:lnTo>
                      <a:pt x="648" y="29"/>
                    </a:lnTo>
                    <a:lnTo>
                      <a:pt x="671" y="13"/>
                    </a:lnTo>
                    <a:lnTo>
                      <a:pt x="697" y="3"/>
                    </a:lnTo>
                    <a:lnTo>
                      <a:pt x="725" y="0"/>
                    </a:lnTo>
                    <a:lnTo>
                      <a:pt x="738" y="1"/>
                    </a:lnTo>
                    <a:lnTo>
                      <a:pt x="752" y="1"/>
                    </a:lnTo>
                    <a:lnTo>
                      <a:pt x="766" y="1"/>
                    </a:lnTo>
                    <a:lnTo>
                      <a:pt x="779" y="1"/>
                    </a:lnTo>
                    <a:lnTo>
                      <a:pt x="792" y="1"/>
                    </a:lnTo>
                    <a:lnTo>
                      <a:pt x="805" y="3"/>
                    </a:lnTo>
                    <a:lnTo>
                      <a:pt x="818" y="4"/>
                    </a:lnTo>
                    <a:lnTo>
                      <a:pt x="831" y="6"/>
                    </a:lnTo>
                    <a:close/>
                  </a:path>
                </a:pathLst>
              </a:custGeom>
              <a:solidFill>
                <a:srgbClr val="FF7FBF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 dirty="0"/>
              </a:p>
            </p:txBody>
          </p:sp>
          <p:sp>
            <p:nvSpPr>
              <p:cNvPr id="73876" name="Freeform 80"/>
              <p:cNvSpPr>
                <a:spLocks/>
              </p:cNvSpPr>
              <p:nvPr/>
            </p:nvSpPr>
            <p:spPr bwMode="auto">
              <a:xfrm>
                <a:off x="4320" y="2351"/>
                <a:ext cx="31" cy="16"/>
              </a:xfrm>
              <a:custGeom>
                <a:avLst/>
                <a:gdLst>
                  <a:gd name="T0" fmla="*/ 0 w 156"/>
                  <a:gd name="T1" fmla="*/ 0 h 81"/>
                  <a:gd name="T2" fmla="*/ 0 w 156"/>
                  <a:gd name="T3" fmla="*/ 0 h 81"/>
                  <a:gd name="T4" fmla="*/ 0 w 156"/>
                  <a:gd name="T5" fmla="*/ 0 h 81"/>
                  <a:gd name="T6" fmla="*/ 0 w 156"/>
                  <a:gd name="T7" fmla="*/ 0 h 81"/>
                  <a:gd name="T8" fmla="*/ 0 w 156"/>
                  <a:gd name="T9" fmla="*/ 0 h 81"/>
                  <a:gd name="T10" fmla="*/ 0 w 156"/>
                  <a:gd name="T11" fmla="*/ 0 h 81"/>
                  <a:gd name="T12" fmla="*/ 0 w 156"/>
                  <a:gd name="T13" fmla="*/ 0 h 81"/>
                  <a:gd name="T14" fmla="*/ 0 w 156"/>
                  <a:gd name="T15" fmla="*/ 0 h 81"/>
                  <a:gd name="T16" fmla="*/ 0 w 156"/>
                  <a:gd name="T17" fmla="*/ 0 h 81"/>
                  <a:gd name="T18" fmla="*/ 0 w 156"/>
                  <a:gd name="T19" fmla="*/ 0 h 81"/>
                  <a:gd name="T20" fmla="*/ 0 w 156"/>
                  <a:gd name="T21" fmla="*/ 0 h 81"/>
                  <a:gd name="T22" fmla="*/ 0 w 156"/>
                  <a:gd name="T23" fmla="*/ 0 h 81"/>
                  <a:gd name="T24" fmla="*/ 0 w 156"/>
                  <a:gd name="T25" fmla="*/ 0 h 81"/>
                  <a:gd name="T26" fmla="*/ 0 w 156"/>
                  <a:gd name="T27" fmla="*/ 0 h 81"/>
                  <a:gd name="T28" fmla="*/ 0 w 156"/>
                  <a:gd name="T29" fmla="*/ 0 h 81"/>
                  <a:gd name="T30" fmla="*/ 0 w 156"/>
                  <a:gd name="T31" fmla="*/ 0 h 81"/>
                  <a:gd name="T32" fmla="*/ 0 w 156"/>
                  <a:gd name="T33" fmla="*/ 0 h 81"/>
                  <a:gd name="T34" fmla="*/ 0 w 156"/>
                  <a:gd name="T35" fmla="*/ 0 h 81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56"/>
                  <a:gd name="T55" fmla="*/ 0 h 81"/>
                  <a:gd name="T56" fmla="*/ 156 w 156"/>
                  <a:gd name="T57" fmla="*/ 81 h 81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56" h="81">
                    <a:moveTo>
                      <a:pt x="44" y="81"/>
                    </a:moveTo>
                    <a:lnTo>
                      <a:pt x="37" y="80"/>
                    </a:lnTo>
                    <a:lnTo>
                      <a:pt x="31" y="79"/>
                    </a:lnTo>
                    <a:lnTo>
                      <a:pt x="25" y="77"/>
                    </a:lnTo>
                    <a:lnTo>
                      <a:pt x="20" y="73"/>
                    </a:lnTo>
                    <a:lnTo>
                      <a:pt x="14" y="70"/>
                    </a:lnTo>
                    <a:lnTo>
                      <a:pt x="9" y="65"/>
                    </a:lnTo>
                    <a:lnTo>
                      <a:pt x="5" y="61"/>
                    </a:lnTo>
                    <a:lnTo>
                      <a:pt x="0" y="57"/>
                    </a:lnTo>
                    <a:lnTo>
                      <a:pt x="16" y="44"/>
                    </a:lnTo>
                    <a:lnTo>
                      <a:pt x="34" y="33"/>
                    </a:lnTo>
                    <a:lnTo>
                      <a:pt x="52" y="24"/>
                    </a:lnTo>
                    <a:lnTo>
                      <a:pt x="72" y="17"/>
                    </a:lnTo>
                    <a:lnTo>
                      <a:pt x="91" y="11"/>
                    </a:lnTo>
                    <a:lnTo>
                      <a:pt x="112" y="6"/>
                    </a:lnTo>
                    <a:lnTo>
                      <a:pt x="134" y="3"/>
                    </a:lnTo>
                    <a:lnTo>
                      <a:pt x="156" y="0"/>
                    </a:lnTo>
                    <a:lnTo>
                      <a:pt x="44" y="81"/>
                    </a:lnTo>
                    <a:close/>
                  </a:path>
                </a:pathLst>
              </a:custGeom>
              <a:solidFill>
                <a:srgbClr val="005B7F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 dirty="0"/>
              </a:p>
            </p:txBody>
          </p:sp>
          <p:sp>
            <p:nvSpPr>
              <p:cNvPr id="73877" name="Freeform 81"/>
              <p:cNvSpPr>
                <a:spLocks/>
              </p:cNvSpPr>
              <p:nvPr/>
            </p:nvSpPr>
            <p:spPr bwMode="auto">
              <a:xfrm>
                <a:off x="4296" y="2442"/>
                <a:ext cx="112" cy="24"/>
              </a:xfrm>
              <a:custGeom>
                <a:avLst/>
                <a:gdLst>
                  <a:gd name="T0" fmla="*/ 0 w 559"/>
                  <a:gd name="T1" fmla="*/ 0 h 119"/>
                  <a:gd name="T2" fmla="*/ 0 w 559"/>
                  <a:gd name="T3" fmla="*/ 0 h 119"/>
                  <a:gd name="T4" fmla="*/ 0 w 559"/>
                  <a:gd name="T5" fmla="*/ 0 h 119"/>
                  <a:gd name="T6" fmla="*/ 0 w 559"/>
                  <a:gd name="T7" fmla="*/ 0 h 119"/>
                  <a:gd name="T8" fmla="*/ 0 w 559"/>
                  <a:gd name="T9" fmla="*/ 0 h 119"/>
                  <a:gd name="T10" fmla="*/ 0 w 559"/>
                  <a:gd name="T11" fmla="*/ 0 h 119"/>
                  <a:gd name="T12" fmla="*/ 0 w 559"/>
                  <a:gd name="T13" fmla="*/ 0 h 119"/>
                  <a:gd name="T14" fmla="*/ 0 w 559"/>
                  <a:gd name="T15" fmla="*/ 0 h 119"/>
                  <a:gd name="T16" fmla="*/ 0 w 559"/>
                  <a:gd name="T17" fmla="*/ 0 h 119"/>
                  <a:gd name="T18" fmla="*/ 0 w 559"/>
                  <a:gd name="T19" fmla="*/ 0 h 119"/>
                  <a:gd name="T20" fmla="*/ 0 w 559"/>
                  <a:gd name="T21" fmla="*/ 0 h 119"/>
                  <a:gd name="T22" fmla="*/ 0 w 559"/>
                  <a:gd name="T23" fmla="*/ 0 h 119"/>
                  <a:gd name="T24" fmla="*/ 0 w 559"/>
                  <a:gd name="T25" fmla="*/ 0 h 119"/>
                  <a:gd name="T26" fmla="*/ 0 w 559"/>
                  <a:gd name="T27" fmla="*/ 0 h 119"/>
                  <a:gd name="T28" fmla="*/ 0 w 559"/>
                  <a:gd name="T29" fmla="*/ 0 h 119"/>
                  <a:gd name="T30" fmla="*/ 0 w 559"/>
                  <a:gd name="T31" fmla="*/ 0 h 119"/>
                  <a:gd name="T32" fmla="*/ 0 w 559"/>
                  <a:gd name="T33" fmla="*/ 0 h 119"/>
                  <a:gd name="T34" fmla="*/ 0 w 559"/>
                  <a:gd name="T35" fmla="*/ 0 h 119"/>
                  <a:gd name="T36" fmla="*/ 0 w 559"/>
                  <a:gd name="T37" fmla="*/ 0 h 119"/>
                  <a:gd name="T38" fmla="*/ 0 w 559"/>
                  <a:gd name="T39" fmla="*/ 0 h 119"/>
                  <a:gd name="T40" fmla="*/ 0 w 559"/>
                  <a:gd name="T41" fmla="*/ 0 h 119"/>
                  <a:gd name="T42" fmla="*/ 0 w 559"/>
                  <a:gd name="T43" fmla="*/ 0 h 119"/>
                  <a:gd name="T44" fmla="*/ 0 w 559"/>
                  <a:gd name="T45" fmla="*/ 0 h 119"/>
                  <a:gd name="T46" fmla="*/ 0 w 559"/>
                  <a:gd name="T47" fmla="*/ 0 h 119"/>
                  <a:gd name="T48" fmla="*/ 0 w 559"/>
                  <a:gd name="T49" fmla="*/ 0 h 119"/>
                  <a:gd name="T50" fmla="*/ 0 w 559"/>
                  <a:gd name="T51" fmla="*/ 0 h 119"/>
                  <a:gd name="T52" fmla="*/ 0 w 559"/>
                  <a:gd name="T53" fmla="*/ 0 h 119"/>
                  <a:gd name="T54" fmla="*/ 0 w 559"/>
                  <a:gd name="T55" fmla="*/ 0 h 119"/>
                  <a:gd name="T56" fmla="*/ 0 w 559"/>
                  <a:gd name="T57" fmla="*/ 0 h 119"/>
                  <a:gd name="T58" fmla="*/ 0 w 559"/>
                  <a:gd name="T59" fmla="*/ 0 h 119"/>
                  <a:gd name="T60" fmla="*/ 0 w 559"/>
                  <a:gd name="T61" fmla="*/ 0 h 119"/>
                  <a:gd name="T62" fmla="*/ 0 w 559"/>
                  <a:gd name="T63" fmla="*/ 0 h 119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559"/>
                  <a:gd name="T97" fmla="*/ 0 h 119"/>
                  <a:gd name="T98" fmla="*/ 559 w 559"/>
                  <a:gd name="T99" fmla="*/ 119 h 119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559" h="119">
                    <a:moveTo>
                      <a:pt x="348" y="64"/>
                    </a:moveTo>
                    <a:lnTo>
                      <a:pt x="363" y="64"/>
                    </a:lnTo>
                    <a:lnTo>
                      <a:pt x="377" y="61"/>
                    </a:lnTo>
                    <a:lnTo>
                      <a:pt x="389" y="59"/>
                    </a:lnTo>
                    <a:lnTo>
                      <a:pt x="403" y="56"/>
                    </a:lnTo>
                    <a:lnTo>
                      <a:pt x="416" y="52"/>
                    </a:lnTo>
                    <a:lnTo>
                      <a:pt x="429" y="48"/>
                    </a:lnTo>
                    <a:lnTo>
                      <a:pt x="441" y="42"/>
                    </a:lnTo>
                    <a:lnTo>
                      <a:pt x="454" y="37"/>
                    </a:lnTo>
                    <a:lnTo>
                      <a:pt x="466" y="31"/>
                    </a:lnTo>
                    <a:lnTo>
                      <a:pt x="478" y="27"/>
                    </a:lnTo>
                    <a:lnTo>
                      <a:pt x="491" y="22"/>
                    </a:lnTo>
                    <a:lnTo>
                      <a:pt x="504" y="19"/>
                    </a:lnTo>
                    <a:lnTo>
                      <a:pt x="518" y="15"/>
                    </a:lnTo>
                    <a:lnTo>
                      <a:pt x="530" y="13"/>
                    </a:lnTo>
                    <a:lnTo>
                      <a:pt x="544" y="12"/>
                    </a:lnTo>
                    <a:lnTo>
                      <a:pt x="559" y="12"/>
                    </a:lnTo>
                    <a:lnTo>
                      <a:pt x="545" y="21"/>
                    </a:lnTo>
                    <a:lnTo>
                      <a:pt x="532" y="31"/>
                    </a:lnTo>
                    <a:lnTo>
                      <a:pt x="518" y="42"/>
                    </a:lnTo>
                    <a:lnTo>
                      <a:pt x="504" y="52"/>
                    </a:lnTo>
                    <a:lnTo>
                      <a:pt x="490" y="63"/>
                    </a:lnTo>
                    <a:lnTo>
                      <a:pt x="476" y="73"/>
                    </a:lnTo>
                    <a:lnTo>
                      <a:pt x="461" y="82"/>
                    </a:lnTo>
                    <a:lnTo>
                      <a:pt x="447" y="92"/>
                    </a:lnTo>
                    <a:lnTo>
                      <a:pt x="432" y="100"/>
                    </a:lnTo>
                    <a:lnTo>
                      <a:pt x="417" y="107"/>
                    </a:lnTo>
                    <a:lnTo>
                      <a:pt x="401" y="112"/>
                    </a:lnTo>
                    <a:lnTo>
                      <a:pt x="386" y="117"/>
                    </a:lnTo>
                    <a:lnTo>
                      <a:pt x="369" y="119"/>
                    </a:lnTo>
                    <a:lnTo>
                      <a:pt x="351" y="119"/>
                    </a:lnTo>
                    <a:lnTo>
                      <a:pt x="334" y="118"/>
                    </a:lnTo>
                    <a:lnTo>
                      <a:pt x="315" y="113"/>
                    </a:lnTo>
                    <a:lnTo>
                      <a:pt x="292" y="109"/>
                    </a:lnTo>
                    <a:lnTo>
                      <a:pt x="270" y="102"/>
                    </a:lnTo>
                    <a:lnTo>
                      <a:pt x="250" y="93"/>
                    </a:lnTo>
                    <a:lnTo>
                      <a:pt x="230" y="82"/>
                    </a:lnTo>
                    <a:lnTo>
                      <a:pt x="209" y="72"/>
                    </a:lnTo>
                    <a:lnTo>
                      <a:pt x="190" y="61"/>
                    </a:lnTo>
                    <a:lnTo>
                      <a:pt x="169" y="51"/>
                    </a:lnTo>
                    <a:lnTo>
                      <a:pt x="148" y="42"/>
                    </a:lnTo>
                    <a:lnTo>
                      <a:pt x="129" y="37"/>
                    </a:lnTo>
                    <a:lnTo>
                      <a:pt x="110" y="34"/>
                    </a:lnTo>
                    <a:lnTo>
                      <a:pt x="89" y="33"/>
                    </a:lnTo>
                    <a:lnTo>
                      <a:pt x="69" y="31"/>
                    </a:lnTo>
                    <a:lnTo>
                      <a:pt x="50" y="28"/>
                    </a:lnTo>
                    <a:lnTo>
                      <a:pt x="31" y="23"/>
                    </a:lnTo>
                    <a:lnTo>
                      <a:pt x="14" y="14"/>
                    </a:lnTo>
                    <a:lnTo>
                      <a:pt x="0" y="0"/>
                    </a:lnTo>
                    <a:lnTo>
                      <a:pt x="22" y="4"/>
                    </a:lnTo>
                    <a:lnTo>
                      <a:pt x="44" y="7"/>
                    </a:lnTo>
                    <a:lnTo>
                      <a:pt x="66" y="11"/>
                    </a:lnTo>
                    <a:lnTo>
                      <a:pt x="88" y="13"/>
                    </a:lnTo>
                    <a:lnTo>
                      <a:pt x="110" y="16"/>
                    </a:lnTo>
                    <a:lnTo>
                      <a:pt x="133" y="19"/>
                    </a:lnTo>
                    <a:lnTo>
                      <a:pt x="155" y="22"/>
                    </a:lnTo>
                    <a:lnTo>
                      <a:pt x="177" y="24"/>
                    </a:lnTo>
                    <a:lnTo>
                      <a:pt x="199" y="28"/>
                    </a:lnTo>
                    <a:lnTo>
                      <a:pt x="221" y="31"/>
                    </a:lnTo>
                    <a:lnTo>
                      <a:pt x="243" y="35"/>
                    </a:lnTo>
                    <a:lnTo>
                      <a:pt x="265" y="40"/>
                    </a:lnTo>
                    <a:lnTo>
                      <a:pt x="285" y="44"/>
                    </a:lnTo>
                    <a:lnTo>
                      <a:pt x="306" y="50"/>
                    </a:lnTo>
                    <a:lnTo>
                      <a:pt x="327" y="57"/>
                    </a:lnTo>
                    <a:lnTo>
                      <a:pt x="348" y="64"/>
                    </a:lnTo>
                    <a:close/>
                  </a:path>
                </a:pathLst>
              </a:custGeom>
              <a:solidFill>
                <a:srgbClr val="005B7F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 dirty="0"/>
              </a:p>
            </p:txBody>
          </p:sp>
          <p:sp>
            <p:nvSpPr>
              <p:cNvPr id="73878" name="Freeform 82"/>
              <p:cNvSpPr>
                <a:spLocks/>
              </p:cNvSpPr>
              <p:nvPr/>
            </p:nvSpPr>
            <p:spPr bwMode="auto">
              <a:xfrm>
                <a:off x="4421" y="2453"/>
                <a:ext cx="69" cy="22"/>
              </a:xfrm>
              <a:custGeom>
                <a:avLst/>
                <a:gdLst>
                  <a:gd name="T0" fmla="*/ 0 w 343"/>
                  <a:gd name="T1" fmla="*/ 0 h 106"/>
                  <a:gd name="T2" fmla="*/ 0 w 343"/>
                  <a:gd name="T3" fmla="*/ 0 h 106"/>
                  <a:gd name="T4" fmla="*/ 0 w 343"/>
                  <a:gd name="T5" fmla="*/ 0 h 106"/>
                  <a:gd name="T6" fmla="*/ 0 w 343"/>
                  <a:gd name="T7" fmla="*/ 0 h 106"/>
                  <a:gd name="T8" fmla="*/ 0 w 343"/>
                  <a:gd name="T9" fmla="*/ 0 h 106"/>
                  <a:gd name="T10" fmla="*/ 0 w 343"/>
                  <a:gd name="T11" fmla="*/ 0 h 106"/>
                  <a:gd name="T12" fmla="*/ 0 w 343"/>
                  <a:gd name="T13" fmla="*/ 0 h 106"/>
                  <a:gd name="T14" fmla="*/ 0 w 343"/>
                  <a:gd name="T15" fmla="*/ 0 h 106"/>
                  <a:gd name="T16" fmla="*/ 0 w 343"/>
                  <a:gd name="T17" fmla="*/ 0 h 106"/>
                  <a:gd name="T18" fmla="*/ 0 w 343"/>
                  <a:gd name="T19" fmla="*/ 0 h 106"/>
                  <a:gd name="T20" fmla="*/ 0 w 343"/>
                  <a:gd name="T21" fmla="*/ 0 h 106"/>
                  <a:gd name="T22" fmla="*/ 0 w 343"/>
                  <a:gd name="T23" fmla="*/ 0 h 106"/>
                  <a:gd name="T24" fmla="*/ 0 w 343"/>
                  <a:gd name="T25" fmla="*/ 0 h 106"/>
                  <a:gd name="T26" fmla="*/ 0 w 343"/>
                  <a:gd name="T27" fmla="*/ 0 h 106"/>
                  <a:gd name="T28" fmla="*/ 0 w 343"/>
                  <a:gd name="T29" fmla="*/ 0 h 106"/>
                  <a:gd name="T30" fmla="*/ 0 w 343"/>
                  <a:gd name="T31" fmla="*/ 0 h 106"/>
                  <a:gd name="T32" fmla="*/ 0 w 343"/>
                  <a:gd name="T33" fmla="*/ 0 h 106"/>
                  <a:gd name="T34" fmla="*/ 0 w 343"/>
                  <a:gd name="T35" fmla="*/ 0 h 106"/>
                  <a:gd name="T36" fmla="*/ 0 w 343"/>
                  <a:gd name="T37" fmla="*/ 0 h 106"/>
                  <a:gd name="T38" fmla="*/ 0 w 343"/>
                  <a:gd name="T39" fmla="*/ 0 h 106"/>
                  <a:gd name="T40" fmla="*/ 0 w 343"/>
                  <a:gd name="T41" fmla="*/ 0 h 106"/>
                  <a:gd name="T42" fmla="*/ 0 w 343"/>
                  <a:gd name="T43" fmla="*/ 0 h 106"/>
                  <a:gd name="T44" fmla="*/ 0 w 343"/>
                  <a:gd name="T45" fmla="*/ 0 h 106"/>
                  <a:gd name="T46" fmla="*/ 0 w 343"/>
                  <a:gd name="T47" fmla="*/ 0 h 106"/>
                  <a:gd name="T48" fmla="*/ 0 w 343"/>
                  <a:gd name="T49" fmla="*/ 0 h 106"/>
                  <a:gd name="T50" fmla="*/ 0 w 343"/>
                  <a:gd name="T51" fmla="*/ 0 h 10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343"/>
                  <a:gd name="T79" fmla="*/ 0 h 106"/>
                  <a:gd name="T80" fmla="*/ 343 w 343"/>
                  <a:gd name="T81" fmla="*/ 106 h 10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343" h="106">
                    <a:moveTo>
                      <a:pt x="343" y="65"/>
                    </a:moveTo>
                    <a:lnTo>
                      <a:pt x="327" y="78"/>
                    </a:lnTo>
                    <a:lnTo>
                      <a:pt x="309" y="89"/>
                    </a:lnTo>
                    <a:lnTo>
                      <a:pt x="289" y="97"/>
                    </a:lnTo>
                    <a:lnTo>
                      <a:pt x="267" y="102"/>
                    </a:lnTo>
                    <a:lnTo>
                      <a:pt x="244" y="106"/>
                    </a:lnTo>
                    <a:lnTo>
                      <a:pt x="221" y="105"/>
                    </a:lnTo>
                    <a:lnTo>
                      <a:pt x="198" y="101"/>
                    </a:lnTo>
                    <a:lnTo>
                      <a:pt x="176" y="93"/>
                    </a:lnTo>
                    <a:lnTo>
                      <a:pt x="0" y="0"/>
                    </a:lnTo>
                    <a:lnTo>
                      <a:pt x="22" y="4"/>
                    </a:lnTo>
                    <a:lnTo>
                      <a:pt x="43" y="9"/>
                    </a:lnTo>
                    <a:lnTo>
                      <a:pt x="64" y="16"/>
                    </a:lnTo>
                    <a:lnTo>
                      <a:pt x="85" y="22"/>
                    </a:lnTo>
                    <a:lnTo>
                      <a:pt x="105" y="30"/>
                    </a:lnTo>
                    <a:lnTo>
                      <a:pt x="126" y="37"/>
                    </a:lnTo>
                    <a:lnTo>
                      <a:pt x="146" y="43"/>
                    </a:lnTo>
                    <a:lnTo>
                      <a:pt x="167" y="50"/>
                    </a:lnTo>
                    <a:lnTo>
                      <a:pt x="187" y="56"/>
                    </a:lnTo>
                    <a:lnTo>
                      <a:pt x="209" y="62"/>
                    </a:lnTo>
                    <a:lnTo>
                      <a:pt x="230" y="67"/>
                    </a:lnTo>
                    <a:lnTo>
                      <a:pt x="252" y="70"/>
                    </a:lnTo>
                    <a:lnTo>
                      <a:pt x="274" y="71"/>
                    </a:lnTo>
                    <a:lnTo>
                      <a:pt x="296" y="71"/>
                    </a:lnTo>
                    <a:lnTo>
                      <a:pt x="319" y="70"/>
                    </a:lnTo>
                    <a:lnTo>
                      <a:pt x="343" y="65"/>
                    </a:lnTo>
                    <a:close/>
                  </a:path>
                </a:pathLst>
              </a:custGeom>
              <a:solidFill>
                <a:srgbClr val="005B7F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 dirty="0"/>
              </a:p>
            </p:txBody>
          </p:sp>
          <p:sp>
            <p:nvSpPr>
              <p:cNvPr id="73879" name="Freeform 83"/>
              <p:cNvSpPr>
                <a:spLocks/>
              </p:cNvSpPr>
              <p:nvPr/>
            </p:nvSpPr>
            <p:spPr bwMode="auto">
              <a:xfrm>
                <a:off x="4123" y="2451"/>
                <a:ext cx="55" cy="62"/>
              </a:xfrm>
              <a:custGeom>
                <a:avLst/>
                <a:gdLst>
                  <a:gd name="T0" fmla="*/ 0 w 276"/>
                  <a:gd name="T1" fmla="*/ 0 h 311"/>
                  <a:gd name="T2" fmla="*/ 0 w 276"/>
                  <a:gd name="T3" fmla="*/ 0 h 311"/>
                  <a:gd name="T4" fmla="*/ 0 w 276"/>
                  <a:gd name="T5" fmla="*/ 0 h 311"/>
                  <a:gd name="T6" fmla="*/ 0 w 276"/>
                  <a:gd name="T7" fmla="*/ 0 h 311"/>
                  <a:gd name="T8" fmla="*/ 0 w 276"/>
                  <a:gd name="T9" fmla="*/ 0 h 311"/>
                  <a:gd name="T10" fmla="*/ 0 w 276"/>
                  <a:gd name="T11" fmla="*/ 0 h 311"/>
                  <a:gd name="T12" fmla="*/ 0 w 276"/>
                  <a:gd name="T13" fmla="*/ 0 h 311"/>
                  <a:gd name="T14" fmla="*/ 0 w 276"/>
                  <a:gd name="T15" fmla="*/ 0 h 311"/>
                  <a:gd name="T16" fmla="*/ 0 w 276"/>
                  <a:gd name="T17" fmla="*/ 0 h 311"/>
                  <a:gd name="T18" fmla="*/ 0 w 276"/>
                  <a:gd name="T19" fmla="*/ 0 h 311"/>
                  <a:gd name="T20" fmla="*/ 0 w 276"/>
                  <a:gd name="T21" fmla="*/ 0 h 311"/>
                  <a:gd name="T22" fmla="*/ 0 w 276"/>
                  <a:gd name="T23" fmla="*/ 0 h 311"/>
                  <a:gd name="T24" fmla="*/ 0 w 276"/>
                  <a:gd name="T25" fmla="*/ 0 h 311"/>
                  <a:gd name="T26" fmla="*/ 0 w 276"/>
                  <a:gd name="T27" fmla="*/ 0 h 311"/>
                  <a:gd name="T28" fmla="*/ 0 w 276"/>
                  <a:gd name="T29" fmla="*/ 0 h 311"/>
                  <a:gd name="T30" fmla="*/ 0 w 276"/>
                  <a:gd name="T31" fmla="*/ 0 h 311"/>
                  <a:gd name="T32" fmla="*/ 0 w 276"/>
                  <a:gd name="T33" fmla="*/ 0 h 311"/>
                  <a:gd name="T34" fmla="*/ 0 w 276"/>
                  <a:gd name="T35" fmla="*/ 0 h 311"/>
                  <a:gd name="T36" fmla="*/ 0 w 276"/>
                  <a:gd name="T37" fmla="*/ 0 h 311"/>
                  <a:gd name="T38" fmla="*/ 0 w 276"/>
                  <a:gd name="T39" fmla="*/ 0 h 311"/>
                  <a:gd name="T40" fmla="*/ 0 w 276"/>
                  <a:gd name="T41" fmla="*/ 0 h 311"/>
                  <a:gd name="T42" fmla="*/ 0 w 276"/>
                  <a:gd name="T43" fmla="*/ 0 h 311"/>
                  <a:gd name="T44" fmla="*/ 0 w 276"/>
                  <a:gd name="T45" fmla="*/ 0 h 311"/>
                  <a:gd name="T46" fmla="*/ 0 w 276"/>
                  <a:gd name="T47" fmla="*/ 0 h 311"/>
                  <a:gd name="T48" fmla="*/ 0 w 276"/>
                  <a:gd name="T49" fmla="*/ 0 h 311"/>
                  <a:gd name="T50" fmla="*/ 0 w 276"/>
                  <a:gd name="T51" fmla="*/ 0 h 311"/>
                  <a:gd name="T52" fmla="*/ 0 w 276"/>
                  <a:gd name="T53" fmla="*/ 0 h 311"/>
                  <a:gd name="T54" fmla="*/ 0 w 276"/>
                  <a:gd name="T55" fmla="*/ 0 h 311"/>
                  <a:gd name="T56" fmla="*/ 0 w 276"/>
                  <a:gd name="T57" fmla="*/ 0 h 311"/>
                  <a:gd name="T58" fmla="*/ 0 w 276"/>
                  <a:gd name="T59" fmla="*/ 0 h 311"/>
                  <a:gd name="T60" fmla="*/ 0 w 276"/>
                  <a:gd name="T61" fmla="*/ 0 h 311"/>
                  <a:gd name="T62" fmla="*/ 0 w 276"/>
                  <a:gd name="T63" fmla="*/ 0 h 311"/>
                  <a:gd name="T64" fmla="*/ 0 w 276"/>
                  <a:gd name="T65" fmla="*/ 0 h 311"/>
                  <a:gd name="T66" fmla="*/ 0 w 276"/>
                  <a:gd name="T67" fmla="*/ 0 h 311"/>
                  <a:gd name="T68" fmla="*/ 0 w 276"/>
                  <a:gd name="T69" fmla="*/ 0 h 311"/>
                  <a:gd name="T70" fmla="*/ 0 w 276"/>
                  <a:gd name="T71" fmla="*/ 0 h 311"/>
                  <a:gd name="T72" fmla="*/ 0 w 276"/>
                  <a:gd name="T73" fmla="*/ 0 h 311"/>
                  <a:gd name="T74" fmla="*/ 0 w 276"/>
                  <a:gd name="T75" fmla="*/ 0 h 311"/>
                  <a:gd name="T76" fmla="*/ 0 w 276"/>
                  <a:gd name="T77" fmla="*/ 0 h 311"/>
                  <a:gd name="T78" fmla="*/ 0 w 276"/>
                  <a:gd name="T79" fmla="*/ 0 h 311"/>
                  <a:gd name="T80" fmla="*/ 0 w 276"/>
                  <a:gd name="T81" fmla="*/ 0 h 311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276"/>
                  <a:gd name="T124" fmla="*/ 0 h 311"/>
                  <a:gd name="T125" fmla="*/ 276 w 276"/>
                  <a:gd name="T126" fmla="*/ 311 h 311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276" h="311">
                    <a:moveTo>
                      <a:pt x="276" y="0"/>
                    </a:moveTo>
                    <a:lnTo>
                      <a:pt x="258" y="30"/>
                    </a:lnTo>
                    <a:lnTo>
                      <a:pt x="241" y="61"/>
                    </a:lnTo>
                    <a:lnTo>
                      <a:pt x="223" y="94"/>
                    </a:lnTo>
                    <a:lnTo>
                      <a:pt x="205" y="124"/>
                    </a:lnTo>
                    <a:lnTo>
                      <a:pt x="184" y="155"/>
                    </a:lnTo>
                    <a:lnTo>
                      <a:pt x="161" y="183"/>
                    </a:lnTo>
                    <a:lnTo>
                      <a:pt x="134" y="208"/>
                    </a:lnTo>
                    <a:lnTo>
                      <a:pt x="104" y="231"/>
                    </a:lnTo>
                    <a:lnTo>
                      <a:pt x="88" y="236"/>
                    </a:lnTo>
                    <a:lnTo>
                      <a:pt x="74" y="244"/>
                    </a:lnTo>
                    <a:lnTo>
                      <a:pt x="60" y="254"/>
                    </a:lnTo>
                    <a:lnTo>
                      <a:pt x="48" y="266"/>
                    </a:lnTo>
                    <a:lnTo>
                      <a:pt x="35" y="279"/>
                    </a:lnTo>
                    <a:lnTo>
                      <a:pt x="23" y="291"/>
                    </a:lnTo>
                    <a:lnTo>
                      <a:pt x="12" y="302"/>
                    </a:lnTo>
                    <a:lnTo>
                      <a:pt x="0" y="311"/>
                    </a:lnTo>
                    <a:lnTo>
                      <a:pt x="13" y="295"/>
                    </a:lnTo>
                    <a:lnTo>
                      <a:pt x="25" y="279"/>
                    </a:lnTo>
                    <a:lnTo>
                      <a:pt x="35" y="262"/>
                    </a:lnTo>
                    <a:lnTo>
                      <a:pt x="44" y="245"/>
                    </a:lnTo>
                    <a:lnTo>
                      <a:pt x="53" y="228"/>
                    </a:lnTo>
                    <a:lnTo>
                      <a:pt x="63" y="210"/>
                    </a:lnTo>
                    <a:lnTo>
                      <a:pt x="73" y="194"/>
                    </a:lnTo>
                    <a:lnTo>
                      <a:pt x="85" y="178"/>
                    </a:lnTo>
                    <a:lnTo>
                      <a:pt x="96" y="167"/>
                    </a:lnTo>
                    <a:lnTo>
                      <a:pt x="108" y="155"/>
                    </a:lnTo>
                    <a:lnTo>
                      <a:pt x="118" y="142"/>
                    </a:lnTo>
                    <a:lnTo>
                      <a:pt x="130" y="131"/>
                    </a:lnTo>
                    <a:lnTo>
                      <a:pt x="141" y="118"/>
                    </a:lnTo>
                    <a:lnTo>
                      <a:pt x="154" y="106"/>
                    </a:lnTo>
                    <a:lnTo>
                      <a:pt x="165" y="95"/>
                    </a:lnTo>
                    <a:lnTo>
                      <a:pt x="177" y="83"/>
                    </a:lnTo>
                    <a:lnTo>
                      <a:pt x="189" y="72"/>
                    </a:lnTo>
                    <a:lnTo>
                      <a:pt x="201" y="60"/>
                    </a:lnTo>
                    <a:lnTo>
                      <a:pt x="213" y="50"/>
                    </a:lnTo>
                    <a:lnTo>
                      <a:pt x="226" y="38"/>
                    </a:lnTo>
                    <a:lnTo>
                      <a:pt x="238" y="28"/>
                    </a:lnTo>
                    <a:lnTo>
                      <a:pt x="251" y="19"/>
                    </a:lnTo>
                    <a:lnTo>
                      <a:pt x="264" y="9"/>
                    </a:lnTo>
                    <a:lnTo>
                      <a:pt x="276" y="0"/>
                    </a:lnTo>
                    <a:close/>
                  </a:path>
                </a:pathLst>
              </a:custGeom>
              <a:solidFill>
                <a:srgbClr val="005B7F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 dirty="0"/>
              </a:p>
            </p:txBody>
          </p:sp>
          <p:sp>
            <p:nvSpPr>
              <p:cNvPr id="73880" name="Freeform 84"/>
              <p:cNvSpPr>
                <a:spLocks/>
              </p:cNvSpPr>
              <p:nvPr/>
            </p:nvSpPr>
            <p:spPr bwMode="auto">
              <a:xfrm>
                <a:off x="4453" y="2489"/>
                <a:ext cx="28" cy="54"/>
              </a:xfrm>
              <a:custGeom>
                <a:avLst/>
                <a:gdLst>
                  <a:gd name="T0" fmla="*/ 0 w 141"/>
                  <a:gd name="T1" fmla="*/ 0 h 272"/>
                  <a:gd name="T2" fmla="*/ 0 w 141"/>
                  <a:gd name="T3" fmla="*/ 0 h 272"/>
                  <a:gd name="T4" fmla="*/ 0 w 141"/>
                  <a:gd name="T5" fmla="*/ 0 h 272"/>
                  <a:gd name="T6" fmla="*/ 0 w 141"/>
                  <a:gd name="T7" fmla="*/ 0 h 272"/>
                  <a:gd name="T8" fmla="*/ 0 w 141"/>
                  <a:gd name="T9" fmla="*/ 0 h 272"/>
                  <a:gd name="T10" fmla="*/ 0 w 141"/>
                  <a:gd name="T11" fmla="*/ 0 h 272"/>
                  <a:gd name="T12" fmla="*/ 0 w 141"/>
                  <a:gd name="T13" fmla="*/ 0 h 272"/>
                  <a:gd name="T14" fmla="*/ 0 w 141"/>
                  <a:gd name="T15" fmla="*/ 0 h 272"/>
                  <a:gd name="T16" fmla="*/ 0 w 141"/>
                  <a:gd name="T17" fmla="*/ 0 h 272"/>
                  <a:gd name="T18" fmla="*/ 0 w 141"/>
                  <a:gd name="T19" fmla="*/ 0 h 272"/>
                  <a:gd name="T20" fmla="*/ 0 w 141"/>
                  <a:gd name="T21" fmla="*/ 0 h 272"/>
                  <a:gd name="T22" fmla="*/ 0 w 141"/>
                  <a:gd name="T23" fmla="*/ 0 h 272"/>
                  <a:gd name="T24" fmla="*/ 0 w 141"/>
                  <a:gd name="T25" fmla="*/ 0 h 272"/>
                  <a:gd name="T26" fmla="*/ 0 w 141"/>
                  <a:gd name="T27" fmla="*/ 0 h 272"/>
                  <a:gd name="T28" fmla="*/ 0 w 141"/>
                  <a:gd name="T29" fmla="*/ 0 h 272"/>
                  <a:gd name="T30" fmla="*/ 0 w 141"/>
                  <a:gd name="T31" fmla="*/ 0 h 272"/>
                  <a:gd name="T32" fmla="*/ 0 w 141"/>
                  <a:gd name="T33" fmla="*/ 0 h 272"/>
                  <a:gd name="T34" fmla="*/ 0 w 141"/>
                  <a:gd name="T35" fmla="*/ 0 h 272"/>
                  <a:gd name="T36" fmla="*/ 0 w 141"/>
                  <a:gd name="T37" fmla="*/ 0 h 272"/>
                  <a:gd name="T38" fmla="*/ 0 w 141"/>
                  <a:gd name="T39" fmla="*/ 0 h 272"/>
                  <a:gd name="T40" fmla="*/ 0 w 141"/>
                  <a:gd name="T41" fmla="*/ 0 h 272"/>
                  <a:gd name="T42" fmla="*/ 0 w 141"/>
                  <a:gd name="T43" fmla="*/ 0 h 272"/>
                  <a:gd name="T44" fmla="*/ 0 w 141"/>
                  <a:gd name="T45" fmla="*/ 0 h 272"/>
                  <a:gd name="T46" fmla="*/ 0 w 141"/>
                  <a:gd name="T47" fmla="*/ 0 h 272"/>
                  <a:gd name="T48" fmla="*/ 0 w 141"/>
                  <a:gd name="T49" fmla="*/ 0 h 272"/>
                  <a:gd name="T50" fmla="*/ 0 w 141"/>
                  <a:gd name="T51" fmla="*/ 0 h 272"/>
                  <a:gd name="T52" fmla="*/ 0 w 141"/>
                  <a:gd name="T53" fmla="*/ 0 h 272"/>
                  <a:gd name="T54" fmla="*/ 0 w 141"/>
                  <a:gd name="T55" fmla="*/ 0 h 272"/>
                  <a:gd name="T56" fmla="*/ 0 w 141"/>
                  <a:gd name="T57" fmla="*/ 0 h 272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w 141"/>
                  <a:gd name="T88" fmla="*/ 0 h 272"/>
                  <a:gd name="T89" fmla="*/ 141 w 141"/>
                  <a:gd name="T90" fmla="*/ 272 h 272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T87" t="T88" r="T89" b="T90"/>
                <a:pathLst>
                  <a:path w="141" h="272">
                    <a:moveTo>
                      <a:pt x="33" y="195"/>
                    </a:moveTo>
                    <a:lnTo>
                      <a:pt x="26" y="214"/>
                    </a:lnTo>
                    <a:lnTo>
                      <a:pt x="20" y="235"/>
                    </a:lnTo>
                    <a:lnTo>
                      <a:pt x="11" y="255"/>
                    </a:lnTo>
                    <a:lnTo>
                      <a:pt x="0" y="272"/>
                    </a:lnTo>
                    <a:lnTo>
                      <a:pt x="3" y="244"/>
                    </a:lnTo>
                    <a:lnTo>
                      <a:pt x="5" y="218"/>
                    </a:lnTo>
                    <a:lnTo>
                      <a:pt x="10" y="191"/>
                    </a:lnTo>
                    <a:lnTo>
                      <a:pt x="15" y="164"/>
                    </a:lnTo>
                    <a:lnTo>
                      <a:pt x="22" y="139"/>
                    </a:lnTo>
                    <a:lnTo>
                      <a:pt x="31" y="114"/>
                    </a:lnTo>
                    <a:lnTo>
                      <a:pt x="42" y="90"/>
                    </a:lnTo>
                    <a:lnTo>
                      <a:pt x="57" y="69"/>
                    </a:lnTo>
                    <a:lnTo>
                      <a:pt x="68" y="60"/>
                    </a:lnTo>
                    <a:lnTo>
                      <a:pt x="79" y="52"/>
                    </a:lnTo>
                    <a:lnTo>
                      <a:pt x="90" y="44"/>
                    </a:lnTo>
                    <a:lnTo>
                      <a:pt x="101" y="36"/>
                    </a:lnTo>
                    <a:lnTo>
                      <a:pt x="112" y="28"/>
                    </a:lnTo>
                    <a:lnTo>
                      <a:pt x="122" y="20"/>
                    </a:lnTo>
                    <a:lnTo>
                      <a:pt x="131" y="11"/>
                    </a:lnTo>
                    <a:lnTo>
                      <a:pt x="141" y="0"/>
                    </a:lnTo>
                    <a:lnTo>
                      <a:pt x="130" y="26"/>
                    </a:lnTo>
                    <a:lnTo>
                      <a:pt x="119" y="51"/>
                    </a:lnTo>
                    <a:lnTo>
                      <a:pt x="107" y="75"/>
                    </a:lnTo>
                    <a:lnTo>
                      <a:pt x="94" y="101"/>
                    </a:lnTo>
                    <a:lnTo>
                      <a:pt x="80" y="125"/>
                    </a:lnTo>
                    <a:lnTo>
                      <a:pt x="65" y="148"/>
                    </a:lnTo>
                    <a:lnTo>
                      <a:pt x="50" y="171"/>
                    </a:lnTo>
                    <a:lnTo>
                      <a:pt x="33" y="195"/>
                    </a:lnTo>
                    <a:close/>
                  </a:path>
                </a:pathLst>
              </a:custGeom>
              <a:solidFill>
                <a:srgbClr val="005B7F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 dirty="0"/>
              </a:p>
            </p:txBody>
          </p:sp>
          <p:sp>
            <p:nvSpPr>
              <p:cNvPr id="73881" name="Freeform 85"/>
              <p:cNvSpPr>
                <a:spLocks/>
              </p:cNvSpPr>
              <p:nvPr/>
            </p:nvSpPr>
            <p:spPr bwMode="auto">
              <a:xfrm>
                <a:off x="4548" y="2490"/>
                <a:ext cx="13" cy="33"/>
              </a:xfrm>
              <a:custGeom>
                <a:avLst/>
                <a:gdLst>
                  <a:gd name="T0" fmla="*/ 0 w 69"/>
                  <a:gd name="T1" fmla="*/ 0 h 165"/>
                  <a:gd name="T2" fmla="*/ 0 w 69"/>
                  <a:gd name="T3" fmla="*/ 0 h 165"/>
                  <a:gd name="T4" fmla="*/ 0 w 69"/>
                  <a:gd name="T5" fmla="*/ 0 h 165"/>
                  <a:gd name="T6" fmla="*/ 0 w 69"/>
                  <a:gd name="T7" fmla="*/ 0 h 165"/>
                  <a:gd name="T8" fmla="*/ 0 w 69"/>
                  <a:gd name="T9" fmla="*/ 0 h 165"/>
                  <a:gd name="T10" fmla="*/ 0 w 69"/>
                  <a:gd name="T11" fmla="*/ 0 h 165"/>
                  <a:gd name="T12" fmla="*/ 0 w 69"/>
                  <a:gd name="T13" fmla="*/ 0 h 165"/>
                  <a:gd name="T14" fmla="*/ 0 w 69"/>
                  <a:gd name="T15" fmla="*/ 0 h 165"/>
                  <a:gd name="T16" fmla="*/ 0 w 69"/>
                  <a:gd name="T17" fmla="*/ 0 h 165"/>
                  <a:gd name="T18" fmla="*/ 0 w 69"/>
                  <a:gd name="T19" fmla="*/ 0 h 165"/>
                  <a:gd name="T20" fmla="*/ 0 w 69"/>
                  <a:gd name="T21" fmla="*/ 0 h 165"/>
                  <a:gd name="T22" fmla="*/ 0 w 69"/>
                  <a:gd name="T23" fmla="*/ 0 h 165"/>
                  <a:gd name="T24" fmla="*/ 0 w 69"/>
                  <a:gd name="T25" fmla="*/ 0 h 165"/>
                  <a:gd name="T26" fmla="*/ 0 w 69"/>
                  <a:gd name="T27" fmla="*/ 0 h 165"/>
                  <a:gd name="T28" fmla="*/ 0 w 69"/>
                  <a:gd name="T29" fmla="*/ 0 h 165"/>
                  <a:gd name="T30" fmla="*/ 0 w 69"/>
                  <a:gd name="T31" fmla="*/ 0 h 165"/>
                  <a:gd name="T32" fmla="*/ 0 w 69"/>
                  <a:gd name="T33" fmla="*/ 0 h 165"/>
                  <a:gd name="T34" fmla="*/ 0 w 69"/>
                  <a:gd name="T35" fmla="*/ 0 h 165"/>
                  <a:gd name="T36" fmla="*/ 0 w 69"/>
                  <a:gd name="T37" fmla="*/ 0 h 165"/>
                  <a:gd name="T38" fmla="*/ 0 w 69"/>
                  <a:gd name="T39" fmla="*/ 0 h 165"/>
                  <a:gd name="T40" fmla="*/ 0 w 69"/>
                  <a:gd name="T41" fmla="*/ 0 h 165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69"/>
                  <a:gd name="T64" fmla="*/ 0 h 165"/>
                  <a:gd name="T65" fmla="*/ 69 w 69"/>
                  <a:gd name="T66" fmla="*/ 165 h 165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69" h="165">
                    <a:moveTo>
                      <a:pt x="69" y="44"/>
                    </a:moveTo>
                    <a:lnTo>
                      <a:pt x="68" y="77"/>
                    </a:lnTo>
                    <a:lnTo>
                      <a:pt x="64" y="108"/>
                    </a:lnTo>
                    <a:lnTo>
                      <a:pt x="56" y="138"/>
                    </a:lnTo>
                    <a:lnTo>
                      <a:pt x="41" y="165"/>
                    </a:lnTo>
                    <a:lnTo>
                      <a:pt x="38" y="143"/>
                    </a:lnTo>
                    <a:lnTo>
                      <a:pt x="37" y="121"/>
                    </a:lnTo>
                    <a:lnTo>
                      <a:pt x="36" y="99"/>
                    </a:lnTo>
                    <a:lnTo>
                      <a:pt x="34" y="77"/>
                    </a:lnTo>
                    <a:lnTo>
                      <a:pt x="29" y="56"/>
                    </a:lnTo>
                    <a:lnTo>
                      <a:pt x="23" y="36"/>
                    </a:lnTo>
                    <a:lnTo>
                      <a:pt x="13" y="18"/>
                    </a:lnTo>
                    <a:lnTo>
                      <a:pt x="0" y="0"/>
                    </a:lnTo>
                    <a:lnTo>
                      <a:pt x="9" y="4"/>
                    </a:lnTo>
                    <a:lnTo>
                      <a:pt x="20" y="7"/>
                    </a:lnTo>
                    <a:lnTo>
                      <a:pt x="30" y="11"/>
                    </a:lnTo>
                    <a:lnTo>
                      <a:pt x="41" y="15"/>
                    </a:lnTo>
                    <a:lnTo>
                      <a:pt x="50" y="20"/>
                    </a:lnTo>
                    <a:lnTo>
                      <a:pt x="58" y="26"/>
                    </a:lnTo>
                    <a:lnTo>
                      <a:pt x="65" y="34"/>
                    </a:lnTo>
                    <a:lnTo>
                      <a:pt x="69" y="44"/>
                    </a:lnTo>
                    <a:close/>
                  </a:path>
                </a:pathLst>
              </a:custGeom>
              <a:solidFill>
                <a:srgbClr val="005B7F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 dirty="0"/>
              </a:p>
            </p:txBody>
          </p:sp>
          <p:sp>
            <p:nvSpPr>
              <p:cNvPr id="73882" name="Freeform 86"/>
              <p:cNvSpPr>
                <a:spLocks/>
              </p:cNvSpPr>
              <p:nvPr/>
            </p:nvSpPr>
            <p:spPr bwMode="auto">
              <a:xfrm>
                <a:off x="4469" y="2500"/>
                <a:ext cx="50" cy="199"/>
              </a:xfrm>
              <a:custGeom>
                <a:avLst/>
                <a:gdLst>
                  <a:gd name="T0" fmla="*/ 0 w 253"/>
                  <a:gd name="T1" fmla="*/ 0 h 996"/>
                  <a:gd name="T2" fmla="*/ 0 w 253"/>
                  <a:gd name="T3" fmla="*/ 0 h 996"/>
                  <a:gd name="T4" fmla="*/ 0 w 253"/>
                  <a:gd name="T5" fmla="*/ 0 h 996"/>
                  <a:gd name="T6" fmla="*/ 0 w 253"/>
                  <a:gd name="T7" fmla="*/ 0 h 996"/>
                  <a:gd name="T8" fmla="*/ 0 w 253"/>
                  <a:gd name="T9" fmla="*/ 0 h 996"/>
                  <a:gd name="T10" fmla="*/ 0 w 253"/>
                  <a:gd name="T11" fmla="*/ 0 h 996"/>
                  <a:gd name="T12" fmla="*/ 0 w 253"/>
                  <a:gd name="T13" fmla="*/ 0 h 996"/>
                  <a:gd name="T14" fmla="*/ 0 w 253"/>
                  <a:gd name="T15" fmla="*/ 0 h 996"/>
                  <a:gd name="T16" fmla="*/ 0 w 253"/>
                  <a:gd name="T17" fmla="*/ 0 h 996"/>
                  <a:gd name="T18" fmla="*/ 0 w 253"/>
                  <a:gd name="T19" fmla="*/ 0 h 996"/>
                  <a:gd name="T20" fmla="*/ 0 w 253"/>
                  <a:gd name="T21" fmla="*/ 0 h 996"/>
                  <a:gd name="T22" fmla="*/ 0 w 253"/>
                  <a:gd name="T23" fmla="*/ 0 h 996"/>
                  <a:gd name="T24" fmla="*/ 0 w 253"/>
                  <a:gd name="T25" fmla="*/ 0 h 996"/>
                  <a:gd name="T26" fmla="*/ 0 w 253"/>
                  <a:gd name="T27" fmla="*/ 0 h 996"/>
                  <a:gd name="T28" fmla="*/ 0 w 253"/>
                  <a:gd name="T29" fmla="*/ 0 h 996"/>
                  <a:gd name="T30" fmla="*/ 0 w 253"/>
                  <a:gd name="T31" fmla="*/ 0 h 996"/>
                  <a:gd name="T32" fmla="*/ 0 w 253"/>
                  <a:gd name="T33" fmla="*/ 0 h 996"/>
                  <a:gd name="T34" fmla="*/ 0 w 253"/>
                  <a:gd name="T35" fmla="*/ 0 h 996"/>
                  <a:gd name="T36" fmla="*/ 0 w 253"/>
                  <a:gd name="T37" fmla="*/ 0 h 996"/>
                  <a:gd name="T38" fmla="*/ 0 w 253"/>
                  <a:gd name="T39" fmla="*/ 0 h 996"/>
                  <a:gd name="T40" fmla="*/ 0 w 253"/>
                  <a:gd name="T41" fmla="*/ 0 h 996"/>
                  <a:gd name="T42" fmla="*/ 0 w 253"/>
                  <a:gd name="T43" fmla="*/ 0 h 996"/>
                  <a:gd name="T44" fmla="*/ 0 w 253"/>
                  <a:gd name="T45" fmla="*/ 0 h 996"/>
                  <a:gd name="T46" fmla="*/ 0 w 253"/>
                  <a:gd name="T47" fmla="*/ 0 h 996"/>
                  <a:gd name="T48" fmla="*/ 0 w 253"/>
                  <a:gd name="T49" fmla="*/ 0 h 996"/>
                  <a:gd name="T50" fmla="*/ 0 w 253"/>
                  <a:gd name="T51" fmla="*/ 0 h 996"/>
                  <a:gd name="T52" fmla="*/ 0 w 253"/>
                  <a:gd name="T53" fmla="*/ 0 h 996"/>
                  <a:gd name="T54" fmla="*/ 0 w 253"/>
                  <a:gd name="T55" fmla="*/ 0 h 996"/>
                  <a:gd name="T56" fmla="*/ 0 w 253"/>
                  <a:gd name="T57" fmla="*/ 0 h 996"/>
                  <a:gd name="T58" fmla="*/ 0 w 253"/>
                  <a:gd name="T59" fmla="*/ 0 h 996"/>
                  <a:gd name="T60" fmla="*/ 0 w 253"/>
                  <a:gd name="T61" fmla="*/ 0 h 996"/>
                  <a:gd name="T62" fmla="*/ 0 w 253"/>
                  <a:gd name="T63" fmla="*/ 0 h 996"/>
                  <a:gd name="T64" fmla="*/ 0 w 253"/>
                  <a:gd name="T65" fmla="*/ 0 h 996"/>
                  <a:gd name="T66" fmla="*/ 0 w 253"/>
                  <a:gd name="T67" fmla="*/ 0 h 996"/>
                  <a:gd name="T68" fmla="*/ 0 w 253"/>
                  <a:gd name="T69" fmla="*/ 0 h 996"/>
                  <a:gd name="T70" fmla="*/ 0 w 253"/>
                  <a:gd name="T71" fmla="*/ 0 h 996"/>
                  <a:gd name="T72" fmla="*/ 0 w 253"/>
                  <a:gd name="T73" fmla="*/ 0 h 996"/>
                  <a:gd name="T74" fmla="*/ 0 w 253"/>
                  <a:gd name="T75" fmla="*/ 0 h 996"/>
                  <a:gd name="T76" fmla="*/ 0 w 253"/>
                  <a:gd name="T77" fmla="*/ 0 h 996"/>
                  <a:gd name="T78" fmla="*/ 0 w 253"/>
                  <a:gd name="T79" fmla="*/ 0 h 996"/>
                  <a:gd name="T80" fmla="*/ 0 w 253"/>
                  <a:gd name="T81" fmla="*/ 0 h 996"/>
                  <a:gd name="T82" fmla="*/ 0 w 253"/>
                  <a:gd name="T83" fmla="*/ 0 h 996"/>
                  <a:gd name="T84" fmla="*/ 0 w 253"/>
                  <a:gd name="T85" fmla="*/ 0 h 996"/>
                  <a:gd name="T86" fmla="*/ 0 w 253"/>
                  <a:gd name="T87" fmla="*/ 0 h 996"/>
                  <a:gd name="T88" fmla="*/ 0 w 253"/>
                  <a:gd name="T89" fmla="*/ 0 h 996"/>
                  <a:gd name="T90" fmla="*/ 0 w 253"/>
                  <a:gd name="T91" fmla="*/ 0 h 996"/>
                  <a:gd name="T92" fmla="*/ 0 w 253"/>
                  <a:gd name="T93" fmla="*/ 0 h 996"/>
                  <a:gd name="T94" fmla="*/ 0 w 253"/>
                  <a:gd name="T95" fmla="*/ 0 h 996"/>
                  <a:gd name="T96" fmla="*/ 0 w 253"/>
                  <a:gd name="T97" fmla="*/ 0 h 996"/>
                  <a:gd name="T98" fmla="*/ 0 w 253"/>
                  <a:gd name="T99" fmla="*/ 0 h 996"/>
                  <a:gd name="T100" fmla="*/ 0 w 253"/>
                  <a:gd name="T101" fmla="*/ 0 h 996"/>
                  <a:gd name="T102" fmla="*/ 0 w 253"/>
                  <a:gd name="T103" fmla="*/ 0 h 99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253"/>
                  <a:gd name="T157" fmla="*/ 0 h 996"/>
                  <a:gd name="T158" fmla="*/ 253 w 253"/>
                  <a:gd name="T159" fmla="*/ 996 h 99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253" h="996">
                    <a:moveTo>
                      <a:pt x="222" y="97"/>
                    </a:moveTo>
                    <a:lnTo>
                      <a:pt x="216" y="104"/>
                    </a:lnTo>
                    <a:lnTo>
                      <a:pt x="209" y="107"/>
                    </a:lnTo>
                    <a:lnTo>
                      <a:pt x="200" y="110"/>
                    </a:lnTo>
                    <a:lnTo>
                      <a:pt x="191" y="111"/>
                    </a:lnTo>
                    <a:lnTo>
                      <a:pt x="183" y="113"/>
                    </a:lnTo>
                    <a:lnTo>
                      <a:pt x="177" y="117"/>
                    </a:lnTo>
                    <a:lnTo>
                      <a:pt x="173" y="123"/>
                    </a:lnTo>
                    <a:lnTo>
                      <a:pt x="173" y="134"/>
                    </a:lnTo>
                    <a:lnTo>
                      <a:pt x="179" y="164"/>
                    </a:lnTo>
                    <a:lnTo>
                      <a:pt x="183" y="195"/>
                    </a:lnTo>
                    <a:lnTo>
                      <a:pt x="179" y="225"/>
                    </a:lnTo>
                    <a:lnTo>
                      <a:pt x="163" y="252"/>
                    </a:lnTo>
                    <a:lnTo>
                      <a:pt x="153" y="267"/>
                    </a:lnTo>
                    <a:lnTo>
                      <a:pt x="143" y="282"/>
                    </a:lnTo>
                    <a:lnTo>
                      <a:pt x="138" y="298"/>
                    </a:lnTo>
                    <a:lnTo>
                      <a:pt x="139" y="316"/>
                    </a:lnTo>
                    <a:lnTo>
                      <a:pt x="140" y="328"/>
                    </a:lnTo>
                    <a:lnTo>
                      <a:pt x="145" y="340"/>
                    </a:lnTo>
                    <a:lnTo>
                      <a:pt x="149" y="350"/>
                    </a:lnTo>
                    <a:lnTo>
                      <a:pt x="157" y="359"/>
                    </a:lnTo>
                    <a:lnTo>
                      <a:pt x="164" y="370"/>
                    </a:lnTo>
                    <a:lnTo>
                      <a:pt x="172" y="379"/>
                    </a:lnTo>
                    <a:lnTo>
                      <a:pt x="179" y="388"/>
                    </a:lnTo>
                    <a:lnTo>
                      <a:pt x="185" y="399"/>
                    </a:lnTo>
                    <a:lnTo>
                      <a:pt x="170" y="401"/>
                    </a:lnTo>
                    <a:lnTo>
                      <a:pt x="158" y="408"/>
                    </a:lnTo>
                    <a:lnTo>
                      <a:pt x="150" y="418"/>
                    </a:lnTo>
                    <a:lnTo>
                      <a:pt x="146" y="432"/>
                    </a:lnTo>
                    <a:lnTo>
                      <a:pt x="142" y="447"/>
                    </a:lnTo>
                    <a:lnTo>
                      <a:pt x="139" y="462"/>
                    </a:lnTo>
                    <a:lnTo>
                      <a:pt x="136" y="477"/>
                    </a:lnTo>
                    <a:lnTo>
                      <a:pt x="133" y="491"/>
                    </a:lnTo>
                    <a:lnTo>
                      <a:pt x="133" y="505"/>
                    </a:lnTo>
                    <a:lnTo>
                      <a:pt x="135" y="518"/>
                    </a:lnTo>
                    <a:lnTo>
                      <a:pt x="141" y="529"/>
                    </a:lnTo>
                    <a:lnTo>
                      <a:pt x="148" y="540"/>
                    </a:lnTo>
                    <a:lnTo>
                      <a:pt x="157" y="550"/>
                    </a:lnTo>
                    <a:lnTo>
                      <a:pt x="167" y="559"/>
                    </a:lnTo>
                    <a:lnTo>
                      <a:pt x="177" y="567"/>
                    </a:lnTo>
                    <a:lnTo>
                      <a:pt x="187" y="575"/>
                    </a:lnTo>
                    <a:lnTo>
                      <a:pt x="175" y="573"/>
                    </a:lnTo>
                    <a:lnTo>
                      <a:pt x="161" y="571"/>
                    </a:lnTo>
                    <a:lnTo>
                      <a:pt x="148" y="568"/>
                    </a:lnTo>
                    <a:lnTo>
                      <a:pt x="135" y="565"/>
                    </a:lnTo>
                    <a:lnTo>
                      <a:pt x="123" y="561"/>
                    </a:lnTo>
                    <a:lnTo>
                      <a:pt x="111" y="556"/>
                    </a:lnTo>
                    <a:lnTo>
                      <a:pt x="101" y="546"/>
                    </a:lnTo>
                    <a:lnTo>
                      <a:pt x="91" y="536"/>
                    </a:lnTo>
                    <a:lnTo>
                      <a:pt x="83" y="552"/>
                    </a:lnTo>
                    <a:lnTo>
                      <a:pt x="79" y="571"/>
                    </a:lnTo>
                    <a:lnTo>
                      <a:pt x="78" y="590"/>
                    </a:lnTo>
                    <a:lnTo>
                      <a:pt x="81" y="609"/>
                    </a:lnTo>
                    <a:lnTo>
                      <a:pt x="94" y="624"/>
                    </a:lnTo>
                    <a:lnTo>
                      <a:pt x="106" y="640"/>
                    </a:lnTo>
                    <a:lnTo>
                      <a:pt x="120" y="656"/>
                    </a:lnTo>
                    <a:lnTo>
                      <a:pt x="133" y="672"/>
                    </a:lnTo>
                    <a:lnTo>
                      <a:pt x="145" y="690"/>
                    </a:lnTo>
                    <a:lnTo>
                      <a:pt x="153" y="708"/>
                    </a:lnTo>
                    <a:lnTo>
                      <a:pt x="160" y="727"/>
                    </a:lnTo>
                    <a:lnTo>
                      <a:pt x="162" y="748"/>
                    </a:lnTo>
                    <a:lnTo>
                      <a:pt x="171" y="760"/>
                    </a:lnTo>
                    <a:lnTo>
                      <a:pt x="182" y="771"/>
                    </a:lnTo>
                    <a:lnTo>
                      <a:pt x="192" y="780"/>
                    </a:lnTo>
                    <a:lnTo>
                      <a:pt x="205" y="788"/>
                    </a:lnTo>
                    <a:lnTo>
                      <a:pt x="216" y="796"/>
                    </a:lnTo>
                    <a:lnTo>
                      <a:pt x="229" y="803"/>
                    </a:lnTo>
                    <a:lnTo>
                      <a:pt x="242" y="810"/>
                    </a:lnTo>
                    <a:lnTo>
                      <a:pt x="253" y="816"/>
                    </a:lnTo>
                    <a:lnTo>
                      <a:pt x="235" y="821"/>
                    </a:lnTo>
                    <a:lnTo>
                      <a:pt x="217" y="824"/>
                    </a:lnTo>
                    <a:lnTo>
                      <a:pt x="199" y="821"/>
                    </a:lnTo>
                    <a:lnTo>
                      <a:pt x="183" y="817"/>
                    </a:lnTo>
                    <a:lnTo>
                      <a:pt x="165" y="811"/>
                    </a:lnTo>
                    <a:lnTo>
                      <a:pt x="149" y="803"/>
                    </a:lnTo>
                    <a:lnTo>
                      <a:pt x="132" y="796"/>
                    </a:lnTo>
                    <a:lnTo>
                      <a:pt x="116" y="790"/>
                    </a:lnTo>
                    <a:lnTo>
                      <a:pt x="109" y="805"/>
                    </a:lnTo>
                    <a:lnTo>
                      <a:pt x="106" y="821"/>
                    </a:lnTo>
                    <a:lnTo>
                      <a:pt x="106" y="840"/>
                    </a:lnTo>
                    <a:lnTo>
                      <a:pt x="110" y="856"/>
                    </a:lnTo>
                    <a:lnTo>
                      <a:pt x="120" y="876"/>
                    </a:lnTo>
                    <a:lnTo>
                      <a:pt x="133" y="895"/>
                    </a:lnTo>
                    <a:lnTo>
                      <a:pt x="148" y="914"/>
                    </a:lnTo>
                    <a:lnTo>
                      <a:pt x="164" y="930"/>
                    </a:lnTo>
                    <a:lnTo>
                      <a:pt x="182" y="947"/>
                    </a:lnTo>
                    <a:lnTo>
                      <a:pt x="200" y="962"/>
                    </a:lnTo>
                    <a:lnTo>
                      <a:pt x="217" y="979"/>
                    </a:lnTo>
                    <a:lnTo>
                      <a:pt x="235" y="994"/>
                    </a:lnTo>
                    <a:lnTo>
                      <a:pt x="210" y="996"/>
                    </a:lnTo>
                    <a:lnTo>
                      <a:pt x="188" y="991"/>
                    </a:lnTo>
                    <a:lnTo>
                      <a:pt x="168" y="982"/>
                    </a:lnTo>
                    <a:lnTo>
                      <a:pt x="147" y="969"/>
                    </a:lnTo>
                    <a:lnTo>
                      <a:pt x="127" y="956"/>
                    </a:lnTo>
                    <a:lnTo>
                      <a:pt x="108" y="942"/>
                    </a:lnTo>
                    <a:lnTo>
                      <a:pt x="87" y="930"/>
                    </a:lnTo>
                    <a:lnTo>
                      <a:pt x="65" y="922"/>
                    </a:lnTo>
                    <a:lnTo>
                      <a:pt x="48" y="908"/>
                    </a:lnTo>
                    <a:lnTo>
                      <a:pt x="32" y="892"/>
                    </a:lnTo>
                    <a:lnTo>
                      <a:pt x="20" y="875"/>
                    </a:lnTo>
                    <a:lnTo>
                      <a:pt x="11" y="856"/>
                    </a:lnTo>
                    <a:lnTo>
                      <a:pt x="5" y="837"/>
                    </a:lnTo>
                    <a:lnTo>
                      <a:pt x="1" y="816"/>
                    </a:lnTo>
                    <a:lnTo>
                      <a:pt x="0" y="795"/>
                    </a:lnTo>
                    <a:lnTo>
                      <a:pt x="4" y="772"/>
                    </a:lnTo>
                    <a:lnTo>
                      <a:pt x="6" y="759"/>
                    </a:lnTo>
                    <a:lnTo>
                      <a:pt x="11" y="746"/>
                    </a:lnTo>
                    <a:lnTo>
                      <a:pt x="16" y="735"/>
                    </a:lnTo>
                    <a:lnTo>
                      <a:pt x="22" y="723"/>
                    </a:lnTo>
                    <a:lnTo>
                      <a:pt x="27" y="711"/>
                    </a:lnTo>
                    <a:lnTo>
                      <a:pt x="31" y="699"/>
                    </a:lnTo>
                    <a:lnTo>
                      <a:pt x="32" y="685"/>
                    </a:lnTo>
                    <a:lnTo>
                      <a:pt x="31" y="671"/>
                    </a:lnTo>
                    <a:lnTo>
                      <a:pt x="19" y="648"/>
                    </a:lnTo>
                    <a:lnTo>
                      <a:pt x="11" y="624"/>
                    </a:lnTo>
                    <a:lnTo>
                      <a:pt x="7" y="598"/>
                    </a:lnTo>
                    <a:lnTo>
                      <a:pt x="8" y="572"/>
                    </a:lnTo>
                    <a:lnTo>
                      <a:pt x="13" y="545"/>
                    </a:lnTo>
                    <a:lnTo>
                      <a:pt x="21" y="520"/>
                    </a:lnTo>
                    <a:lnTo>
                      <a:pt x="30" y="497"/>
                    </a:lnTo>
                    <a:lnTo>
                      <a:pt x="41" y="475"/>
                    </a:lnTo>
                    <a:lnTo>
                      <a:pt x="49" y="461"/>
                    </a:lnTo>
                    <a:lnTo>
                      <a:pt x="57" y="448"/>
                    </a:lnTo>
                    <a:lnTo>
                      <a:pt x="65" y="434"/>
                    </a:lnTo>
                    <a:lnTo>
                      <a:pt x="74" y="422"/>
                    </a:lnTo>
                    <a:lnTo>
                      <a:pt x="82" y="408"/>
                    </a:lnTo>
                    <a:lnTo>
                      <a:pt x="89" y="395"/>
                    </a:lnTo>
                    <a:lnTo>
                      <a:pt x="96" y="380"/>
                    </a:lnTo>
                    <a:lnTo>
                      <a:pt x="102" y="366"/>
                    </a:lnTo>
                    <a:lnTo>
                      <a:pt x="84" y="336"/>
                    </a:lnTo>
                    <a:lnTo>
                      <a:pt x="78" y="303"/>
                    </a:lnTo>
                    <a:lnTo>
                      <a:pt x="79" y="268"/>
                    </a:lnTo>
                    <a:lnTo>
                      <a:pt x="90" y="236"/>
                    </a:lnTo>
                    <a:lnTo>
                      <a:pt x="94" y="226"/>
                    </a:lnTo>
                    <a:lnTo>
                      <a:pt x="98" y="217"/>
                    </a:lnTo>
                    <a:lnTo>
                      <a:pt x="103" y="208"/>
                    </a:lnTo>
                    <a:lnTo>
                      <a:pt x="109" y="199"/>
                    </a:lnTo>
                    <a:lnTo>
                      <a:pt x="115" y="191"/>
                    </a:lnTo>
                    <a:lnTo>
                      <a:pt x="121" y="182"/>
                    </a:lnTo>
                    <a:lnTo>
                      <a:pt x="128" y="174"/>
                    </a:lnTo>
                    <a:lnTo>
                      <a:pt x="136" y="166"/>
                    </a:lnTo>
                    <a:lnTo>
                      <a:pt x="142" y="145"/>
                    </a:lnTo>
                    <a:lnTo>
                      <a:pt x="146" y="125"/>
                    </a:lnTo>
                    <a:lnTo>
                      <a:pt x="149" y="104"/>
                    </a:lnTo>
                    <a:lnTo>
                      <a:pt x="153" y="83"/>
                    </a:lnTo>
                    <a:lnTo>
                      <a:pt x="155" y="61"/>
                    </a:lnTo>
                    <a:lnTo>
                      <a:pt x="160" y="40"/>
                    </a:lnTo>
                    <a:lnTo>
                      <a:pt x="164" y="19"/>
                    </a:lnTo>
                    <a:lnTo>
                      <a:pt x="171" y="0"/>
                    </a:lnTo>
                    <a:lnTo>
                      <a:pt x="177" y="11"/>
                    </a:lnTo>
                    <a:lnTo>
                      <a:pt x="183" y="25"/>
                    </a:lnTo>
                    <a:lnTo>
                      <a:pt x="186" y="38"/>
                    </a:lnTo>
                    <a:lnTo>
                      <a:pt x="190" y="52"/>
                    </a:lnTo>
                    <a:lnTo>
                      <a:pt x="194" y="65"/>
                    </a:lnTo>
                    <a:lnTo>
                      <a:pt x="201" y="77"/>
                    </a:lnTo>
                    <a:lnTo>
                      <a:pt x="210" y="88"/>
                    </a:lnTo>
                    <a:lnTo>
                      <a:pt x="222" y="97"/>
                    </a:lnTo>
                    <a:close/>
                  </a:path>
                </a:pathLst>
              </a:custGeom>
              <a:solidFill>
                <a:srgbClr val="A8FFD3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 dirty="0"/>
              </a:p>
            </p:txBody>
          </p:sp>
          <p:sp>
            <p:nvSpPr>
              <p:cNvPr id="73883" name="Freeform 87"/>
              <p:cNvSpPr>
                <a:spLocks/>
              </p:cNvSpPr>
              <p:nvPr/>
            </p:nvSpPr>
            <p:spPr bwMode="auto">
              <a:xfrm>
                <a:off x="4382" y="2502"/>
                <a:ext cx="13" cy="65"/>
              </a:xfrm>
              <a:custGeom>
                <a:avLst/>
                <a:gdLst>
                  <a:gd name="T0" fmla="*/ 0 w 65"/>
                  <a:gd name="T1" fmla="*/ 0 h 326"/>
                  <a:gd name="T2" fmla="*/ 0 w 65"/>
                  <a:gd name="T3" fmla="*/ 0 h 326"/>
                  <a:gd name="T4" fmla="*/ 0 w 65"/>
                  <a:gd name="T5" fmla="*/ 0 h 326"/>
                  <a:gd name="T6" fmla="*/ 0 w 65"/>
                  <a:gd name="T7" fmla="*/ 0 h 326"/>
                  <a:gd name="T8" fmla="*/ 0 w 65"/>
                  <a:gd name="T9" fmla="*/ 0 h 326"/>
                  <a:gd name="T10" fmla="*/ 0 w 65"/>
                  <a:gd name="T11" fmla="*/ 0 h 326"/>
                  <a:gd name="T12" fmla="*/ 0 w 65"/>
                  <a:gd name="T13" fmla="*/ 0 h 326"/>
                  <a:gd name="T14" fmla="*/ 0 w 65"/>
                  <a:gd name="T15" fmla="*/ 0 h 326"/>
                  <a:gd name="T16" fmla="*/ 0 w 65"/>
                  <a:gd name="T17" fmla="*/ 0 h 326"/>
                  <a:gd name="T18" fmla="*/ 0 w 65"/>
                  <a:gd name="T19" fmla="*/ 0 h 326"/>
                  <a:gd name="T20" fmla="*/ 0 w 65"/>
                  <a:gd name="T21" fmla="*/ 0 h 326"/>
                  <a:gd name="T22" fmla="*/ 0 w 65"/>
                  <a:gd name="T23" fmla="*/ 0 h 326"/>
                  <a:gd name="T24" fmla="*/ 0 w 65"/>
                  <a:gd name="T25" fmla="*/ 0 h 326"/>
                  <a:gd name="T26" fmla="*/ 0 w 65"/>
                  <a:gd name="T27" fmla="*/ 0 h 326"/>
                  <a:gd name="T28" fmla="*/ 0 w 65"/>
                  <a:gd name="T29" fmla="*/ 0 h 326"/>
                  <a:gd name="T30" fmla="*/ 0 w 65"/>
                  <a:gd name="T31" fmla="*/ 0 h 326"/>
                  <a:gd name="T32" fmla="*/ 0 w 65"/>
                  <a:gd name="T33" fmla="*/ 0 h 326"/>
                  <a:gd name="T34" fmla="*/ 0 w 65"/>
                  <a:gd name="T35" fmla="*/ 0 h 326"/>
                  <a:gd name="T36" fmla="*/ 0 w 65"/>
                  <a:gd name="T37" fmla="*/ 0 h 326"/>
                  <a:gd name="T38" fmla="*/ 0 w 65"/>
                  <a:gd name="T39" fmla="*/ 0 h 326"/>
                  <a:gd name="T40" fmla="*/ 0 w 65"/>
                  <a:gd name="T41" fmla="*/ 0 h 326"/>
                  <a:gd name="T42" fmla="*/ 0 w 65"/>
                  <a:gd name="T43" fmla="*/ 0 h 326"/>
                  <a:gd name="T44" fmla="*/ 0 w 65"/>
                  <a:gd name="T45" fmla="*/ 0 h 326"/>
                  <a:gd name="T46" fmla="*/ 0 w 65"/>
                  <a:gd name="T47" fmla="*/ 0 h 326"/>
                  <a:gd name="T48" fmla="*/ 0 w 65"/>
                  <a:gd name="T49" fmla="*/ 0 h 32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65"/>
                  <a:gd name="T76" fmla="*/ 0 h 326"/>
                  <a:gd name="T77" fmla="*/ 65 w 65"/>
                  <a:gd name="T78" fmla="*/ 326 h 32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65" h="326">
                    <a:moveTo>
                      <a:pt x="65" y="84"/>
                    </a:moveTo>
                    <a:lnTo>
                      <a:pt x="60" y="116"/>
                    </a:lnTo>
                    <a:lnTo>
                      <a:pt x="53" y="147"/>
                    </a:lnTo>
                    <a:lnTo>
                      <a:pt x="45" y="177"/>
                    </a:lnTo>
                    <a:lnTo>
                      <a:pt x="36" y="207"/>
                    </a:lnTo>
                    <a:lnTo>
                      <a:pt x="28" y="237"/>
                    </a:lnTo>
                    <a:lnTo>
                      <a:pt x="19" y="267"/>
                    </a:lnTo>
                    <a:lnTo>
                      <a:pt x="10" y="297"/>
                    </a:lnTo>
                    <a:lnTo>
                      <a:pt x="0" y="326"/>
                    </a:lnTo>
                    <a:lnTo>
                      <a:pt x="0" y="283"/>
                    </a:lnTo>
                    <a:lnTo>
                      <a:pt x="4" y="243"/>
                    </a:lnTo>
                    <a:lnTo>
                      <a:pt x="11" y="202"/>
                    </a:lnTo>
                    <a:lnTo>
                      <a:pt x="19" y="162"/>
                    </a:lnTo>
                    <a:lnTo>
                      <a:pt x="26" y="123"/>
                    </a:lnTo>
                    <a:lnTo>
                      <a:pt x="31" y="82"/>
                    </a:lnTo>
                    <a:lnTo>
                      <a:pt x="33" y="42"/>
                    </a:lnTo>
                    <a:lnTo>
                      <a:pt x="28" y="0"/>
                    </a:lnTo>
                    <a:lnTo>
                      <a:pt x="34" y="10"/>
                    </a:lnTo>
                    <a:lnTo>
                      <a:pt x="40" y="21"/>
                    </a:lnTo>
                    <a:lnTo>
                      <a:pt x="47" y="30"/>
                    </a:lnTo>
                    <a:lnTo>
                      <a:pt x="53" y="41"/>
                    </a:lnTo>
                    <a:lnTo>
                      <a:pt x="57" y="51"/>
                    </a:lnTo>
                    <a:lnTo>
                      <a:pt x="61" y="61"/>
                    </a:lnTo>
                    <a:lnTo>
                      <a:pt x="64" y="73"/>
                    </a:lnTo>
                    <a:lnTo>
                      <a:pt x="65" y="84"/>
                    </a:lnTo>
                    <a:close/>
                  </a:path>
                </a:pathLst>
              </a:custGeom>
              <a:solidFill>
                <a:srgbClr val="005B7F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 dirty="0"/>
              </a:p>
            </p:txBody>
          </p:sp>
          <p:sp>
            <p:nvSpPr>
              <p:cNvPr id="73884" name="Freeform 88"/>
              <p:cNvSpPr>
                <a:spLocks/>
              </p:cNvSpPr>
              <p:nvPr/>
            </p:nvSpPr>
            <p:spPr bwMode="auto">
              <a:xfrm>
                <a:off x="4228" y="2503"/>
                <a:ext cx="34" cy="55"/>
              </a:xfrm>
              <a:custGeom>
                <a:avLst/>
                <a:gdLst>
                  <a:gd name="T0" fmla="*/ 0 w 172"/>
                  <a:gd name="T1" fmla="*/ 0 h 273"/>
                  <a:gd name="T2" fmla="*/ 0 w 172"/>
                  <a:gd name="T3" fmla="*/ 0 h 273"/>
                  <a:gd name="T4" fmla="*/ 0 w 172"/>
                  <a:gd name="T5" fmla="*/ 0 h 273"/>
                  <a:gd name="T6" fmla="*/ 0 w 172"/>
                  <a:gd name="T7" fmla="*/ 0 h 273"/>
                  <a:gd name="T8" fmla="*/ 0 w 172"/>
                  <a:gd name="T9" fmla="*/ 0 h 273"/>
                  <a:gd name="T10" fmla="*/ 0 w 172"/>
                  <a:gd name="T11" fmla="*/ 0 h 273"/>
                  <a:gd name="T12" fmla="*/ 0 w 172"/>
                  <a:gd name="T13" fmla="*/ 0 h 273"/>
                  <a:gd name="T14" fmla="*/ 0 w 172"/>
                  <a:gd name="T15" fmla="*/ 0 h 273"/>
                  <a:gd name="T16" fmla="*/ 0 w 172"/>
                  <a:gd name="T17" fmla="*/ 0 h 273"/>
                  <a:gd name="T18" fmla="*/ 0 w 172"/>
                  <a:gd name="T19" fmla="*/ 0 h 273"/>
                  <a:gd name="T20" fmla="*/ 0 w 172"/>
                  <a:gd name="T21" fmla="*/ 0 h 273"/>
                  <a:gd name="T22" fmla="*/ 0 w 172"/>
                  <a:gd name="T23" fmla="*/ 0 h 273"/>
                  <a:gd name="T24" fmla="*/ 0 w 172"/>
                  <a:gd name="T25" fmla="*/ 0 h 273"/>
                  <a:gd name="T26" fmla="*/ 0 w 172"/>
                  <a:gd name="T27" fmla="*/ 0 h 273"/>
                  <a:gd name="T28" fmla="*/ 0 w 172"/>
                  <a:gd name="T29" fmla="*/ 0 h 273"/>
                  <a:gd name="T30" fmla="*/ 0 w 172"/>
                  <a:gd name="T31" fmla="*/ 0 h 273"/>
                  <a:gd name="T32" fmla="*/ 0 w 172"/>
                  <a:gd name="T33" fmla="*/ 0 h 273"/>
                  <a:gd name="T34" fmla="*/ 0 w 172"/>
                  <a:gd name="T35" fmla="*/ 0 h 273"/>
                  <a:gd name="T36" fmla="*/ 0 w 172"/>
                  <a:gd name="T37" fmla="*/ 0 h 273"/>
                  <a:gd name="T38" fmla="*/ 0 w 172"/>
                  <a:gd name="T39" fmla="*/ 0 h 273"/>
                  <a:gd name="T40" fmla="*/ 0 w 172"/>
                  <a:gd name="T41" fmla="*/ 0 h 273"/>
                  <a:gd name="T42" fmla="*/ 0 w 172"/>
                  <a:gd name="T43" fmla="*/ 0 h 273"/>
                  <a:gd name="T44" fmla="*/ 0 w 172"/>
                  <a:gd name="T45" fmla="*/ 0 h 273"/>
                  <a:gd name="T46" fmla="*/ 0 w 172"/>
                  <a:gd name="T47" fmla="*/ 0 h 273"/>
                  <a:gd name="T48" fmla="*/ 0 w 172"/>
                  <a:gd name="T49" fmla="*/ 0 h 273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172"/>
                  <a:gd name="T76" fmla="*/ 0 h 273"/>
                  <a:gd name="T77" fmla="*/ 172 w 172"/>
                  <a:gd name="T78" fmla="*/ 273 h 273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172" h="273">
                    <a:moveTo>
                      <a:pt x="123" y="117"/>
                    </a:moveTo>
                    <a:lnTo>
                      <a:pt x="126" y="138"/>
                    </a:lnTo>
                    <a:lnTo>
                      <a:pt x="132" y="157"/>
                    </a:lnTo>
                    <a:lnTo>
                      <a:pt x="137" y="177"/>
                    </a:lnTo>
                    <a:lnTo>
                      <a:pt x="144" y="196"/>
                    </a:lnTo>
                    <a:lnTo>
                      <a:pt x="151" y="215"/>
                    </a:lnTo>
                    <a:lnTo>
                      <a:pt x="159" y="233"/>
                    </a:lnTo>
                    <a:lnTo>
                      <a:pt x="166" y="253"/>
                    </a:lnTo>
                    <a:lnTo>
                      <a:pt x="172" y="273"/>
                    </a:lnTo>
                    <a:lnTo>
                      <a:pt x="148" y="239"/>
                    </a:lnTo>
                    <a:lnTo>
                      <a:pt x="125" y="207"/>
                    </a:lnTo>
                    <a:lnTo>
                      <a:pt x="102" y="173"/>
                    </a:lnTo>
                    <a:lnTo>
                      <a:pt x="80" y="139"/>
                    </a:lnTo>
                    <a:lnTo>
                      <a:pt x="58" y="105"/>
                    </a:lnTo>
                    <a:lnTo>
                      <a:pt x="38" y="71"/>
                    </a:lnTo>
                    <a:lnTo>
                      <a:pt x="18" y="36"/>
                    </a:lnTo>
                    <a:lnTo>
                      <a:pt x="0" y="0"/>
                    </a:lnTo>
                    <a:lnTo>
                      <a:pt x="15" y="15"/>
                    </a:lnTo>
                    <a:lnTo>
                      <a:pt x="31" y="30"/>
                    </a:lnTo>
                    <a:lnTo>
                      <a:pt x="48" y="43"/>
                    </a:lnTo>
                    <a:lnTo>
                      <a:pt x="65" y="57"/>
                    </a:lnTo>
                    <a:lnTo>
                      <a:pt x="81" y="71"/>
                    </a:lnTo>
                    <a:lnTo>
                      <a:pt x="97" y="84"/>
                    </a:lnTo>
                    <a:lnTo>
                      <a:pt x="111" y="99"/>
                    </a:lnTo>
                    <a:lnTo>
                      <a:pt x="123" y="117"/>
                    </a:lnTo>
                    <a:close/>
                  </a:path>
                </a:pathLst>
              </a:custGeom>
              <a:solidFill>
                <a:srgbClr val="005B7F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 dirty="0"/>
              </a:p>
            </p:txBody>
          </p:sp>
          <p:sp>
            <p:nvSpPr>
              <p:cNvPr id="73885" name="Freeform 89"/>
              <p:cNvSpPr>
                <a:spLocks/>
              </p:cNvSpPr>
              <p:nvPr/>
            </p:nvSpPr>
            <p:spPr bwMode="auto">
              <a:xfrm>
                <a:off x="4511" y="2522"/>
                <a:ext cx="10" cy="14"/>
              </a:xfrm>
              <a:custGeom>
                <a:avLst/>
                <a:gdLst>
                  <a:gd name="T0" fmla="*/ 0 w 49"/>
                  <a:gd name="T1" fmla="*/ 0 h 68"/>
                  <a:gd name="T2" fmla="*/ 0 w 49"/>
                  <a:gd name="T3" fmla="*/ 0 h 68"/>
                  <a:gd name="T4" fmla="*/ 0 w 49"/>
                  <a:gd name="T5" fmla="*/ 0 h 68"/>
                  <a:gd name="T6" fmla="*/ 0 w 49"/>
                  <a:gd name="T7" fmla="*/ 0 h 68"/>
                  <a:gd name="T8" fmla="*/ 0 w 49"/>
                  <a:gd name="T9" fmla="*/ 0 h 68"/>
                  <a:gd name="T10" fmla="*/ 0 w 49"/>
                  <a:gd name="T11" fmla="*/ 0 h 68"/>
                  <a:gd name="T12" fmla="*/ 0 w 49"/>
                  <a:gd name="T13" fmla="*/ 0 h 68"/>
                  <a:gd name="T14" fmla="*/ 0 w 49"/>
                  <a:gd name="T15" fmla="*/ 0 h 68"/>
                  <a:gd name="T16" fmla="*/ 0 w 49"/>
                  <a:gd name="T17" fmla="*/ 0 h 68"/>
                  <a:gd name="T18" fmla="*/ 0 w 49"/>
                  <a:gd name="T19" fmla="*/ 0 h 68"/>
                  <a:gd name="T20" fmla="*/ 0 w 49"/>
                  <a:gd name="T21" fmla="*/ 0 h 68"/>
                  <a:gd name="T22" fmla="*/ 0 w 49"/>
                  <a:gd name="T23" fmla="*/ 0 h 68"/>
                  <a:gd name="T24" fmla="*/ 0 w 49"/>
                  <a:gd name="T25" fmla="*/ 0 h 68"/>
                  <a:gd name="T26" fmla="*/ 0 w 49"/>
                  <a:gd name="T27" fmla="*/ 0 h 68"/>
                  <a:gd name="T28" fmla="*/ 0 w 49"/>
                  <a:gd name="T29" fmla="*/ 0 h 68"/>
                  <a:gd name="T30" fmla="*/ 0 w 49"/>
                  <a:gd name="T31" fmla="*/ 0 h 68"/>
                  <a:gd name="T32" fmla="*/ 0 w 49"/>
                  <a:gd name="T33" fmla="*/ 0 h 6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9"/>
                  <a:gd name="T52" fmla="*/ 0 h 68"/>
                  <a:gd name="T53" fmla="*/ 49 w 49"/>
                  <a:gd name="T54" fmla="*/ 68 h 6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9" h="68">
                    <a:moveTo>
                      <a:pt x="49" y="42"/>
                    </a:moveTo>
                    <a:lnTo>
                      <a:pt x="48" y="50"/>
                    </a:lnTo>
                    <a:lnTo>
                      <a:pt x="44" y="58"/>
                    </a:lnTo>
                    <a:lnTo>
                      <a:pt x="41" y="65"/>
                    </a:lnTo>
                    <a:lnTo>
                      <a:pt x="33" y="68"/>
                    </a:lnTo>
                    <a:lnTo>
                      <a:pt x="24" y="65"/>
                    </a:lnTo>
                    <a:lnTo>
                      <a:pt x="14" y="60"/>
                    </a:lnTo>
                    <a:lnTo>
                      <a:pt x="6" y="53"/>
                    </a:lnTo>
                    <a:lnTo>
                      <a:pt x="0" y="45"/>
                    </a:lnTo>
                    <a:lnTo>
                      <a:pt x="4" y="31"/>
                    </a:lnTo>
                    <a:lnTo>
                      <a:pt x="13" y="21"/>
                    </a:lnTo>
                    <a:lnTo>
                      <a:pt x="24" y="11"/>
                    </a:lnTo>
                    <a:lnTo>
                      <a:pt x="33" y="0"/>
                    </a:lnTo>
                    <a:lnTo>
                      <a:pt x="42" y="8"/>
                    </a:lnTo>
                    <a:lnTo>
                      <a:pt x="47" y="18"/>
                    </a:lnTo>
                    <a:lnTo>
                      <a:pt x="49" y="30"/>
                    </a:lnTo>
                    <a:lnTo>
                      <a:pt x="49" y="42"/>
                    </a:lnTo>
                    <a:close/>
                  </a:path>
                </a:pathLst>
              </a:custGeom>
              <a:solidFill>
                <a:srgbClr val="A8FFD3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 dirty="0"/>
              </a:p>
            </p:txBody>
          </p:sp>
          <p:sp>
            <p:nvSpPr>
              <p:cNvPr id="73886" name="Freeform 90"/>
              <p:cNvSpPr>
                <a:spLocks/>
              </p:cNvSpPr>
              <p:nvPr/>
            </p:nvSpPr>
            <p:spPr bwMode="auto">
              <a:xfrm>
                <a:off x="4130" y="2517"/>
                <a:ext cx="20" cy="7"/>
              </a:xfrm>
              <a:custGeom>
                <a:avLst/>
                <a:gdLst>
                  <a:gd name="T0" fmla="*/ 0 w 102"/>
                  <a:gd name="T1" fmla="*/ 0 h 36"/>
                  <a:gd name="T2" fmla="*/ 0 w 102"/>
                  <a:gd name="T3" fmla="*/ 0 h 36"/>
                  <a:gd name="T4" fmla="*/ 0 w 102"/>
                  <a:gd name="T5" fmla="*/ 0 h 36"/>
                  <a:gd name="T6" fmla="*/ 0 w 102"/>
                  <a:gd name="T7" fmla="*/ 0 h 36"/>
                  <a:gd name="T8" fmla="*/ 0 w 102"/>
                  <a:gd name="T9" fmla="*/ 0 h 36"/>
                  <a:gd name="T10" fmla="*/ 0 w 102"/>
                  <a:gd name="T11" fmla="*/ 0 h 36"/>
                  <a:gd name="T12" fmla="*/ 0 w 102"/>
                  <a:gd name="T13" fmla="*/ 0 h 36"/>
                  <a:gd name="T14" fmla="*/ 0 w 102"/>
                  <a:gd name="T15" fmla="*/ 0 h 36"/>
                  <a:gd name="T16" fmla="*/ 0 w 102"/>
                  <a:gd name="T17" fmla="*/ 0 h 36"/>
                  <a:gd name="T18" fmla="*/ 0 w 102"/>
                  <a:gd name="T19" fmla="*/ 0 h 36"/>
                  <a:gd name="T20" fmla="*/ 0 w 102"/>
                  <a:gd name="T21" fmla="*/ 0 h 36"/>
                  <a:gd name="T22" fmla="*/ 0 w 102"/>
                  <a:gd name="T23" fmla="*/ 0 h 36"/>
                  <a:gd name="T24" fmla="*/ 0 w 102"/>
                  <a:gd name="T25" fmla="*/ 0 h 36"/>
                  <a:gd name="T26" fmla="*/ 0 w 102"/>
                  <a:gd name="T27" fmla="*/ 0 h 36"/>
                  <a:gd name="T28" fmla="*/ 0 w 102"/>
                  <a:gd name="T29" fmla="*/ 0 h 36"/>
                  <a:gd name="T30" fmla="*/ 0 w 102"/>
                  <a:gd name="T31" fmla="*/ 0 h 36"/>
                  <a:gd name="T32" fmla="*/ 0 w 102"/>
                  <a:gd name="T33" fmla="*/ 0 h 36"/>
                  <a:gd name="T34" fmla="*/ 0 w 102"/>
                  <a:gd name="T35" fmla="*/ 0 h 36"/>
                  <a:gd name="T36" fmla="*/ 0 w 102"/>
                  <a:gd name="T37" fmla="*/ 0 h 36"/>
                  <a:gd name="T38" fmla="*/ 0 w 102"/>
                  <a:gd name="T39" fmla="*/ 0 h 36"/>
                  <a:gd name="T40" fmla="*/ 0 w 102"/>
                  <a:gd name="T41" fmla="*/ 0 h 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102"/>
                  <a:gd name="T64" fmla="*/ 0 h 36"/>
                  <a:gd name="T65" fmla="*/ 102 w 102"/>
                  <a:gd name="T66" fmla="*/ 36 h 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102" h="36">
                    <a:moveTo>
                      <a:pt x="102" y="36"/>
                    </a:moveTo>
                    <a:lnTo>
                      <a:pt x="93" y="33"/>
                    </a:lnTo>
                    <a:lnTo>
                      <a:pt x="81" y="31"/>
                    </a:lnTo>
                    <a:lnTo>
                      <a:pt x="69" y="28"/>
                    </a:lnTo>
                    <a:lnTo>
                      <a:pt x="56" y="26"/>
                    </a:lnTo>
                    <a:lnTo>
                      <a:pt x="42" y="25"/>
                    </a:lnTo>
                    <a:lnTo>
                      <a:pt x="28" y="24"/>
                    </a:lnTo>
                    <a:lnTo>
                      <a:pt x="14" y="23"/>
                    </a:lnTo>
                    <a:lnTo>
                      <a:pt x="0" y="23"/>
                    </a:lnTo>
                    <a:lnTo>
                      <a:pt x="8" y="17"/>
                    </a:lnTo>
                    <a:lnTo>
                      <a:pt x="16" y="12"/>
                    </a:lnTo>
                    <a:lnTo>
                      <a:pt x="24" y="8"/>
                    </a:lnTo>
                    <a:lnTo>
                      <a:pt x="34" y="4"/>
                    </a:lnTo>
                    <a:lnTo>
                      <a:pt x="43" y="1"/>
                    </a:lnTo>
                    <a:lnTo>
                      <a:pt x="52" y="0"/>
                    </a:lnTo>
                    <a:lnTo>
                      <a:pt x="62" y="1"/>
                    </a:lnTo>
                    <a:lnTo>
                      <a:pt x="72" y="3"/>
                    </a:lnTo>
                    <a:lnTo>
                      <a:pt x="81" y="10"/>
                    </a:lnTo>
                    <a:lnTo>
                      <a:pt x="89" y="18"/>
                    </a:lnTo>
                    <a:lnTo>
                      <a:pt x="96" y="27"/>
                    </a:lnTo>
                    <a:lnTo>
                      <a:pt x="102" y="36"/>
                    </a:lnTo>
                    <a:close/>
                  </a:path>
                </a:pathLst>
              </a:custGeom>
              <a:solidFill>
                <a:srgbClr val="005B7F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 dirty="0"/>
              </a:p>
            </p:txBody>
          </p:sp>
          <p:sp>
            <p:nvSpPr>
              <p:cNvPr id="73887" name="Freeform 91"/>
              <p:cNvSpPr>
                <a:spLocks/>
              </p:cNvSpPr>
              <p:nvPr/>
            </p:nvSpPr>
            <p:spPr bwMode="auto">
              <a:xfrm>
                <a:off x="4128" y="2522"/>
                <a:ext cx="1" cy="1"/>
              </a:xfrm>
              <a:custGeom>
                <a:avLst/>
                <a:gdLst>
                  <a:gd name="T0" fmla="*/ 0 w 7"/>
                  <a:gd name="T1" fmla="*/ 0 h 7"/>
                  <a:gd name="T2" fmla="*/ 0 w 7"/>
                  <a:gd name="T3" fmla="*/ 0 h 7"/>
                  <a:gd name="T4" fmla="*/ 0 w 7"/>
                  <a:gd name="T5" fmla="*/ 0 h 7"/>
                  <a:gd name="T6" fmla="*/ 0 w 7"/>
                  <a:gd name="T7" fmla="*/ 0 h 7"/>
                  <a:gd name="T8" fmla="*/ 0 w 7"/>
                  <a:gd name="T9" fmla="*/ 0 h 7"/>
                  <a:gd name="T10" fmla="*/ 0 w 7"/>
                  <a:gd name="T11" fmla="*/ 0 h 7"/>
                  <a:gd name="T12" fmla="*/ 0 w 7"/>
                  <a:gd name="T13" fmla="*/ 0 h 7"/>
                  <a:gd name="T14" fmla="*/ 0 w 7"/>
                  <a:gd name="T15" fmla="*/ 0 h 7"/>
                  <a:gd name="T16" fmla="*/ 0 w 7"/>
                  <a:gd name="T17" fmla="*/ 0 h 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"/>
                  <a:gd name="T28" fmla="*/ 0 h 7"/>
                  <a:gd name="T29" fmla="*/ 7 w 7"/>
                  <a:gd name="T30" fmla="*/ 7 h 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" h="7">
                    <a:moveTo>
                      <a:pt x="7" y="0"/>
                    </a:moveTo>
                    <a:lnTo>
                      <a:pt x="7" y="2"/>
                    </a:lnTo>
                    <a:lnTo>
                      <a:pt x="7" y="4"/>
                    </a:lnTo>
                    <a:lnTo>
                      <a:pt x="4" y="7"/>
                    </a:lnTo>
                    <a:lnTo>
                      <a:pt x="1" y="5"/>
                    </a:lnTo>
                    <a:lnTo>
                      <a:pt x="0" y="3"/>
                    </a:lnTo>
                    <a:lnTo>
                      <a:pt x="1" y="1"/>
                    </a:lnTo>
                    <a:lnTo>
                      <a:pt x="3" y="0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005B7F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 dirty="0"/>
              </a:p>
            </p:txBody>
          </p:sp>
          <p:sp>
            <p:nvSpPr>
              <p:cNvPr id="73888" name="Freeform 92"/>
              <p:cNvSpPr>
                <a:spLocks/>
              </p:cNvSpPr>
              <p:nvPr/>
            </p:nvSpPr>
            <p:spPr bwMode="auto">
              <a:xfrm>
                <a:off x="4294" y="2534"/>
                <a:ext cx="38" cy="116"/>
              </a:xfrm>
              <a:custGeom>
                <a:avLst/>
                <a:gdLst>
                  <a:gd name="T0" fmla="*/ 0 w 186"/>
                  <a:gd name="T1" fmla="*/ 0 h 580"/>
                  <a:gd name="T2" fmla="*/ 0 w 186"/>
                  <a:gd name="T3" fmla="*/ 0 h 580"/>
                  <a:gd name="T4" fmla="*/ 0 w 186"/>
                  <a:gd name="T5" fmla="*/ 0 h 580"/>
                  <a:gd name="T6" fmla="*/ 0 w 186"/>
                  <a:gd name="T7" fmla="*/ 0 h 580"/>
                  <a:gd name="T8" fmla="*/ 0 w 186"/>
                  <a:gd name="T9" fmla="*/ 0 h 580"/>
                  <a:gd name="T10" fmla="*/ 0 w 186"/>
                  <a:gd name="T11" fmla="*/ 0 h 580"/>
                  <a:gd name="T12" fmla="*/ 0 w 186"/>
                  <a:gd name="T13" fmla="*/ 0 h 580"/>
                  <a:gd name="T14" fmla="*/ 0 w 186"/>
                  <a:gd name="T15" fmla="*/ 0 h 580"/>
                  <a:gd name="T16" fmla="*/ 0 w 186"/>
                  <a:gd name="T17" fmla="*/ 0 h 580"/>
                  <a:gd name="T18" fmla="*/ 0 w 186"/>
                  <a:gd name="T19" fmla="*/ 0 h 580"/>
                  <a:gd name="T20" fmla="*/ 0 w 186"/>
                  <a:gd name="T21" fmla="*/ 0 h 580"/>
                  <a:gd name="T22" fmla="*/ 0 w 186"/>
                  <a:gd name="T23" fmla="*/ 0 h 580"/>
                  <a:gd name="T24" fmla="*/ 0 w 186"/>
                  <a:gd name="T25" fmla="*/ 0 h 580"/>
                  <a:gd name="T26" fmla="*/ 0 w 186"/>
                  <a:gd name="T27" fmla="*/ 0 h 580"/>
                  <a:gd name="T28" fmla="*/ 0 w 186"/>
                  <a:gd name="T29" fmla="*/ 0 h 580"/>
                  <a:gd name="T30" fmla="*/ 0 w 186"/>
                  <a:gd name="T31" fmla="*/ 0 h 580"/>
                  <a:gd name="T32" fmla="*/ 0 w 186"/>
                  <a:gd name="T33" fmla="*/ 0 h 580"/>
                  <a:gd name="T34" fmla="*/ 0 w 186"/>
                  <a:gd name="T35" fmla="*/ 0 h 580"/>
                  <a:gd name="T36" fmla="*/ 0 w 186"/>
                  <a:gd name="T37" fmla="*/ 0 h 580"/>
                  <a:gd name="T38" fmla="*/ 0 w 186"/>
                  <a:gd name="T39" fmla="*/ 0 h 580"/>
                  <a:gd name="T40" fmla="*/ 0 w 186"/>
                  <a:gd name="T41" fmla="*/ 0 h 580"/>
                  <a:gd name="T42" fmla="*/ 0 w 186"/>
                  <a:gd name="T43" fmla="*/ 0 h 580"/>
                  <a:gd name="T44" fmla="*/ 0 w 186"/>
                  <a:gd name="T45" fmla="*/ 0 h 580"/>
                  <a:gd name="T46" fmla="*/ 0 w 186"/>
                  <a:gd name="T47" fmla="*/ 0 h 580"/>
                  <a:gd name="T48" fmla="*/ 0 w 186"/>
                  <a:gd name="T49" fmla="*/ 0 h 580"/>
                  <a:gd name="T50" fmla="*/ 0 w 186"/>
                  <a:gd name="T51" fmla="*/ 0 h 580"/>
                  <a:gd name="T52" fmla="*/ 0 w 186"/>
                  <a:gd name="T53" fmla="*/ 0 h 580"/>
                  <a:gd name="T54" fmla="*/ 0 w 186"/>
                  <a:gd name="T55" fmla="*/ 0 h 580"/>
                  <a:gd name="T56" fmla="*/ 0 w 186"/>
                  <a:gd name="T57" fmla="*/ 0 h 580"/>
                  <a:gd name="T58" fmla="*/ 0 w 186"/>
                  <a:gd name="T59" fmla="*/ 0 h 580"/>
                  <a:gd name="T60" fmla="*/ 0 w 186"/>
                  <a:gd name="T61" fmla="*/ 0 h 580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186"/>
                  <a:gd name="T94" fmla="*/ 0 h 580"/>
                  <a:gd name="T95" fmla="*/ 186 w 186"/>
                  <a:gd name="T96" fmla="*/ 580 h 580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186" h="580">
                    <a:moveTo>
                      <a:pt x="25" y="54"/>
                    </a:moveTo>
                    <a:lnTo>
                      <a:pt x="41" y="110"/>
                    </a:lnTo>
                    <a:lnTo>
                      <a:pt x="58" y="166"/>
                    </a:lnTo>
                    <a:lnTo>
                      <a:pt x="71" y="223"/>
                    </a:lnTo>
                    <a:lnTo>
                      <a:pt x="86" y="281"/>
                    </a:lnTo>
                    <a:lnTo>
                      <a:pt x="101" y="336"/>
                    </a:lnTo>
                    <a:lnTo>
                      <a:pt x="119" y="393"/>
                    </a:lnTo>
                    <a:lnTo>
                      <a:pt x="140" y="447"/>
                    </a:lnTo>
                    <a:lnTo>
                      <a:pt x="163" y="500"/>
                    </a:lnTo>
                    <a:lnTo>
                      <a:pt x="165" y="515"/>
                    </a:lnTo>
                    <a:lnTo>
                      <a:pt x="170" y="529"/>
                    </a:lnTo>
                    <a:lnTo>
                      <a:pt x="175" y="542"/>
                    </a:lnTo>
                    <a:lnTo>
                      <a:pt x="186" y="552"/>
                    </a:lnTo>
                    <a:lnTo>
                      <a:pt x="173" y="556"/>
                    </a:lnTo>
                    <a:lnTo>
                      <a:pt x="160" y="558"/>
                    </a:lnTo>
                    <a:lnTo>
                      <a:pt x="148" y="560"/>
                    </a:lnTo>
                    <a:lnTo>
                      <a:pt x="134" y="563"/>
                    </a:lnTo>
                    <a:lnTo>
                      <a:pt x="121" y="566"/>
                    </a:lnTo>
                    <a:lnTo>
                      <a:pt x="108" y="570"/>
                    </a:lnTo>
                    <a:lnTo>
                      <a:pt x="96" y="574"/>
                    </a:lnTo>
                    <a:lnTo>
                      <a:pt x="84" y="580"/>
                    </a:lnTo>
                    <a:lnTo>
                      <a:pt x="82" y="534"/>
                    </a:lnTo>
                    <a:lnTo>
                      <a:pt x="77" y="489"/>
                    </a:lnTo>
                    <a:lnTo>
                      <a:pt x="71" y="445"/>
                    </a:lnTo>
                    <a:lnTo>
                      <a:pt x="64" y="401"/>
                    </a:lnTo>
                    <a:lnTo>
                      <a:pt x="56" y="357"/>
                    </a:lnTo>
                    <a:lnTo>
                      <a:pt x="48" y="314"/>
                    </a:lnTo>
                    <a:lnTo>
                      <a:pt x="40" y="270"/>
                    </a:lnTo>
                    <a:lnTo>
                      <a:pt x="33" y="226"/>
                    </a:lnTo>
                    <a:lnTo>
                      <a:pt x="0" y="0"/>
                    </a:lnTo>
                    <a:lnTo>
                      <a:pt x="25" y="54"/>
                    </a:lnTo>
                    <a:close/>
                  </a:path>
                </a:pathLst>
              </a:custGeom>
              <a:solidFill>
                <a:srgbClr val="FFFF00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 dirty="0"/>
              </a:p>
            </p:txBody>
          </p:sp>
          <p:sp>
            <p:nvSpPr>
              <p:cNvPr id="73889" name="Freeform 93"/>
              <p:cNvSpPr>
                <a:spLocks/>
              </p:cNvSpPr>
              <p:nvPr/>
            </p:nvSpPr>
            <p:spPr bwMode="auto">
              <a:xfrm>
                <a:off x="4344" y="2540"/>
                <a:ext cx="16" cy="106"/>
              </a:xfrm>
              <a:custGeom>
                <a:avLst/>
                <a:gdLst>
                  <a:gd name="T0" fmla="*/ 0 w 81"/>
                  <a:gd name="T1" fmla="*/ 0 h 532"/>
                  <a:gd name="T2" fmla="*/ 0 w 81"/>
                  <a:gd name="T3" fmla="*/ 0 h 532"/>
                  <a:gd name="T4" fmla="*/ 0 w 81"/>
                  <a:gd name="T5" fmla="*/ 0 h 532"/>
                  <a:gd name="T6" fmla="*/ 0 w 81"/>
                  <a:gd name="T7" fmla="*/ 0 h 532"/>
                  <a:gd name="T8" fmla="*/ 0 w 81"/>
                  <a:gd name="T9" fmla="*/ 0 h 532"/>
                  <a:gd name="T10" fmla="*/ 0 w 81"/>
                  <a:gd name="T11" fmla="*/ 0 h 532"/>
                  <a:gd name="T12" fmla="*/ 0 w 81"/>
                  <a:gd name="T13" fmla="*/ 0 h 532"/>
                  <a:gd name="T14" fmla="*/ 0 w 81"/>
                  <a:gd name="T15" fmla="*/ 0 h 532"/>
                  <a:gd name="T16" fmla="*/ 0 w 81"/>
                  <a:gd name="T17" fmla="*/ 0 h 532"/>
                  <a:gd name="T18" fmla="*/ 0 w 81"/>
                  <a:gd name="T19" fmla="*/ 0 h 532"/>
                  <a:gd name="T20" fmla="*/ 0 w 81"/>
                  <a:gd name="T21" fmla="*/ 0 h 532"/>
                  <a:gd name="T22" fmla="*/ 0 w 81"/>
                  <a:gd name="T23" fmla="*/ 0 h 532"/>
                  <a:gd name="T24" fmla="*/ 0 w 81"/>
                  <a:gd name="T25" fmla="*/ 0 h 532"/>
                  <a:gd name="T26" fmla="*/ 0 w 81"/>
                  <a:gd name="T27" fmla="*/ 0 h 532"/>
                  <a:gd name="T28" fmla="*/ 0 w 81"/>
                  <a:gd name="T29" fmla="*/ 0 h 532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81"/>
                  <a:gd name="T46" fmla="*/ 0 h 532"/>
                  <a:gd name="T47" fmla="*/ 81 w 81"/>
                  <a:gd name="T48" fmla="*/ 532 h 532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81" h="532">
                    <a:moveTo>
                      <a:pt x="63" y="163"/>
                    </a:moveTo>
                    <a:lnTo>
                      <a:pt x="69" y="255"/>
                    </a:lnTo>
                    <a:lnTo>
                      <a:pt x="73" y="348"/>
                    </a:lnTo>
                    <a:lnTo>
                      <a:pt x="75" y="440"/>
                    </a:lnTo>
                    <a:lnTo>
                      <a:pt x="81" y="532"/>
                    </a:lnTo>
                    <a:lnTo>
                      <a:pt x="0" y="511"/>
                    </a:lnTo>
                    <a:lnTo>
                      <a:pt x="2" y="446"/>
                    </a:lnTo>
                    <a:lnTo>
                      <a:pt x="11" y="382"/>
                    </a:lnTo>
                    <a:lnTo>
                      <a:pt x="21" y="320"/>
                    </a:lnTo>
                    <a:lnTo>
                      <a:pt x="26" y="255"/>
                    </a:lnTo>
                    <a:lnTo>
                      <a:pt x="58" y="0"/>
                    </a:lnTo>
                    <a:lnTo>
                      <a:pt x="63" y="39"/>
                    </a:lnTo>
                    <a:lnTo>
                      <a:pt x="62" y="81"/>
                    </a:lnTo>
                    <a:lnTo>
                      <a:pt x="60" y="122"/>
                    </a:lnTo>
                    <a:lnTo>
                      <a:pt x="63" y="163"/>
                    </a:lnTo>
                    <a:close/>
                  </a:path>
                </a:pathLst>
              </a:custGeom>
              <a:solidFill>
                <a:srgbClr val="FFFF00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 dirty="0"/>
              </a:p>
            </p:txBody>
          </p:sp>
          <p:sp>
            <p:nvSpPr>
              <p:cNvPr id="73890" name="Freeform 94"/>
              <p:cNvSpPr>
                <a:spLocks/>
              </p:cNvSpPr>
              <p:nvPr/>
            </p:nvSpPr>
            <p:spPr bwMode="auto">
              <a:xfrm>
                <a:off x="4101" y="2536"/>
                <a:ext cx="96" cy="41"/>
              </a:xfrm>
              <a:custGeom>
                <a:avLst/>
                <a:gdLst>
                  <a:gd name="T0" fmla="*/ 0 w 477"/>
                  <a:gd name="T1" fmla="*/ 0 h 204"/>
                  <a:gd name="T2" fmla="*/ 0 w 477"/>
                  <a:gd name="T3" fmla="*/ 0 h 204"/>
                  <a:gd name="T4" fmla="*/ 0 w 477"/>
                  <a:gd name="T5" fmla="*/ 0 h 204"/>
                  <a:gd name="T6" fmla="*/ 0 w 477"/>
                  <a:gd name="T7" fmla="*/ 0 h 204"/>
                  <a:gd name="T8" fmla="*/ 0 w 477"/>
                  <a:gd name="T9" fmla="*/ 0 h 204"/>
                  <a:gd name="T10" fmla="*/ 0 w 477"/>
                  <a:gd name="T11" fmla="*/ 0 h 204"/>
                  <a:gd name="T12" fmla="*/ 0 w 477"/>
                  <a:gd name="T13" fmla="*/ 0 h 204"/>
                  <a:gd name="T14" fmla="*/ 0 w 477"/>
                  <a:gd name="T15" fmla="*/ 0 h 204"/>
                  <a:gd name="T16" fmla="*/ 0 w 477"/>
                  <a:gd name="T17" fmla="*/ 0 h 204"/>
                  <a:gd name="T18" fmla="*/ 0 w 477"/>
                  <a:gd name="T19" fmla="*/ 0 h 204"/>
                  <a:gd name="T20" fmla="*/ 0 w 477"/>
                  <a:gd name="T21" fmla="*/ 0 h 204"/>
                  <a:gd name="T22" fmla="*/ 0 w 477"/>
                  <a:gd name="T23" fmla="*/ 0 h 204"/>
                  <a:gd name="T24" fmla="*/ 0 w 477"/>
                  <a:gd name="T25" fmla="*/ 0 h 204"/>
                  <a:gd name="T26" fmla="*/ 0 w 477"/>
                  <a:gd name="T27" fmla="*/ 0 h 204"/>
                  <a:gd name="T28" fmla="*/ 0 w 477"/>
                  <a:gd name="T29" fmla="*/ 0 h 204"/>
                  <a:gd name="T30" fmla="*/ 0 w 477"/>
                  <a:gd name="T31" fmla="*/ 0 h 204"/>
                  <a:gd name="T32" fmla="*/ 0 w 477"/>
                  <a:gd name="T33" fmla="*/ 0 h 204"/>
                  <a:gd name="T34" fmla="*/ 0 w 477"/>
                  <a:gd name="T35" fmla="*/ 0 h 204"/>
                  <a:gd name="T36" fmla="*/ 0 w 477"/>
                  <a:gd name="T37" fmla="*/ 0 h 204"/>
                  <a:gd name="T38" fmla="*/ 0 w 477"/>
                  <a:gd name="T39" fmla="*/ 0 h 204"/>
                  <a:gd name="T40" fmla="*/ 0 w 477"/>
                  <a:gd name="T41" fmla="*/ 0 h 204"/>
                  <a:gd name="T42" fmla="*/ 0 w 477"/>
                  <a:gd name="T43" fmla="*/ 0 h 204"/>
                  <a:gd name="T44" fmla="*/ 0 w 477"/>
                  <a:gd name="T45" fmla="*/ 0 h 204"/>
                  <a:gd name="T46" fmla="*/ 0 w 477"/>
                  <a:gd name="T47" fmla="*/ 0 h 204"/>
                  <a:gd name="T48" fmla="*/ 0 w 477"/>
                  <a:gd name="T49" fmla="*/ 0 h 204"/>
                  <a:gd name="T50" fmla="*/ 0 w 477"/>
                  <a:gd name="T51" fmla="*/ 0 h 204"/>
                  <a:gd name="T52" fmla="*/ 0 w 477"/>
                  <a:gd name="T53" fmla="*/ 0 h 204"/>
                  <a:gd name="T54" fmla="*/ 0 w 477"/>
                  <a:gd name="T55" fmla="*/ 0 h 204"/>
                  <a:gd name="T56" fmla="*/ 0 w 477"/>
                  <a:gd name="T57" fmla="*/ 0 h 204"/>
                  <a:gd name="T58" fmla="*/ 0 w 477"/>
                  <a:gd name="T59" fmla="*/ 0 h 204"/>
                  <a:gd name="T60" fmla="*/ 0 w 477"/>
                  <a:gd name="T61" fmla="*/ 0 h 204"/>
                  <a:gd name="T62" fmla="*/ 0 w 477"/>
                  <a:gd name="T63" fmla="*/ 0 h 204"/>
                  <a:gd name="T64" fmla="*/ 0 w 477"/>
                  <a:gd name="T65" fmla="*/ 0 h 204"/>
                  <a:gd name="T66" fmla="*/ 0 w 477"/>
                  <a:gd name="T67" fmla="*/ 0 h 204"/>
                  <a:gd name="T68" fmla="*/ 0 w 477"/>
                  <a:gd name="T69" fmla="*/ 0 h 204"/>
                  <a:gd name="T70" fmla="*/ 0 w 477"/>
                  <a:gd name="T71" fmla="*/ 0 h 204"/>
                  <a:gd name="T72" fmla="*/ 0 w 477"/>
                  <a:gd name="T73" fmla="*/ 0 h 204"/>
                  <a:gd name="T74" fmla="*/ 0 w 477"/>
                  <a:gd name="T75" fmla="*/ 0 h 204"/>
                  <a:gd name="T76" fmla="*/ 0 w 477"/>
                  <a:gd name="T77" fmla="*/ 0 h 204"/>
                  <a:gd name="T78" fmla="*/ 0 w 477"/>
                  <a:gd name="T79" fmla="*/ 0 h 204"/>
                  <a:gd name="T80" fmla="*/ 0 w 477"/>
                  <a:gd name="T81" fmla="*/ 0 h 204"/>
                  <a:gd name="T82" fmla="*/ 0 w 477"/>
                  <a:gd name="T83" fmla="*/ 0 h 204"/>
                  <a:gd name="T84" fmla="*/ 0 w 477"/>
                  <a:gd name="T85" fmla="*/ 0 h 204"/>
                  <a:gd name="T86" fmla="*/ 0 w 477"/>
                  <a:gd name="T87" fmla="*/ 0 h 204"/>
                  <a:gd name="T88" fmla="*/ 0 w 477"/>
                  <a:gd name="T89" fmla="*/ 0 h 204"/>
                  <a:gd name="T90" fmla="*/ 0 w 477"/>
                  <a:gd name="T91" fmla="*/ 0 h 204"/>
                  <a:gd name="T92" fmla="*/ 0 w 477"/>
                  <a:gd name="T93" fmla="*/ 0 h 204"/>
                  <a:gd name="T94" fmla="*/ 0 w 477"/>
                  <a:gd name="T95" fmla="*/ 0 h 204"/>
                  <a:gd name="T96" fmla="*/ 0 w 477"/>
                  <a:gd name="T97" fmla="*/ 0 h 204"/>
                  <a:gd name="T98" fmla="*/ 0 w 477"/>
                  <a:gd name="T99" fmla="*/ 0 h 204"/>
                  <a:gd name="T100" fmla="*/ 0 w 477"/>
                  <a:gd name="T101" fmla="*/ 0 h 204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477"/>
                  <a:gd name="T154" fmla="*/ 0 h 204"/>
                  <a:gd name="T155" fmla="*/ 477 w 477"/>
                  <a:gd name="T156" fmla="*/ 204 h 204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477" h="204">
                    <a:moveTo>
                      <a:pt x="471" y="198"/>
                    </a:moveTo>
                    <a:lnTo>
                      <a:pt x="477" y="204"/>
                    </a:lnTo>
                    <a:lnTo>
                      <a:pt x="454" y="191"/>
                    </a:lnTo>
                    <a:lnTo>
                      <a:pt x="431" y="176"/>
                    </a:lnTo>
                    <a:lnTo>
                      <a:pt x="409" y="160"/>
                    </a:lnTo>
                    <a:lnTo>
                      <a:pt x="387" y="143"/>
                    </a:lnTo>
                    <a:lnTo>
                      <a:pt x="364" y="125"/>
                    </a:lnTo>
                    <a:lnTo>
                      <a:pt x="341" y="109"/>
                    </a:lnTo>
                    <a:lnTo>
                      <a:pt x="318" y="94"/>
                    </a:lnTo>
                    <a:lnTo>
                      <a:pt x="293" y="81"/>
                    </a:lnTo>
                    <a:lnTo>
                      <a:pt x="280" y="69"/>
                    </a:lnTo>
                    <a:lnTo>
                      <a:pt x="266" y="59"/>
                    </a:lnTo>
                    <a:lnTo>
                      <a:pt x="251" y="52"/>
                    </a:lnTo>
                    <a:lnTo>
                      <a:pt x="235" y="50"/>
                    </a:lnTo>
                    <a:lnTo>
                      <a:pt x="220" y="49"/>
                    </a:lnTo>
                    <a:lnTo>
                      <a:pt x="203" y="49"/>
                    </a:lnTo>
                    <a:lnTo>
                      <a:pt x="186" y="51"/>
                    </a:lnTo>
                    <a:lnTo>
                      <a:pt x="170" y="54"/>
                    </a:lnTo>
                    <a:lnTo>
                      <a:pt x="152" y="57"/>
                    </a:lnTo>
                    <a:lnTo>
                      <a:pt x="136" y="61"/>
                    </a:lnTo>
                    <a:lnTo>
                      <a:pt x="119" y="63"/>
                    </a:lnTo>
                    <a:lnTo>
                      <a:pt x="102" y="64"/>
                    </a:lnTo>
                    <a:lnTo>
                      <a:pt x="85" y="64"/>
                    </a:lnTo>
                    <a:lnTo>
                      <a:pt x="68" y="62"/>
                    </a:lnTo>
                    <a:lnTo>
                      <a:pt x="52" y="57"/>
                    </a:lnTo>
                    <a:lnTo>
                      <a:pt x="36" y="49"/>
                    </a:lnTo>
                    <a:lnTo>
                      <a:pt x="0" y="37"/>
                    </a:lnTo>
                    <a:lnTo>
                      <a:pt x="15" y="33"/>
                    </a:lnTo>
                    <a:lnTo>
                      <a:pt x="32" y="28"/>
                    </a:lnTo>
                    <a:lnTo>
                      <a:pt x="50" y="24"/>
                    </a:lnTo>
                    <a:lnTo>
                      <a:pt x="67" y="18"/>
                    </a:lnTo>
                    <a:lnTo>
                      <a:pt x="85" y="13"/>
                    </a:lnTo>
                    <a:lnTo>
                      <a:pt x="105" y="10"/>
                    </a:lnTo>
                    <a:lnTo>
                      <a:pt x="125" y="5"/>
                    </a:lnTo>
                    <a:lnTo>
                      <a:pt x="144" y="3"/>
                    </a:lnTo>
                    <a:lnTo>
                      <a:pt x="164" y="0"/>
                    </a:lnTo>
                    <a:lnTo>
                      <a:pt x="184" y="0"/>
                    </a:lnTo>
                    <a:lnTo>
                      <a:pt x="203" y="0"/>
                    </a:lnTo>
                    <a:lnTo>
                      <a:pt x="223" y="3"/>
                    </a:lnTo>
                    <a:lnTo>
                      <a:pt x="243" y="7"/>
                    </a:lnTo>
                    <a:lnTo>
                      <a:pt x="261" y="13"/>
                    </a:lnTo>
                    <a:lnTo>
                      <a:pt x="278" y="20"/>
                    </a:lnTo>
                    <a:lnTo>
                      <a:pt x="296" y="30"/>
                    </a:lnTo>
                    <a:lnTo>
                      <a:pt x="319" y="49"/>
                    </a:lnTo>
                    <a:lnTo>
                      <a:pt x="342" y="69"/>
                    </a:lnTo>
                    <a:lnTo>
                      <a:pt x="364" y="89"/>
                    </a:lnTo>
                    <a:lnTo>
                      <a:pt x="387" y="110"/>
                    </a:lnTo>
                    <a:lnTo>
                      <a:pt x="408" y="131"/>
                    </a:lnTo>
                    <a:lnTo>
                      <a:pt x="430" y="153"/>
                    </a:lnTo>
                    <a:lnTo>
                      <a:pt x="451" y="176"/>
                    </a:lnTo>
                    <a:lnTo>
                      <a:pt x="471" y="198"/>
                    </a:lnTo>
                    <a:close/>
                  </a:path>
                </a:pathLst>
              </a:custGeom>
              <a:solidFill>
                <a:srgbClr val="005B7F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 dirty="0"/>
              </a:p>
            </p:txBody>
          </p:sp>
          <p:sp>
            <p:nvSpPr>
              <p:cNvPr id="73891" name="Freeform 95"/>
              <p:cNvSpPr>
                <a:spLocks/>
              </p:cNvSpPr>
              <p:nvPr/>
            </p:nvSpPr>
            <p:spPr bwMode="auto">
              <a:xfrm>
                <a:off x="4570" y="2546"/>
                <a:ext cx="12" cy="65"/>
              </a:xfrm>
              <a:custGeom>
                <a:avLst/>
                <a:gdLst>
                  <a:gd name="T0" fmla="*/ 0 w 61"/>
                  <a:gd name="T1" fmla="*/ 0 h 325"/>
                  <a:gd name="T2" fmla="*/ 0 w 61"/>
                  <a:gd name="T3" fmla="*/ 0 h 325"/>
                  <a:gd name="T4" fmla="*/ 0 w 61"/>
                  <a:gd name="T5" fmla="*/ 0 h 325"/>
                  <a:gd name="T6" fmla="*/ 0 w 61"/>
                  <a:gd name="T7" fmla="*/ 0 h 325"/>
                  <a:gd name="T8" fmla="*/ 0 w 61"/>
                  <a:gd name="T9" fmla="*/ 0 h 325"/>
                  <a:gd name="T10" fmla="*/ 0 w 61"/>
                  <a:gd name="T11" fmla="*/ 0 h 325"/>
                  <a:gd name="T12" fmla="*/ 0 w 61"/>
                  <a:gd name="T13" fmla="*/ 0 h 325"/>
                  <a:gd name="T14" fmla="*/ 0 w 61"/>
                  <a:gd name="T15" fmla="*/ 0 h 325"/>
                  <a:gd name="T16" fmla="*/ 0 w 61"/>
                  <a:gd name="T17" fmla="*/ 0 h 325"/>
                  <a:gd name="T18" fmla="*/ 0 w 61"/>
                  <a:gd name="T19" fmla="*/ 0 h 325"/>
                  <a:gd name="T20" fmla="*/ 0 w 61"/>
                  <a:gd name="T21" fmla="*/ 0 h 325"/>
                  <a:gd name="T22" fmla="*/ 0 w 61"/>
                  <a:gd name="T23" fmla="*/ 0 h 325"/>
                  <a:gd name="T24" fmla="*/ 0 w 61"/>
                  <a:gd name="T25" fmla="*/ 0 h 325"/>
                  <a:gd name="T26" fmla="*/ 0 w 61"/>
                  <a:gd name="T27" fmla="*/ 0 h 325"/>
                  <a:gd name="T28" fmla="*/ 0 w 61"/>
                  <a:gd name="T29" fmla="*/ 0 h 325"/>
                  <a:gd name="T30" fmla="*/ 0 w 61"/>
                  <a:gd name="T31" fmla="*/ 0 h 325"/>
                  <a:gd name="T32" fmla="*/ 0 w 61"/>
                  <a:gd name="T33" fmla="*/ 0 h 325"/>
                  <a:gd name="T34" fmla="*/ 0 w 61"/>
                  <a:gd name="T35" fmla="*/ 0 h 325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61"/>
                  <a:gd name="T55" fmla="*/ 0 h 325"/>
                  <a:gd name="T56" fmla="*/ 61 w 61"/>
                  <a:gd name="T57" fmla="*/ 325 h 325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61" h="325">
                    <a:moveTo>
                      <a:pt x="60" y="167"/>
                    </a:moveTo>
                    <a:lnTo>
                      <a:pt x="24" y="325"/>
                    </a:lnTo>
                    <a:lnTo>
                      <a:pt x="8" y="285"/>
                    </a:lnTo>
                    <a:lnTo>
                      <a:pt x="1" y="245"/>
                    </a:lnTo>
                    <a:lnTo>
                      <a:pt x="2" y="204"/>
                    </a:lnTo>
                    <a:lnTo>
                      <a:pt x="8" y="163"/>
                    </a:lnTo>
                    <a:lnTo>
                      <a:pt x="14" y="121"/>
                    </a:lnTo>
                    <a:lnTo>
                      <a:pt x="16" y="80"/>
                    </a:lnTo>
                    <a:lnTo>
                      <a:pt x="13" y="39"/>
                    </a:lnTo>
                    <a:lnTo>
                      <a:pt x="0" y="0"/>
                    </a:lnTo>
                    <a:lnTo>
                      <a:pt x="13" y="18"/>
                    </a:lnTo>
                    <a:lnTo>
                      <a:pt x="24" y="38"/>
                    </a:lnTo>
                    <a:lnTo>
                      <a:pt x="36" y="58"/>
                    </a:lnTo>
                    <a:lnTo>
                      <a:pt x="46" y="77"/>
                    </a:lnTo>
                    <a:lnTo>
                      <a:pt x="53" y="98"/>
                    </a:lnTo>
                    <a:lnTo>
                      <a:pt x="59" y="120"/>
                    </a:lnTo>
                    <a:lnTo>
                      <a:pt x="61" y="143"/>
                    </a:lnTo>
                    <a:lnTo>
                      <a:pt x="60" y="167"/>
                    </a:lnTo>
                    <a:close/>
                  </a:path>
                </a:pathLst>
              </a:custGeom>
              <a:solidFill>
                <a:srgbClr val="005B7F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 dirty="0"/>
              </a:p>
            </p:txBody>
          </p:sp>
          <p:sp>
            <p:nvSpPr>
              <p:cNvPr id="73892" name="Freeform 96"/>
              <p:cNvSpPr>
                <a:spLocks/>
              </p:cNvSpPr>
              <p:nvPr/>
            </p:nvSpPr>
            <p:spPr bwMode="auto">
              <a:xfrm>
                <a:off x="4500" y="2553"/>
                <a:ext cx="10" cy="17"/>
              </a:xfrm>
              <a:custGeom>
                <a:avLst/>
                <a:gdLst>
                  <a:gd name="T0" fmla="*/ 0 w 50"/>
                  <a:gd name="T1" fmla="*/ 0 h 83"/>
                  <a:gd name="T2" fmla="*/ 0 w 50"/>
                  <a:gd name="T3" fmla="*/ 0 h 83"/>
                  <a:gd name="T4" fmla="*/ 0 w 50"/>
                  <a:gd name="T5" fmla="*/ 0 h 83"/>
                  <a:gd name="T6" fmla="*/ 0 w 50"/>
                  <a:gd name="T7" fmla="*/ 0 h 83"/>
                  <a:gd name="T8" fmla="*/ 0 w 50"/>
                  <a:gd name="T9" fmla="*/ 0 h 83"/>
                  <a:gd name="T10" fmla="*/ 0 w 50"/>
                  <a:gd name="T11" fmla="*/ 0 h 83"/>
                  <a:gd name="T12" fmla="*/ 0 w 50"/>
                  <a:gd name="T13" fmla="*/ 0 h 83"/>
                  <a:gd name="T14" fmla="*/ 0 w 50"/>
                  <a:gd name="T15" fmla="*/ 0 h 83"/>
                  <a:gd name="T16" fmla="*/ 0 w 50"/>
                  <a:gd name="T17" fmla="*/ 0 h 83"/>
                  <a:gd name="T18" fmla="*/ 0 w 50"/>
                  <a:gd name="T19" fmla="*/ 0 h 83"/>
                  <a:gd name="T20" fmla="*/ 0 w 50"/>
                  <a:gd name="T21" fmla="*/ 0 h 83"/>
                  <a:gd name="T22" fmla="*/ 0 w 50"/>
                  <a:gd name="T23" fmla="*/ 0 h 83"/>
                  <a:gd name="T24" fmla="*/ 0 w 50"/>
                  <a:gd name="T25" fmla="*/ 0 h 83"/>
                  <a:gd name="T26" fmla="*/ 0 w 50"/>
                  <a:gd name="T27" fmla="*/ 0 h 83"/>
                  <a:gd name="T28" fmla="*/ 0 w 50"/>
                  <a:gd name="T29" fmla="*/ 0 h 83"/>
                  <a:gd name="T30" fmla="*/ 0 w 50"/>
                  <a:gd name="T31" fmla="*/ 0 h 83"/>
                  <a:gd name="T32" fmla="*/ 0 w 50"/>
                  <a:gd name="T33" fmla="*/ 0 h 83"/>
                  <a:gd name="T34" fmla="*/ 0 w 50"/>
                  <a:gd name="T35" fmla="*/ 0 h 83"/>
                  <a:gd name="T36" fmla="*/ 0 w 50"/>
                  <a:gd name="T37" fmla="*/ 0 h 83"/>
                  <a:gd name="T38" fmla="*/ 0 w 50"/>
                  <a:gd name="T39" fmla="*/ 0 h 83"/>
                  <a:gd name="T40" fmla="*/ 0 w 50"/>
                  <a:gd name="T41" fmla="*/ 0 h 83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50"/>
                  <a:gd name="T64" fmla="*/ 0 h 83"/>
                  <a:gd name="T65" fmla="*/ 50 w 50"/>
                  <a:gd name="T66" fmla="*/ 83 h 83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50" h="83">
                    <a:moveTo>
                      <a:pt x="50" y="9"/>
                    </a:moveTo>
                    <a:lnTo>
                      <a:pt x="50" y="29"/>
                    </a:lnTo>
                    <a:lnTo>
                      <a:pt x="48" y="47"/>
                    </a:lnTo>
                    <a:lnTo>
                      <a:pt x="43" y="65"/>
                    </a:lnTo>
                    <a:lnTo>
                      <a:pt x="41" y="83"/>
                    </a:lnTo>
                    <a:lnTo>
                      <a:pt x="34" y="78"/>
                    </a:lnTo>
                    <a:lnTo>
                      <a:pt x="28" y="72"/>
                    </a:lnTo>
                    <a:lnTo>
                      <a:pt x="22" y="67"/>
                    </a:lnTo>
                    <a:lnTo>
                      <a:pt x="17" y="61"/>
                    </a:lnTo>
                    <a:lnTo>
                      <a:pt x="12" y="54"/>
                    </a:lnTo>
                    <a:lnTo>
                      <a:pt x="7" y="47"/>
                    </a:lnTo>
                    <a:lnTo>
                      <a:pt x="4" y="39"/>
                    </a:lnTo>
                    <a:lnTo>
                      <a:pt x="0" y="32"/>
                    </a:lnTo>
                    <a:lnTo>
                      <a:pt x="2" y="20"/>
                    </a:lnTo>
                    <a:lnTo>
                      <a:pt x="7" y="11"/>
                    </a:lnTo>
                    <a:lnTo>
                      <a:pt x="15" y="5"/>
                    </a:lnTo>
                    <a:lnTo>
                      <a:pt x="26" y="1"/>
                    </a:lnTo>
                    <a:lnTo>
                      <a:pt x="33" y="0"/>
                    </a:lnTo>
                    <a:lnTo>
                      <a:pt x="41" y="0"/>
                    </a:lnTo>
                    <a:lnTo>
                      <a:pt x="48" y="2"/>
                    </a:lnTo>
                    <a:lnTo>
                      <a:pt x="50" y="9"/>
                    </a:lnTo>
                    <a:close/>
                  </a:path>
                </a:pathLst>
              </a:custGeom>
              <a:solidFill>
                <a:srgbClr val="A8FFD3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 dirty="0"/>
              </a:p>
            </p:txBody>
          </p:sp>
          <p:sp>
            <p:nvSpPr>
              <p:cNvPr id="73893" name="Freeform 97"/>
              <p:cNvSpPr>
                <a:spLocks/>
              </p:cNvSpPr>
              <p:nvPr/>
            </p:nvSpPr>
            <p:spPr bwMode="auto">
              <a:xfrm>
                <a:off x="4230" y="2558"/>
                <a:ext cx="69" cy="106"/>
              </a:xfrm>
              <a:custGeom>
                <a:avLst/>
                <a:gdLst>
                  <a:gd name="T0" fmla="*/ 0 w 344"/>
                  <a:gd name="T1" fmla="*/ 0 h 532"/>
                  <a:gd name="T2" fmla="*/ 0 w 344"/>
                  <a:gd name="T3" fmla="*/ 0 h 532"/>
                  <a:gd name="T4" fmla="*/ 0 w 344"/>
                  <a:gd name="T5" fmla="*/ 0 h 532"/>
                  <a:gd name="T6" fmla="*/ 0 w 344"/>
                  <a:gd name="T7" fmla="*/ 0 h 532"/>
                  <a:gd name="T8" fmla="*/ 0 w 344"/>
                  <a:gd name="T9" fmla="*/ 0 h 532"/>
                  <a:gd name="T10" fmla="*/ 0 w 344"/>
                  <a:gd name="T11" fmla="*/ 0 h 532"/>
                  <a:gd name="T12" fmla="*/ 0 w 344"/>
                  <a:gd name="T13" fmla="*/ 0 h 532"/>
                  <a:gd name="T14" fmla="*/ 0 w 344"/>
                  <a:gd name="T15" fmla="*/ 0 h 532"/>
                  <a:gd name="T16" fmla="*/ 0 w 344"/>
                  <a:gd name="T17" fmla="*/ 0 h 532"/>
                  <a:gd name="T18" fmla="*/ 0 w 344"/>
                  <a:gd name="T19" fmla="*/ 0 h 532"/>
                  <a:gd name="T20" fmla="*/ 0 w 344"/>
                  <a:gd name="T21" fmla="*/ 0 h 532"/>
                  <a:gd name="T22" fmla="*/ 0 w 344"/>
                  <a:gd name="T23" fmla="*/ 0 h 532"/>
                  <a:gd name="T24" fmla="*/ 0 w 344"/>
                  <a:gd name="T25" fmla="*/ 0 h 532"/>
                  <a:gd name="T26" fmla="*/ 0 w 344"/>
                  <a:gd name="T27" fmla="*/ 0 h 532"/>
                  <a:gd name="T28" fmla="*/ 0 w 344"/>
                  <a:gd name="T29" fmla="*/ 0 h 532"/>
                  <a:gd name="T30" fmla="*/ 0 w 344"/>
                  <a:gd name="T31" fmla="*/ 0 h 532"/>
                  <a:gd name="T32" fmla="*/ 0 w 344"/>
                  <a:gd name="T33" fmla="*/ 0 h 532"/>
                  <a:gd name="T34" fmla="*/ 0 w 344"/>
                  <a:gd name="T35" fmla="*/ 0 h 532"/>
                  <a:gd name="T36" fmla="*/ 0 w 344"/>
                  <a:gd name="T37" fmla="*/ 0 h 532"/>
                  <a:gd name="T38" fmla="*/ 0 w 344"/>
                  <a:gd name="T39" fmla="*/ 0 h 532"/>
                  <a:gd name="T40" fmla="*/ 0 w 344"/>
                  <a:gd name="T41" fmla="*/ 0 h 532"/>
                  <a:gd name="T42" fmla="*/ 0 w 344"/>
                  <a:gd name="T43" fmla="*/ 0 h 532"/>
                  <a:gd name="T44" fmla="*/ 0 w 344"/>
                  <a:gd name="T45" fmla="*/ 0 h 532"/>
                  <a:gd name="T46" fmla="*/ 0 w 344"/>
                  <a:gd name="T47" fmla="*/ 0 h 532"/>
                  <a:gd name="T48" fmla="*/ 0 w 344"/>
                  <a:gd name="T49" fmla="*/ 0 h 532"/>
                  <a:gd name="T50" fmla="*/ 0 w 344"/>
                  <a:gd name="T51" fmla="*/ 0 h 532"/>
                  <a:gd name="T52" fmla="*/ 0 w 344"/>
                  <a:gd name="T53" fmla="*/ 0 h 532"/>
                  <a:gd name="T54" fmla="*/ 0 w 344"/>
                  <a:gd name="T55" fmla="*/ 0 h 532"/>
                  <a:gd name="T56" fmla="*/ 0 w 344"/>
                  <a:gd name="T57" fmla="*/ 0 h 532"/>
                  <a:gd name="T58" fmla="*/ 0 w 344"/>
                  <a:gd name="T59" fmla="*/ 0 h 532"/>
                  <a:gd name="T60" fmla="*/ 0 w 344"/>
                  <a:gd name="T61" fmla="*/ 0 h 532"/>
                  <a:gd name="T62" fmla="*/ 0 w 344"/>
                  <a:gd name="T63" fmla="*/ 0 h 532"/>
                  <a:gd name="T64" fmla="*/ 0 w 344"/>
                  <a:gd name="T65" fmla="*/ 0 h 532"/>
                  <a:gd name="T66" fmla="*/ 0 w 344"/>
                  <a:gd name="T67" fmla="*/ 0 h 532"/>
                  <a:gd name="T68" fmla="*/ 0 w 344"/>
                  <a:gd name="T69" fmla="*/ 0 h 532"/>
                  <a:gd name="T70" fmla="*/ 0 w 344"/>
                  <a:gd name="T71" fmla="*/ 0 h 532"/>
                  <a:gd name="T72" fmla="*/ 0 w 344"/>
                  <a:gd name="T73" fmla="*/ 0 h 532"/>
                  <a:gd name="T74" fmla="*/ 0 w 344"/>
                  <a:gd name="T75" fmla="*/ 0 h 532"/>
                  <a:gd name="T76" fmla="*/ 0 w 344"/>
                  <a:gd name="T77" fmla="*/ 0 h 532"/>
                  <a:gd name="T78" fmla="*/ 0 w 344"/>
                  <a:gd name="T79" fmla="*/ 0 h 532"/>
                  <a:gd name="T80" fmla="*/ 0 w 344"/>
                  <a:gd name="T81" fmla="*/ 0 h 532"/>
                  <a:gd name="T82" fmla="*/ 0 w 344"/>
                  <a:gd name="T83" fmla="*/ 0 h 532"/>
                  <a:gd name="T84" fmla="*/ 0 w 344"/>
                  <a:gd name="T85" fmla="*/ 0 h 532"/>
                  <a:gd name="T86" fmla="*/ 0 w 344"/>
                  <a:gd name="T87" fmla="*/ 0 h 532"/>
                  <a:gd name="T88" fmla="*/ 0 w 344"/>
                  <a:gd name="T89" fmla="*/ 0 h 532"/>
                  <a:gd name="T90" fmla="*/ 0 w 344"/>
                  <a:gd name="T91" fmla="*/ 0 h 532"/>
                  <a:gd name="T92" fmla="*/ 0 w 344"/>
                  <a:gd name="T93" fmla="*/ 0 h 532"/>
                  <a:gd name="T94" fmla="*/ 0 w 344"/>
                  <a:gd name="T95" fmla="*/ 0 h 532"/>
                  <a:gd name="T96" fmla="*/ 0 w 344"/>
                  <a:gd name="T97" fmla="*/ 0 h 532"/>
                  <a:gd name="T98" fmla="*/ 0 w 344"/>
                  <a:gd name="T99" fmla="*/ 0 h 532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344"/>
                  <a:gd name="T151" fmla="*/ 0 h 532"/>
                  <a:gd name="T152" fmla="*/ 344 w 344"/>
                  <a:gd name="T153" fmla="*/ 532 h 532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344" h="532">
                    <a:moveTo>
                      <a:pt x="115" y="165"/>
                    </a:moveTo>
                    <a:lnTo>
                      <a:pt x="129" y="185"/>
                    </a:lnTo>
                    <a:lnTo>
                      <a:pt x="142" y="206"/>
                    </a:lnTo>
                    <a:lnTo>
                      <a:pt x="154" y="227"/>
                    </a:lnTo>
                    <a:lnTo>
                      <a:pt x="166" y="249"/>
                    </a:lnTo>
                    <a:lnTo>
                      <a:pt x="179" y="269"/>
                    </a:lnTo>
                    <a:lnTo>
                      <a:pt x="190" y="290"/>
                    </a:lnTo>
                    <a:lnTo>
                      <a:pt x="202" y="311"/>
                    </a:lnTo>
                    <a:lnTo>
                      <a:pt x="214" y="333"/>
                    </a:lnTo>
                    <a:lnTo>
                      <a:pt x="227" y="354"/>
                    </a:lnTo>
                    <a:lnTo>
                      <a:pt x="241" y="373"/>
                    </a:lnTo>
                    <a:lnTo>
                      <a:pt x="256" y="393"/>
                    </a:lnTo>
                    <a:lnTo>
                      <a:pt x="271" y="413"/>
                    </a:lnTo>
                    <a:lnTo>
                      <a:pt x="287" y="431"/>
                    </a:lnTo>
                    <a:lnTo>
                      <a:pt x="305" y="450"/>
                    </a:lnTo>
                    <a:lnTo>
                      <a:pt x="323" y="467"/>
                    </a:lnTo>
                    <a:lnTo>
                      <a:pt x="344" y="483"/>
                    </a:lnTo>
                    <a:lnTo>
                      <a:pt x="257" y="532"/>
                    </a:lnTo>
                    <a:lnTo>
                      <a:pt x="248" y="522"/>
                    </a:lnTo>
                    <a:lnTo>
                      <a:pt x="242" y="512"/>
                    </a:lnTo>
                    <a:lnTo>
                      <a:pt x="238" y="502"/>
                    </a:lnTo>
                    <a:lnTo>
                      <a:pt x="234" y="490"/>
                    </a:lnTo>
                    <a:lnTo>
                      <a:pt x="231" y="478"/>
                    </a:lnTo>
                    <a:lnTo>
                      <a:pt x="227" y="466"/>
                    </a:lnTo>
                    <a:lnTo>
                      <a:pt x="224" y="454"/>
                    </a:lnTo>
                    <a:lnTo>
                      <a:pt x="218" y="444"/>
                    </a:lnTo>
                    <a:lnTo>
                      <a:pt x="204" y="416"/>
                    </a:lnTo>
                    <a:lnTo>
                      <a:pt x="189" y="388"/>
                    </a:lnTo>
                    <a:lnTo>
                      <a:pt x="174" y="362"/>
                    </a:lnTo>
                    <a:lnTo>
                      <a:pt x="160" y="334"/>
                    </a:lnTo>
                    <a:lnTo>
                      <a:pt x="145" y="306"/>
                    </a:lnTo>
                    <a:lnTo>
                      <a:pt x="131" y="280"/>
                    </a:lnTo>
                    <a:lnTo>
                      <a:pt x="116" y="252"/>
                    </a:lnTo>
                    <a:lnTo>
                      <a:pt x="102" y="224"/>
                    </a:lnTo>
                    <a:lnTo>
                      <a:pt x="89" y="197"/>
                    </a:lnTo>
                    <a:lnTo>
                      <a:pt x="75" y="169"/>
                    </a:lnTo>
                    <a:lnTo>
                      <a:pt x="61" y="141"/>
                    </a:lnTo>
                    <a:lnTo>
                      <a:pt x="48" y="113"/>
                    </a:lnTo>
                    <a:lnTo>
                      <a:pt x="35" y="86"/>
                    </a:lnTo>
                    <a:lnTo>
                      <a:pt x="23" y="57"/>
                    </a:lnTo>
                    <a:lnTo>
                      <a:pt x="11" y="29"/>
                    </a:lnTo>
                    <a:lnTo>
                      <a:pt x="0" y="0"/>
                    </a:lnTo>
                    <a:lnTo>
                      <a:pt x="18" y="20"/>
                    </a:lnTo>
                    <a:lnTo>
                      <a:pt x="34" y="39"/>
                    </a:lnTo>
                    <a:lnTo>
                      <a:pt x="48" y="60"/>
                    </a:lnTo>
                    <a:lnTo>
                      <a:pt x="61" y="81"/>
                    </a:lnTo>
                    <a:lnTo>
                      <a:pt x="74" y="103"/>
                    </a:lnTo>
                    <a:lnTo>
                      <a:pt x="86" y="124"/>
                    </a:lnTo>
                    <a:lnTo>
                      <a:pt x="100" y="145"/>
                    </a:lnTo>
                    <a:lnTo>
                      <a:pt x="115" y="165"/>
                    </a:lnTo>
                    <a:close/>
                  </a:path>
                </a:pathLst>
              </a:custGeom>
              <a:solidFill>
                <a:srgbClr val="FFFF00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 dirty="0"/>
              </a:p>
            </p:txBody>
          </p:sp>
          <p:sp>
            <p:nvSpPr>
              <p:cNvPr id="73894" name="Freeform 98"/>
              <p:cNvSpPr>
                <a:spLocks/>
              </p:cNvSpPr>
              <p:nvPr/>
            </p:nvSpPr>
            <p:spPr bwMode="auto">
              <a:xfrm>
                <a:off x="4025" y="2558"/>
                <a:ext cx="186" cy="67"/>
              </a:xfrm>
              <a:custGeom>
                <a:avLst/>
                <a:gdLst>
                  <a:gd name="T0" fmla="*/ 0 w 932"/>
                  <a:gd name="T1" fmla="*/ 0 h 337"/>
                  <a:gd name="T2" fmla="*/ 0 w 932"/>
                  <a:gd name="T3" fmla="*/ 0 h 337"/>
                  <a:gd name="T4" fmla="*/ 0 w 932"/>
                  <a:gd name="T5" fmla="*/ 0 h 337"/>
                  <a:gd name="T6" fmla="*/ 0 w 932"/>
                  <a:gd name="T7" fmla="*/ 0 h 337"/>
                  <a:gd name="T8" fmla="*/ 0 w 932"/>
                  <a:gd name="T9" fmla="*/ 0 h 337"/>
                  <a:gd name="T10" fmla="*/ 0 w 932"/>
                  <a:gd name="T11" fmla="*/ 0 h 337"/>
                  <a:gd name="T12" fmla="*/ 0 w 932"/>
                  <a:gd name="T13" fmla="*/ 0 h 337"/>
                  <a:gd name="T14" fmla="*/ 0 w 932"/>
                  <a:gd name="T15" fmla="*/ 0 h 337"/>
                  <a:gd name="T16" fmla="*/ 0 w 932"/>
                  <a:gd name="T17" fmla="*/ 0 h 337"/>
                  <a:gd name="T18" fmla="*/ 0 w 932"/>
                  <a:gd name="T19" fmla="*/ 0 h 337"/>
                  <a:gd name="T20" fmla="*/ 0 w 932"/>
                  <a:gd name="T21" fmla="*/ 0 h 337"/>
                  <a:gd name="T22" fmla="*/ 0 w 932"/>
                  <a:gd name="T23" fmla="*/ 0 h 337"/>
                  <a:gd name="T24" fmla="*/ 0 w 932"/>
                  <a:gd name="T25" fmla="*/ 0 h 337"/>
                  <a:gd name="T26" fmla="*/ 0 w 932"/>
                  <a:gd name="T27" fmla="*/ 0 h 337"/>
                  <a:gd name="T28" fmla="*/ 0 w 932"/>
                  <a:gd name="T29" fmla="*/ 0 h 337"/>
                  <a:gd name="T30" fmla="*/ 0 w 932"/>
                  <a:gd name="T31" fmla="*/ 0 h 337"/>
                  <a:gd name="T32" fmla="*/ 0 w 932"/>
                  <a:gd name="T33" fmla="*/ 0 h 337"/>
                  <a:gd name="T34" fmla="*/ 0 w 932"/>
                  <a:gd name="T35" fmla="*/ 0 h 337"/>
                  <a:gd name="T36" fmla="*/ 0 w 932"/>
                  <a:gd name="T37" fmla="*/ 0 h 337"/>
                  <a:gd name="T38" fmla="*/ 0 w 932"/>
                  <a:gd name="T39" fmla="*/ 0 h 337"/>
                  <a:gd name="T40" fmla="*/ 0 w 932"/>
                  <a:gd name="T41" fmla="*/ 0 h 337"/>
                  <a:gd name="T42" fmla="*/ 0 w 932"/>
                  <a:gd name="T43" fmla="*/ 0 h 337"/>
                  <a:gd name="T44" fmla="*/ 0 w 932"/>
                  <a:gd name="T45" fmla="*/ 0 h 337"/>
                  <a:gd name="T46" fmla="*/ 0 w 932"/>
                  <a:gd name="T47" fmla="*/ 0 h 337"/>
                  <a:gd name="T48" fmla="*/ 0 w 932"/>
                  <a:gd name="T49" fmla="*/ 0 h 337"/>
                  <a:gd name="T50" fmla="*/ 0 w 932"/>
                  <a:gd name="T51" fmla="*/ 0 h 337"/>
                  <a:gd name="T52" fmla="*/ 0 w 932"/>
                  <a:gd name="T53" fmla="*/ 0 h 337"/>
                  <a:gd name="T54" fmla="*/ 0 w 932"/>
                  <a:gd name="T55" fmla="*/ 0 h 337"/>
                  <a:gd name="T56" fmla="*/ 0 w 932"/>
                  <a:gd name="T57" fmla="*/ 0 h 337"/>
                  <a:gd name="T58" fmla="*/ 0 w 932"/>
                  <a:gd name="T59" fmla="*/ 0 h 337"/>
                  <a:gd name="T60" fmla="*/ 0 w 932"/>
                  <a:gd name="T61" fmla="*/ 0 h 337"/>
                  <a:gd name="T62" fmla="*/ 0 w 932"/>
                  <a:gd name="T63" fmla="*/ 0 h 337"/>
                  <a:gd name="T64" fmla="*/ 0 w 932"/>
                  <a:gd name="T65" fmla="*/ 0 h 337"/>
                  <a:gd name="T66" fmla="*/ 0 w 932"/>
                  <a:gd name="T67" fmla="*/ 0 h 337"/>
                  <a:gd name="T68" fmla="*/ 0 w 932"/>
                  <a:gd name="T69" fmla="*/ 0 h 337"/>
                  <a:gd name="T70" fmla="*/ 0 w 932"/>
                  <a:gd name="T71" fmla="*/ 0 h 337"/>
                  <a:gd name="T72" fmla="*/ 0 w 932"/>
                  <a:gd name="T73" fmla="*/ 0 h 337"/>
                  <a:gd name="T74" fmla="*/ 0 w 932"/>
                  <a:gd name="T75" fmla="*/ 0 h 337"/>
                  <a:gd name="T76" fmla="*/ 0 w 932"/>
                  <a:gd name="T77" fmla="*/ 0 h 337"/>
                  <a:gd name="T78" fmla="*/ 0 w 932"/>
                  <a:gd name="T79" fmla="*/ 0 h 337"/>
                  <a:gd name="T80" fmla="*/ 0 w 932"/>
                  <a:gd name="T81" fmla="*/ 0 h 337"/>
                  <a:gd name="T82" fmla="*/ 0 w 932"/>
                  <a:gd name="T83" fmla="*/ 0 h 337"/>
                  <a:gd name="T84" fmla="*/ 0 w 932"/>
                  <a:gd name="T85" fmla="*/ 0 h 337"/>
                  <a:gd name="T86" fmla="*/ 0 w 932"/>
                  <a:gd name="T87" fmla="*/ 0 h 337"/>
                  <a:gd name="T88" fmla="*/ 0 w 932"/>
                  <a:gd name="T89" fmla="*/ 0 h 337"/>
                  <a:gd name="T90" fmla="*/ 0 w 932"/>
                  <a:gd name="T91" fmla="*/ 0 h 337"/>
                  <a:gd name="T92" fmla="*/ 0 w 932"/>
                  <a:gd name="T93" fmla="*/ 0 h 337"/>
                  <a:gd name="T94" fmla="*/ 0 w 932"/>
                  <a:gd name="T95" fmla="*/ 0 h 337"/>
                  <a:gd name="T96" fmla="*/ 0 w 932"/>
                  <a:gd name="T97" fmla="*/ 0 h 337"/>
                  <a:gd name="T98" fmla="*/ 0 w 932"/>
                  <a:gd name="T99" fmla="*/ 0 h 337"/>
                  <a:gd name="T100" fmla="*/ 0 w 932"/>
                  <a:gd name="T101" fmla="*/ 0 h 337"/>
                  <a:gd name="T102" fmla="*/ 0 w 932"/>
                  <a:gd name="T103" fmla="*/ 0 h 337"/>
                  <a:gd name="T104" fmla="*/ 0 w 932"/>
                  <a:gd name="T105" fmla="*/ 0 h 337"/>
                  <a:gd name="T106" fmla="*/ 0 w 932"/>
                  <a:gd name="T107" fmla="*/ 0 h 337"/>
                  <a:gd name="T108" fmla="*/ 0 w 932"/>
                  <a:gd name="T109" fmla="*/ 0 h 337"/>
                  <a:gd name="T110" fmla="*/ 0 w 932"/>
                  <a:gd name="T111" fmla="*/ 0 h 337"/>
                  <a:gd name="T112" fmla="*/ 0 w 932"/>
                  <a:gd name="T113" fmla="*/ 0 h 337"/>
                  <a:gd name="T114" fmla="*/ 0 w 932"/>
                  <a:gd name="T115" fmla="*/ 0 h 337"/>
                  <a:gd name="T116" fmla="*/ 0 w 932"/>
                  <a:gd name="T117" fmla="*/ 0 h 337"/>
                  <a:gd name="T118" fmla="*/ 0 w 932"/>
                  <a:gd name="T119" fmla="*/ 0 h 337"/>
                  <a:gd name="T120" fmla="*/ 0 w 932"/>
                  <a:gd name="T121" fmla="*/ 0 h 337"/>
                  <a:gd name="T122" fmla="*/ 0 w 932"/>
                  <a:gd name="T123" fmla="*/ 0 h 337"/>
                  <a:gd name="T124" fmla="*/ 0 w 932"/>
                  <a:gd name="T125" fmla="*/ 0 h 337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932"/>
                  <a:gd name="T190" fmla="*/ 0 h 337"/>
                  <a:gd name="T191" fmla="*/ 932 w 932"/>
                  <a:gd name="T192" fmla="*/ 337 h 337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932" h="337">
                    <a:moveTo>
                      <a:pt x="382" y="101"/>
                    </a:moveTo>
                    <a:lnTo>
                      <a:pt x="394" y="101"/>
                    </a:lnTo>
                    <a:lnTo>
                      <a:pt x="407" y="101"/>
                    </a:lnTo>
                    <a:lnTo>
                      <a:pt x="421" y="100"/>
                    </a:lnTo>
                    <a:lnTo>
                      <a:pt x="434" y="98"/>
                    </a:lnTo>
                    <a:lnTo>
                      <a:pt x="446" y="96"/>
                    </a:lnTo>
                    <a:lnTo>
                      <a:pt x="459" y="92"/>
                    </a:lnTo>
                    <a:lnTo>
                      <a:pt x="473" y="90"/>
                    </a:lnTo>
                    <a:lnTo>
                      <a:pt x="486" y="88"/>
                    </a:lnTo>
                    <a:lnTo>
                      <a:pt x="498" y="85"/>
                    </a:lnTo>
                    <a:lnTo>
                      <a:pt x="511" y="85"/>
                    </a:lnTo>
                    <a:lnTo>
                      <a:pt x="524" y="85"/>
                    </a:lnTo>
                    <a:lnTo>
                      <a:pt x="535" y="86"/>
                    </a:lnTo>
                    <a:lnTo>
                      <a:pt x="548" y="89"/>
                    </a:lnTo>
                    <a:lnTo>
                      <a:pt x="560" y="93"/>
                    </a:lnTo>
                    <a:lnTo>
                      <a:pt x="570" y="100"/>
                    </a:lnTo>
                    <a:lnTo>
                      <a:pt x="582" y="108"/>
                    </a:lnTo>
                    <a:lnTo>
                      <a:pt x="593" y="118"/>
                    </a:lnTo>
                    <a:lnTo>
                      <a:pt x="602" y="129"/>
                    </a:lnTo>
                    <a:lnTo>
                      <a:pt x="613" y="141"/>
                    </a:lnTo>
                    <a:lnTo>
                      <a:pt x="622" y="151"/>
                    </a:lnTo>
                    <a:lnTo>
                      <a:pt x="631" y="162"/>
                    </a:lnTo>
                    <a:lnTo>
                      <a:pt x="642" y="171"/>
                    </a:lnTo>
                    <a:lnTo>
                      <a:pt x="653" y="178"/>
                    </a:lnTo>
                    <a:lnTo>
                      <a:pt x="666" y="182"/>
                    </a:lnTo>
                    <a:lnTo>
                      <a:pt x="681" y="178"/>
                    </a:lnTo>
                    <a:lnTo>
                      <a:pt x="695" y="173"/>
                    </a:lnTo>
                    <a:lnTo>
                      <a:pt x="710" y="171"/>
                    </a:lnTo>
                    <a:lnTo>
                      <a:pt x="725" y="171"/>
                    </a:lnTo>
                    <a:lnTo>
                      <a:pt x="739" y="171"/>
                    </a:lnTo>
                    <a:lnTo>
                      <a:pt x="754" y="172"/>
                    </a:lnTo>
                    <a:lnTo>
                      <a:pt x="768" y="175"/>
                    </a:lnTo>
                    <a:lnTo>
                      <a:pt x="783" y="179"/>
                    </a:lnTo>
                    <a:lnTo>
                      <a:pt x="795" y="183"/>
                    </a:lnTo>
                    <a:lnTo>
                      <a:pt x="809" y="189"/>
                    </a:lnTo>
                    <a:lnTo>
                      <a:pt x="823" y="195"/>
                    </a:lnTo>
                    <a:lnTo>
                      <a:pt x="836" y="203"/>
                    </a:lnTo>
                    <a:lnTo>
                      <a:pt x="847" y="211"/>
                    </a:lnTo>
                    <a:lnTo>
                      <a:pt x="859" y="219"/>
                    </a:lnTo>
                    <a:lnTo>
                      <a:pt x="870" y="229"/>
                    </a:lnTo>
                    <a:lnTo>
                      <a:pt x="881" y="239"/>
                    </a:lnTo>
                    <a:lnTo>
                      <a:pt x="888" y="239"/>
                    </a:lnTo>
                    <a:lnTo>
                      <a:pt x="895" y="239"/>
                    </a:lnTo>
                    <a:lnTo>
                      <a:pt x="902" y="239"/>
                    </a:lnTo>
                    <a:lnTo>
                      <a:pt x="909" y="239"/>
                    </a:lnTo>
                    <a:lnTo>
                      <a:pt x="914" y="240"/>
                    </a:lnTo>
                    <a:lnTo>
                      <a:pt x="920" y="241"/>
                    </a:lnTo>
                    <a:lnTo>
                      <a:pt x="926" y="244"/>
                    </a:lnTo>
                    <a:lnTo>
                      <a:pt x="932" y="247"/>
                    </a:lnTo>
                    <a:lnTo>
                      <a:pt x="932" y="256"/>
                    </a:lnTo>
                    <a:lnTo>
                      <a:pt x="920" y="271"/>
                    </a:lnTo>
                    <a:lnTo>
                      <a:pt x="907" y="283"/>
                    </a:lnTo>
                    <a:lnTo>
                      <a:pt x="894" y="290"/>
                    </a:lnTo>
                    <a:lnTo>
                      <a:pt x="881" y="294"/>
                    </a:lnTo>
                    <a:lnTo>
                      <a:pt x="866" y="296"/>
                    </a:lnTo>
                    <a:lnTo>
                      <a:pt x="852" y="296"/>
                    </a:lnTo>
                    <a:lnTo>
                      <a:pt x="837" y="293"/>
                    </a:lnTo>
                    <a:lnTo>
                      <a:pt x="822" y="290"/>
                    </a:lnTo>
                    <a:lnTo>
                      <a:pt x="807" y="285"/>
                    </a:lnTo>
                    <a:lnTo>
                      <a:pt x="792" y="282"/>
                    </a:lnTo>
                    <a:lnTo>
                      <a:pt x="777" y="278"/>
                    </a:lnTo>
                    <a:lnTo>
                      <a:pt x="761" y="276"/>
                    </a:lnTo>
                    <a:lnTo>
                      <a:pt x="746" y="275"/>
                    </a:lnTo>
                    <a:lnTo>
                      <a:pt x="731" y="277"/>
                    </a:lnTo>
                    <a:lnTo>
                      <a:pt x="716" y="282"/>
                    </a:lnTo>
                    <a:lnTo>
                      <a:pt x="701" y="289"/>
                    </a:lnTo>
                    <a:lnTo>
                      <a:pt x="687" y="293"/>
                    </a:lnTo>
                    <a:lnTo>
                      <a:pt x="674" y="299"/>
                    </a:lnTo>
                    <a:lnTo>
                      <a:pt x="660" y="305"/>
                    </a:lnTo>
                    <a:lnTo>
                      <a:pt x="646" y="311"/>
                    </a:lnTo>
                    <a:lnTo>
                      <a:pt x="632" y="315"/>
                    </a:lnTo>
                    <a:lnTo>
                      <a:pt x="617" y="321"/>
                    </a:lnTo>
                    <a:lnTo>
                      <a:pt x="604" y="326"/>
                    </a:lnTo>
                    <a:lnTo>
                      <a:pt x="590" y="330"/>
                    </a:lnTo>
                    <a:lnTo>
                      <a:pt x="575" y="333"/>
                    </a:lnTo>
                    <a:lnTo>
                      <a:pt x="560" y="336"/>
                    </a:lnTo>
                    <a:lnTo>
                      <a:pt x="546" y="337"/>
                    </a:lnTo>
                    <a:lnTo>
                      <a:pt x="531" y="336"/>
                    </a:lnTo>
                    <a:lnTo>
                      <a:pt x="516" y="335"/>
                    </a:lnTo>
                    <a:lnTo>
                      <a:pt x="502" y="331"/>
                    </a:lnTo>
                    <a:lnTo>
                      <a:pt x="487" y="327"/>
                    </a:lnTo>
                    <a:lnTo>
                      <a:pt x="472" y="320"/>
                    </a:lnTo>
                    <a:lnTo>
                      <a:pt x="457" y="308"/>
                    </a:lnTo>
                    <a:lnTo>
                      <a:pt x="442" y="298"/>
                    </a:lnTo>
                    <a:lnTo>
                      <a:pt x="424" y="291"/>
                    </a:lnTo>
                    <a:lnTo>
                      <a:pt x="407" y="284"/>
                    </a:lnTo>
                    <a:lnTo>
                      <a:pt x="390" y="281"/>
                    </a:lnTo>
                    <a:lnTo>
                      <a:pt x="371" y="277"/>
                    </a:lnTo>
                    <a:lnTo>
                      <a:pt x="352" y="276"/>
                    </a:lnTo>
                    <a:lnTo>
                      <a:pt x="333" y="276"/>
                    </a:lnTo>
                    <a:lnTo>
                      <a:pt x="313" y="276"/>
                    </a:lnTo>
                    <a:lnTo>
                      <a:pt x="294" y="278"/>
                    </a:lnTo>
                    <a:lnTo>
                      <a:pt x="275" y="281"/>
                    </a:lnTo>
                    <a:lnTo>
                      <a:pt x="256" y="284"/>
                    </a:lnTo>
                    <a:lnTo>
                      <a:pt x="237" y="287"/>
                    </a:lnTo>
                    <a:lnTo>
                      <a:pt x="219" y="291"/>
                    </a:lnTo>
                    <a:lnTo>
                      <a:pt x="201" y="296"/>
                    </a:lnTo>
                    <a:lnTo>
                      <a:pt x="184" y="299"/>
                    </a:lnTo>
                    <a:lnTo>
                      <a:pt x="164" y="303"/>
                    </a:lnTo>
                    <a:lnTo>
                      <a:pt x="145" y="306"/>
                    </a:lnTo>
                    <a:lnTo>
                      <a:pt x="124" y="307"/>
                    </a:lnTo>
                    <a:lnTo>
                      <a:pt x="103" y="308"/>
                    </a:lnTo>
                    <a:lnTo>
                      <a:pt x="82" y="307"/>
                    </a:lnTo>
                    <a:lnTo>
                      <a:pt x="63" y="304"/>
                    </a:lnTo>
                    <a:lnTo>
                      <a:pt x="44" y="298"/>
                    </a:lnTo>
                    <a:lnTo>
                      <a:pt x="28" y="289"/>
                    </a:lnTo>
                    <a:lnTo>
                      <a:pt x="28" y="257"/>
                    </a:lnTo>
                    <a:lnTo>
                      <a:pt x="51" y="263"/>
                    </a:lnTo>
                    <a:lnTo>
                      <a:pt x="75" y="268"/>
                    </a:lnTo>
                    <a:lnTo>
                      <a:pt x="99" y="269"/>
                    </a:lnTo>
                    <a:lnTo>
                      <a:pt x="122" y="269"/>
                    </a:lnTo>
                    <a:lnTo>
                      <a:pt x="144" y="268"/>
                    </a:lnTo>
                    <a:lnTo>
                      <a:pt x="167" y="264"/>
                    </a:lnTo>
                    <a:lnTo>
                      <a:pt x="189" y="261"/>
                    </a:lnTo>
                    <a:lnTo>
                      <a:pt x="212" y="256"/>
                    </a:lnTo>
                    <a:lnTo>
                      <a:pt x="234" y="252"/>
                    </a:lnTo>
                    <a:lnTo>
                      <a:pt x="256" y="247"/>
                    </a:lnTo>
                    <a:lnTo>
                      <a:pt x="279" y="242"/>
                    </a:lnTo>
                    <a:lnTo>
                      <a:pt x="301" y="238"/>
                    </a:lnTo>
                    <a:lnTo>
                      <a:pt x="324" y="235"/>
                    </a:lnTo>
                    <a:lnTo>
                      <a:pt x="346" y="233"/>
                    </a:lnTo>
                    <a:lnTo>
                      <a:pt x="369" y="232"/>
                    </a:lnTo>
                    <a:lnTo>
                      <a:pt x="392" y="233"/>
                    </a:lnTo>
                    <a:lnTo>
                      <a:pt x="415" y="239"/>
                    </a:lnTo>
                    <a:lnTo>
                      <a:pt x="437" y="247"/>
                    </a:lnTo>
                    <a:lnTo>
                      <a:pt x="459" y="256"/>
                    </a:lnTo>
                    <a:lnTo>
                      <a:pt x="481" y="267"/>
                    </a:lnTo>
                    <a:lnTo>
                      <a:pt x="503" y="276"/>
                    </a:lnTo>
                    <a:lnTo>
                      <a:pt x="525" y="282"/>
                    </a:lnTo>
                    <a:lnTo>
                      <a:pt x="549" y="284"/>
                    </a:lnTo>
                    <a:lnTo>
                      <a:pt x="576" y="281"/>
                    </a:lnTo>
                    <a:lnTo>
                      <a:pt x="595" y="278"/>
                    </a:lnTo>
                    <a:lnTo>
                      <a:pt x="615" y="276"/>
                    </a:lnTo>
                    <a:lnTo>
                      <a:pt x="635" y="274"/>
                    </a:lnTo>
                    <a:lnTo>
                      <a:pt x="654" y="270"/>
                    </a:lnTo>
                    <a:lnTo>
                      <a:pt x="673" y="266"/>
                    </a:lnTo>
                    <a:lnTo>
                      <a:pt x="691" y="260"/>
                    </a:lnTo>
                    <a:lnTo>
                      <a:pt x="709" y="252"/>
                    </a:lnTo>
                    <a:lnTo>
                      <a:pt x="725" y="241"/>
                    </a:lnTo>
                    <a:lnTo>
                      <a:pt x="709" y="246"/>
                    </a:lnTo>
                    <a:lnTo>
                      <a:pt x="692" y="248"/>
                    </a:lnTo>
                    <a:lnTo>
                      <a:pt x="677" y="248"/>
                    </a:lnTo>
                    <a:lnTo>
                      <a:pt x="662" y="247"/>
                    </a:lnTo>
                    <a:lnTo>
                      <a:pt x="647" y="245"/>
                    </a:lnTo>
                    <a:lnTo>
                      <a:pt x="632" y="240"/>
                    </a:lnTo>
                    <a:lnTo>
                      <a:pt x="617" y="235"/>
                    </a:lnTo>
                    <a:lnTo>
                      <a:pt x="604" y="230"/>
                    </a:lnTo>
                    <a:lnTo>
                      <a:pt x="590" y="224"/>
                    </a:lnTo>
                    <a:lnTo>
                      <a:pt x="576" y="217"/>
                    </a:lnTo>
                    <a:lnTo>
                      <a:pt x="562" y="210"/>
                    </a:lnTo>
                    <a:lnTo>
                      <a:pt x="548" y="202"/>
                    </a:lnTo>
                    <a:lnTo>
                      <a:pt x="534" y="195"/>
                    </a:lnTo>
                    <a:lnTo>
                      <a:pt x="520" y="188"/>
                    </a:lnTo>
                    <a:lnTo>
                      <a:pt x="506" y="181"/>
                    </a:lnTo>
                    <a:lnTo>
                      <a:pt x="493" y="175"/>
                    </a:lnTo>
                    <a:lnTo>
                      <a:pt x="472" y="171"/>
                    </a:lnTo>
                    <a:lnTo>
                      <a:pt x="450" y="168"/>
                    </a:lnTo>
                    <a:lnTo>
                      <a:pt x="428" y="166"/>
                    </a:lnTo>
                    <a:lnTo>
                      <a:pt x="406" y="164"/>
                    </a:lnTo>
                    <a:lnTo>
                      <a:pt x="385" y="160"/>
                    </a:lnTo>
                    <a:lnTo>
                      <a:pt x="364" y="155"/>
                    </a:lnTo>
                    <a:lnTo>
                      <a:pt x="346" y="147"/>
                    </a:lnTo>
                    <a:lnTo>
                      <a:pt x="329" y="135"/>
                    </a:lnTo>
                    <a:lnTo>
                      <a:pt x="319" y="128"/>
                    </a:lnTo>
                    <a:lnTo>
                      <a:pt x="310" y="121"/>
                    </a:lnTo>
                    <a:lnTo>
                      <a:pt x="301" y="114"/>
                    </a:lnTo>
                    <a:lnTo>
                      <a:pt x="292" y="107"/>
                    </a:lnTo>
                    <a:lnTo>
                      <a:pt x="282" y="100"/>
                    </a:lnTo>
                    <a:lnTo>
                      <a:pt x="272" y="95"/>
                    </a:lnTo>
                    <a:lnTo>
                      <a:pt x="263" y="89"/>
                    </a:lnTo>
                    <a:lnTo>
                      <a:pt x="252" y="84"/>
                    </a:lnTo>
                    <a:lnTo>
                      <a:pt x="256" y="96"/>
                    </a:lnTo>
                    <a:lnTo>
                      <a:pt x="260" y="106"/>
                    </a:lnTo>
                    <a:lnTo>
                      <a:pt x="267" y="118"/>
                    </a:lnTo>
                    <a:lnTo>
                      <a:pt x="274" y="128"/>
                    </a:lnTo>
                    <a:lnTo>
                      <a:pt x="282" y="138"/>
                    </a:lnTo>
                    <a:lnTo>
                      <a:pt x="290" y="149"/>
                    </a:lnTo>
                    <a:lnTo>
                      <a:pt x="298" y="159"/>
                    </a:lnTo>
                    <a:lnTo>
                      <a:pt x="305" y="170"/>
                    </a:lnTo>
                    <a:lnTo>
                      <a:pt x="286" y="171"/>
                    </a:lnTo>
                    <a:lnTo>
                      <a:pt x="267" y="167"/>
                    </a:lnTo>
                    <a:lnTo>
                      <a:pt x="250" y="159"/>
                    </a:lnTo>
                    <a:lnTo>
                      <a:pt x="233" y="148"/>
                    </a:lnTo>
                    <a:lnTo>
                      <a:pt x="215" y="135"/>
                    </a:lnTo>
                    <a:lnTo>
                      <a:pt x="198" y="122"/>
                    </a:lnTo>
                    <a:lnTo>
                      <a:pt x="181" y="111"/>
                    </a:lnTo>
                    <a:lnTo>
                      <a:pt x="163" y="100"/>
                    </a:lnTo>
                    <a:lnTo>
                      <a:pt x="167" y="112"/>
                    </a:lnTo>
                    <a:lnTo>
                      <a:pt x="173" y="122"/>
                    </a:lnTo>
                    <a:lnTo>
                      <a:pt x="181" y="133"/>
                    </a:lnTo>
                    <a:lnTo>
                      <a:pt x="189" y="142"/>
                    </a:lnTo>
                    <a:lnTo>
                      <a:pt x="198" y="152"/>
                    </a:lnTo>
                    <a:lnTo>
                      <a:pt x="206" y="163"/>
                    </a:lnTo>
                    <a:lnTo>
                      <a:pt x="213" y="173"/>
                    </a:lnTo>
                    <a:lnTo>
                      <a:pt x="219" y="185"/>
                    </a:lnTo>
                    <a:lnTo>
                      <a:pt x="197" y="183"/>
                    </a:lnTo>
                    <a:lnTo>
                      <a:pt x="176" y="179"/>
                    </a:lnTo>
                    <a:lnTo>
                      <a:pt x="155" y="172"/>
                    </a:lnTo>
                    <a:lnTo>
                      <a:pt x="136" y="164"/>
                    </a:lnTo>
                    <a:lnTo>
                      <a:pt x="117" y="153"/>
                    </a:lnTo>
                    <a:lnTo>
                      <a:pt x="97" y="142"/>
                    </a:lnTo>
                    <a:lnTo>
                      <a:pt x="79" y="130"/>
                    </a:lnTo>
                    <a:lnTo>
                      <a:pt x="60" y="119"/>
                    </a:lnTo>
                    <a:lnTo>
                      <a:pt x="64" y="133"/>
                    </a:lnTo>
                    <a:lnTo>
                      <a:pt x="71" y="145"/>
                    </a:lnTo>
                    <a:lnTo>
                      <a:pt x="80" y="158"/>
                    </a:lnTo>
                    <a:lnTo>
                      <a:pt x="90" y="171"/>
                    </a:lnTo>
                    <a:lnTo>
                      <a:pt x="102" y="182"/>
                    </a:lnTo>
                    <a:lnTo>
                      <a:pt x="114" y="194"/>
                    </a:lnTo>
                    <a:lnTo>
                      <a:pt x="126" y="203"/>
                    </a:lnTo>
                    <a:lnTo>
                      <a:pt x="139" y="211"/>
                    </a:lnTo>
                    <a:lnTo>
                      <a:pt x="134" y="216"/>
                    </a:lnTo>
                    <a:lnTo>
                      <a:pt x="130" y="218"/>
                    </a:lnTo>
                    <a:lnTo>
                      <a:pt x="123" y="218"/>
                    </a:lnTo>
                    <a:lnTo>
                      <a:pt x="117" y="218"/>
                    </a:lnTo>
                    <a:lnTo>
                      <a:pt x="110" y="217"/>
                    </a:lnTo>
                    <a:lnTo>
                      <a:pt x="104" y="215"/>
                    </a:lnTo>
                    <a:lnTo>
                      <a:pt x="99" y="212"/>
                    </a:lnTo>
                    <a:lnTo>
                      <a:pt x="93" y="210"/>
                    </a:lnTo>
                    <a:lnTo>
                      <a:pt x="81" y="201"/>
                    </a:lnTo>
                    <a:lnTo>
                      <a:pt x="70" y="192"/>
                    </a:lnTo>
                    <a:lnTo>
                      <a:pt x="60" y="180"/>
                    </a:lnTo>
                    <a:lnTo>
                      <a:pt x="50" y="168"/>
                    </a:lnTo>
                    <a:lnTo>
                      <a:pt x="41" y="157"/>
                    </a:lnTo>
                    <a:lnTo>
                      <a:pt x="30" y="145"/>
                    </a:lnTo>
                    <a:lnTo>
                      <a:pt x="20" y="136"/>
                    </a:lnTo>
                    <a:lnTo>
                      <a:pt x="7" y="127"/>
                    </a:lnTo>
                    <a:lnTo>
                      <a:pt x="2" y="120"/>
                    </a:lnTo>
                    <a:lnTo>
                      <a:pt x="0" y="111"/>
                    </a:lnTo>
                    <a:lnTo>
                      <a:pt x="3" y="103"/>
                    </a:lnTo>
                    <a:lnTo>
                      <a:pt x="7" y="96"/>
                    </a:lnTo>
                    <a:lnTo>
                      <a:pt x="20" y="85"/>
                    </a:lnTo>
                    <a:lnTo>
                      <a:pt x="33" y="75"/>
                    </a:lnTo>
                    <a:lnTo>
                      <a:pt x="45" y="66"/>
                    </a:lnTo>
                    <a:lnTo>
                      <a:pt x="58" y="55"/>
                    </a:lnTo>
                    <a:lnTo>
                      <a:pt x="71" y="46"/>
                    </a:lnTo>
                    <a:lnTo>
                      <a:pt x="85" y="37"/>
                    </a:lnTo>
                    <a:lnTo>
                      <a:pt x="99" y="29"/>
                    </a:lnTo>
                    <a:lnTo>
                      <a:pt x="112" y="21"/>
                    </a:lnTo>
                    <a:lnTo>
                      <a:pt x="126" y="14"/>
                    </a:lnTo>
                    <a:lnTo>
                      <a:pt x="140" y="9"/>
                    </a:lnTo>
                    <a:lnTo>
                      <a:pt x="155" y="4"/>
                    </a:lnTo>
                    <a:lnTo>
                      <a:pt x="170" y="1"/>
                    </a:lnTo>
                    <a:lnTo>
                      <a:pt x="185" y="0"/>
                    </a:lnTo>
                    <a:lnTo>
                      <a:pt x="201" y="1"/>
                    </a:lnTo>
                    <a:lnTo>
                      <a:pt x="218" y="2"/>
                    </a:lnTo>
                    <a:lnTo>
                      <a:pt x="234" y="7"/>
                    </a:lnTo>
                    <a:lnTo>
                      <a:pt x="253" y="16"/>
                    </a:lnTo>
                    <a:lnTo>
                      <a:pt x="271" y="29"/>
                    </a:lnTo>
                    <a:lnTo>
                      <a:pt x="288" y="44"/>
                    </a:lnTo>
                    <a:lnTo>
                      <a:pt x="305" y="60"/>
                    </a:lnTo>
                    <a:lnTo>
                      <a:pt x="323" y="75"/>
                    </a:lnTo>
                    <a:lnTo>
                      <a:pt x="340" y="88"/>
                    </a:lnTo>
                    <a:lnTo>
                      <a:pt x="360" y="97"/>
                    </a:lnTo>
                    <a:lnTo>
                      <a:pt x="382" y="101"/>
                    </a:lnTo>
                    <a:close/>
                  </a:path>
                </a:pathLst>
              </a:custGeom>
              <a:solidFill>
                <a:srgbClr val="FFFFFF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 dirty="0"/>
              </a:p>
            </p:txBody>
          </p:sp>
          <p:sp>
            <p:nvSpPr>
              <p:cNvPr id="73895" name="Freeform 99"/>
              <p:cNvSpPr>
                <a:spLocks/>
              </p:cNvSpPr>
              <p:nvPr/>
            </p:nvSpPr>
            <p:spPr bwMode="auto">
              <a:xfrm>
                <a:off x="4536" y="2570"/>
                <a:ext cx="7" cy="16"/>
              </a:xfrm>
              <a:custGeom>
                <a:avLst/>
                <a:gdLst>
                  <a:gd name="T0" fmla="*/ 0 w 35"/>
                  <a:gd name="T1" fmla="*/ 0 h 79"/>
                  <a:gd name="T2" fmla="*/ 0 w 35"/>
                  <a:gd name="T3" fmla="*/ 0 h 79"/>
                  <a:gd name="T4" fmla="*/ 0 w 35"/>
                  <a:gd name="T5" fmla="*/ 0 h 79"/>
                  <a:gd name="T6" fmla="*/ 0 w 35"/>
                  <a:gd name="T7" fmla="*/ 0 h 79"/>
                  <a:gd name="T8" fmla="*/ 0 w 35"/>
                  <a:gd name="T9" fmla="*/ 0 h 79"/>
                  <a:gd name="T10" fmla="*/ 0 w 35"/>
                  <a:gd name="T11" fmla="*/ 0 h 79"/>
                  <a:gd name="T12" fmla="*/ 0 w 35"/>
                  <a:gd name="T13" fmla="*/ 0 h 79"/>
                  <a:gd name="T14" fmla="*/ 0 w 35"/>
                  <a:gd name="T15" fmla="*/ 0 h 79"/>
                  <a:gd name="T16" fmla="*/ 0 w 35"/>
                  <a:gd name="T17" fmla="*/ 0 h 79"/>
                  <a:gd name="T18" fmla="*/ 0 w 35"/>
                  <a:gd name="T19" fmla="*/ 0 h 79"/>
                  <a:gd name="T20" fmla="*/ 0 w 35"/>
                  <a:gd name="T21" fmla="*/ 0 h 79"/>
                  <a:gd name="T22" fmla="*/ 0 w 35"/>
                  <a:gd name="T23" fmla="*/ 0 h 79"/>
                  <a:gd name="T24" fmla="*/ 0 w 35"/>
                  <a:gd name="T25" fmla="*/ 0 h 79"/>
                  <a:gd name="T26" fmla="*/ 0 w 35"/>
                  <a:gd name="T27" fmla="*/ 0 h 79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35"/>
                  <a:gd name="T43" fmla="*/ 0 h 79"/>
                  <a:gd name="T44" fmla="*/ 35 w 35"/>
                  <a:gd name="T45" fmla="*/ 79 h 79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35" h="79">
                    <a:moveTo>
                      <a:pt x="29" y="73"/>
                    </a:moveTo>
                    <a:lnTo>
                      <a:pt x="28" y="77"/>
                    </a:lnTo>
                    <a:lnTo>
                      <a:pt x="23" y="79"/>
                    </a:lnTo>
                    <a:lnTo>
                      <a:pt x="19" y="77"/>
                    </a:lnTo>
                    <a:lnTo>
                      <a:pt x="15" y="76"/>
                    </a:lnTo>
                    <a:lnTo>
                      <a:pt x="6" y="64"/>
                    </a:lnTo>
                    <a:lnTo>
                      <a:pt x="1" y="50"/>
                    </a:lnTo>
                    <a:lnTo>
                      <a:pt x="0" y="35"/>
                    </a:lnTo>
                    <a:lnTo>
                      <a:pt x="3" y="18"/>
                    </a:lnTo>
                    <a:lnTo>
                      <a:pt x="14" y="0"/>
                    </a:lnTo>
                    <a:lnTo>
                      <a:pt x="30" y="13"/>
                    </a:lnTo>
                    <a:lnTo>
                      <a:pt x="35" y="31"/>
                    </a:lnTo>
                    <a:lnTo>
                      <a:pt x="33" y="52"/>
                    </a:lnTo>
                    <a:lnTo>
                      <a:pt x="29" y="73"/>
                    </a:lnTo>
                    <a:close/>
                  </a:path>
                </a:pathLst>
              </a:custGeom>
              <a:solidFill>
                <a:srgbClr val="7FFFBF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 dirty="0"/>
              </a:p>
            </p:txBody>
          </p:sp>
          <p:sp>
            <p:nvSpPr>
              <p:cNvPr id="73896" name="Freeform 100"/>
              <p:cNvSpPr>
                <a:spLocks/>
              </p:cNvSpPr>
              <p:nvPr/>
            </p:nvSpPr>
            <p:spPr bwMode="auto">
              <a:xfrm>
                <a:off x="4535" y="2594"/>
                <a:ext cx="28" cy="93"/>
              </a:xfrm>
              <a:custGeom>
                <a:avLst/>
                <a:gdLst>
                  <a:gd name="T0" fmla="*/ 0 w 139"/>
                  <a:gd name="T1" fmla="*/ 0 h 465"/>
                  <a:gd name="T2" fmla="*/ 0 w 139"/>
                  <a:gd name="T3" fmla="*/ 0 h 465"/>
                  <a:gd name="T4" fmla="*/ 0 w 139"/>
                  <a:gd name="T5" fmla="*/ 0 h 465"/>
                  <a:gd name="T6" fmla="*/ 0 w 139"/>
                  <a:gd name="T7" fmla="*/ 0 h 465"/>
                  <a:gd name="T8" fmla="*/ 0 w 139"/>
                  <a:gd name="T9" fmla="*/ 0 h 465"/>
                  <a:gd name="T10" fmla="*/ 0 w 139"/>
                  <a:gd name="T11" fmla="*/ 0 h 465"/>
                  <a:gd name="T12" fmla="*/ 0 w 139"/>
                  <a:gd name="T13" fmla="*/ 0 h 465"/>
                  <a:gd name="T14" fmla="*/ 0 w 139"/>
                  <a:gd name="T15" fmla="*/ 0 h 465"/>
                  <a:gd name="T16" fmla="*/ 0 w 139"/>
                  <a:gd name="T17" fmla="*/ 0 h 465"/>
                  <a:gd name="T18" fmla="*/ 0 w 139"/>
                  <a:gd name="T19" fmla="*/ 0 h 465"/>
                  <a:gd name="T20" fmla="*/ 0 w 139"/>
                  <a:gd name="T21" fmla="*/ 0 h 465"/>
                  <a:gd name="T22" fmla="*/ 0 w 139"/>
                  <a:gd name="T23" fmla="*/ 0 h 465"/>
                  <a:gd name="T24" fmla="*/ 0 w 139"/>
                  <a:gd name="T25" fmla="*/ 0 h 465"/>
                  <a:gd name="T26" fmla="*/ 0 w 139"/>
                  <a:gd name="T27" fmla="*/ 0 h 465"/>
                  <a:gd name="T28" fmla="*/ 0 w 139"/>
                  <a:gd name="T29" fmla="*/ 0 h 465"/>
                  <a:gd name="T30" fmla="*/ 0 w 139"/>
                  <a:gd name="T31" fmla="*/ 0 h 465"/>
                  <a:gd name="T32" fmla="*/ 0 w 139"/>
                  <a:gd name="T33" fmla="*/ 0 h 465"/>
                  <a:gd name="T34" fmla="*/ 0 w 139"/>
                  <a:gd name="T35" fmla="*/ 0 h 465"/>
                  <a:gd name="T36" fmla="*/ 0 w 139"/>
                  <a:gd name="T37" fmla="*/ 0 h 465"/>
                  <a:gd name="T38" fmla="*/ 0 w 139"/>
                  <a:gd name="T39" fmla="*/ 0 h 465"/>
                  <a:gd name="T40" fmla="*/ 0 w 139"/>
                  <a:gd name="T41" fmla="*/ 0 h 465"/>
                  <a:gd name="T42" fmla="*/ 0 w 139"/>
                  <a:gd name="T43" fmla="*/ 0 h 465"/>
                  <a:gd name="T44" fmla="*/ 0 w 139"/>
                  <a:gd name="T45" fmla="*/ 0 h 465"/>
                  <a:gd name="T46" fmla="*/ 0 w 139"/>
                  <a:gd name="T47" fmla="*/ 0 h 465"/>
                  <a:gd name="T48" fmla="*/ 0 w 139"/>
                  <a:gd name="T49" fmla="*/ 0 h 465"/>
                  <a:gd name="T50" fmla="*/ 0 w 139"/>
                  <a:gd name="T51" fmla="*/ 0 h 465"/>
                  <a:gd name="T52" fmla="*/ 0 w 139"/>
                  <a:gd name="T53" fmla="*/ 0 h 465"/>
                  <a:gd name="T54" fmla="*/ 0 w 139"/>
                  <a:gd name="T55" fmla="*/ 0 h 465"/>
                  <a:gd name="T56" fmla="*/ 0 w 139"/>
                  <a:gd name="T57" fmla="*/ 0 h 465"/>
                  <a:gd name="T58" fmla="*/ 0 w 139"/>
                  <a:gd name="T59" fmla="*/ 0 h 465"/>
                  <a:gd name="T60" fmla="*/ 0 w 139"/>
                  <a:gd name="T61" fmla="*/ 0 h 465"/>
                  <a:gd name="T62" fmla="*/ 0 w 139"/>
                  <a:gd name="T63" fmla="*/ 0 h 465"/>
                  <a:gd name="T64" fmla="*/ 0 w 139"/>
                  <a:gd name="T65" fmla="*/ 0 h 465"/>
                  <a:gd name="T66" fmla="*/ 0 w 139"/>
                  <a:gd name="T67" fmla="*/ 0 h 465"/>
                  <a:gd name="T68" fmla="*/ 0 w 139"/>
                  <a:gd name="T69" fmla="*/ 0 h 465"/>
                  <a:gd name="T70" fmla="*/ 0 w 139"/>
                  <a:gd name="T71" fmla="*/ 0 h 465"/>
                  <a:gd name="T72" fmla="*/ 0 w 139"/>
                  <a:gd name="T73" fmla="*/ 0 h 465"/>
                  <a:gd name="T74" fmla="*/ 0 w 139"/>
                  <a:gd name="T75" fmla="*/ 0 h 465"/>
                  <a:gd name="T76" fmla="*/ 0 w 139"/>
                  <a:gd name="T77" fmla="*/ 0 h 465"/>
                  <a:gd name="T78" fmla="*/ 0 w 139"/>
                  <a:gd name="T79" fmla="*/ 0 h 465"/>
                  <a:gd name="T80" fmla="*/ 0 w 139"/>
                  <a:gd name="T81" fmla="*/ 0 h 465"/>
                  <a:gd name="T82" fmla="*/ 0 w 139"/>
                  <a:gd name="T83" fmla="*/ 0 h 465"/>
                  <a:gd name="T84" fmla="*/ 0 w 139"/>
                  <a:gd name="T85" fmla="*/ 0 h 465"/>
                  <a:gd name="T86" fmla="*/ 0 w 139"/>
                  <a:gd name="T87" fmla="*/ 0 h 465"/>
                  <a:gd name="T88" fmla="*/ 0 w 139"/>
                  <a:gd name="T89" fmla="*/ 0 h 465"/>
                  <a:gd name="T90" fmla="*/ 0 w 139"/>
                  <a:gd name="T91" fmla="*/ 0 h 465"/>
                  <a:gd name="T92" fmla="*/ 0 w 139"/>
                  <a:gd name="T93" fmla="*/ 0 h 465"/>
                  <a:gd name="T94" fmla="*/ 0 w 139"/>
                  <a:gd name="T95" fmla="*/ 0 h 465"/>
                  <a:gd name="T96" fmla="*/ 0 w 139"/>
                  <a:gd name="T97" fmla="*/ 0 h 465"/>
                  <a:gd name="T98" fmla="*/ 0 w 139"/>
                  <a:gd name="T99" fmla="*/ 0 h 465"/>
                  <a:gd name="T100" fmla="*/ 0 w 139"/>
                  <a:gd name="T101" fmla="*/ 0 h 465"/>
                  <a:gd name="T102" fmla="*/ 0 w 139"/>
                  <a:gd name="T103" fmla="*/ 0 h 465"/>
                  <a:gd name="T104" fmla="*/ 0 w 139"/>
                  <a:gd name="T105" fmla="*/ 0 h 465"/>
                  <a:gd name="T106" fmla="*/ 0 w 139"/>
                  <a:gd name="T107" fmla="*/ 0 h 465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139"/>
                  <a:gd name="T163" fmla="*/ 0 h 465"/>
                  <a:gd name="T164" fmla="*/ 139 w 139"/>
                  <a:gd name="T165" fmla="*/ 465 h 465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139" h="465">
                    <a:moveTo>
                      <a:pt x="65" y="136"/>
                    </a:moveTo>
                    <a:lnTo>
                      <a:pt x="76" y="159"/>
                    </a:lnTo>
                    <a:lnTo>
                      <a:pt x="89" y="181"/>
                    </a:lnTo>
                    <a:lnTo>
                      <a:pt x="104" y="203"/>
                    </a:lnTo>
                    <a:lnTo>
                      <a:pt x="119" y="225"/>
                    </a:lnTo>
                    <a:lnTo>
                      <a:pt x="130" y="246"/>
                    </a:lnTo>
                    <a:lnTo>
                      <a:pt x="138" y="270"/>
                    </a:lnTo>
                    <a:lnTo>
                      <a:pt x="139" y="295"/>
                    </a:lnTo>
                    <a:lnTo>
                      <a:pt x="134" y="322"/>
                    </a:lnTo>
                    <a:lnTo>
                      <a:pt x="124" y="339"/>
                    </a:lnTo>
                    <a:lnTo>
                      <a:pt x="113" y="354"/>
                    </a:lnTo>
                    <a:lnTo>
                      <a:pt x="98" y="369"/>
                    </a:lnTo>
                    <a:lnTo>
                      <a:pt x="83" y="383"/>
                    </a:lnTo>
                    <a:lnTo>
                      <a:pt x="69" y="397"/>
                    </a:lnTo>
                    <a:lnTo>
                      <a:pt x="56" y="412"/>
                    </a:lnTo>
                    <a:lnTo>
                      <a:pt x="47" y="429"/>
                    </a:lnTo>
                    <a:lnTo>
                      <a:pt x="41" y="448"/>
                    </a:lnTo>
                    <a:lnTo>
                      <a:pt x="37" y="452"/>
                    </a:lnTo>
                    <a:lnTo>
                      <a:pt x="32" y="457"/>
                    </a:lnTo>
                    <a:lnTo>
                      <a:pt x="27" y="459"/>
                    </a:lnTo>
                    <a:lnTo>
                      <a:pt x="23" y="461"/>
                    </a:lnTo>
                    <a:lnTo>
                      <a:pt x="17" y="464"/>
                    </a:lnTo>
                    <a:lnTo>
                      <a:pt x="11" y="464"/>
                    </a:lnTo>
                    <a:lnTo>
                      <a:pt x="5" y="465"/>
                    </a:lnTo>
                    <a:lnTo>
                      <a:pt x="0" y="465"/>
                    </a:lnTo>
                    <a:lnTo>
                      <a:pt x="18" y="450"/>
                    </a:lnTo>
                    <a:lnTo>
                      <a:pt x="30" y="433"/>
                    </a:lnTo>
                    <a:lnTo>
                      <a:pt x="38" y="413"/>
                    </a:lnTo>
                    <a:lnTo>
                      <a:pt x="43" y="391"/>
                    </a:lnTo>
                    <a:lnTo>
                      <a:pt x="47" y="369"/>
                    </a:lnTo>
                    <a:lnTo>
                      <a:pt x="50" y="347"/>
                    </a:lnTo>
                    <a:lnTo>
                      <a:pt x="55" y="325"/>
                    </a:lnTo>
                    <a:lnTo>
                      <a:pt x="62" y="304"/>
                    </a:lnTo>
                    <a:lnTo>
                      <a:pt x="72" y="286"/>
                    </a:lnTo>
                    <a:lnTo>
                      <a:pt x="77" y="266"/>
                    </a:lnTo>
                    <a:lnTo>
                      <a:pt x="75" y="248"/>
                    </a:lnTo>
                    <a:lnTo>
                      <a:pt x="69" y="229"/>
                    </a:lnTo>
                    <a:lnTo>
                      <a:pt x="60" y="212"/>
                    </a:lnTo>
                    <a:lnTo>
                      <a:pt x="48" y="194"/>
                    </a:lnTo>
                    <a:lnTo>
                      <a:pt x="37" y="177"/>
                    </a:lnTo>
                    <a:lnTo>
                      <a:pt x="25" y="161"/>
                    </a:lnTo>
                    <a:lnTo>
                      <a:pt x="22" y="133"/>
                    </a:lnTo>
                    <a:lnTo>
                      <a:pt x="26" y="107"/>
                    </a:lnTo>
                    <a:lnTo>
                      <a:pt x="37" y="80"/>
                    </a:lnTo>
                    <a:lnTo>
                      <a:pt x="45" y="53"/>
                    </a:lnTo>
                    <a:lnTo>
                      <a:pt x="34" y="0"/>
                    </a:lnTo>
                    <a:lnTo>
                      <a:pt x="48" y="14"/>
                    </a:lnTo>
                    <a:lnTo>
                      <a:pt x="59" y="29"/>
                    </a:lnTo>
                    <a:lnTo>
                      <a:pt x="67" y="45"/>
                    </a:lnTo>
                    <a:lnTo>
                      <a:pt x="71" y="63"/>
                    </a:lnTo>
                    <a:lnTo>
                      <a:pt x="74" y="81"/>
                    </a:lnTo>
                    <a:lnTo>
                      <a:pt x="74" y="100"/>
                    </a:lnTo>
                    <a:lnTo>
                      <a:pt x="71" y="118"/>
                    </a:lnTo>
                    <a:lnTo>
                      <a:pt x="65" y="136"/>
                    </a:lnTo>
                    <a:close/>
                  </a:path>
                </a:pathLst>
              </a:custGeom>
              <a:solidFill>
                <a:srgbClr val="7FFFBF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 dirty="0"/>
              </a:p>
            </p:txBody>
          </p:sp>
          <p:sp>
            <p:nvSpPr>
              <p:cNvPr id="73897" name="Freeform 101"/>
              <p:cNvSpPr>
                <a:spLocks/>
              </p:cNvSpPr>
              <p:nvPr/>
            </p:nvSpPr>
            <p:spPr bwMode="auto">
              <a:xfrm>
                <a:off x="4374" y="2599"/>
                <a:ext cx="21" cy="59"/>
              </a:xfrm>
              <a:custGeom>
                <a:avLst/>
                <a:gdLst>
                  <a:gd name="T0" fmla="*/ 0 w 104"/>
                  <a:gd name="T1" fmla="*/ 0 h 295"/>
                  <a:gd name="T2" fmla="*/ 0 w 104"/>
                  <a:gd name="T3" fmla="*/ 0 h 295"/>
                  <a:gd name="T4" fmla="*/ 0 w 104"/>
                  <a:gd name="T5" fmla="*/ 0 h 295"/>
                  <a:gd name="T6" fmla="*/ 0 w 104"/>
                  <a:gd name="T7" fmla="*/ 0 h 295"/>
                  <a:gd name="T8" fmla="*/ 0 w 104"/>
                  <a:gd name="T9" fmla="*/ 0 h 295"/>
                  <a:gd name="T10" fmla="*/ 0 w 104"/>
                  <a:gd name="T11" fmla="*/ 0 h 295"/>
                  <a:gd name="T12" fmla="*/ 0 w 104"/>
                  <a:gd name="T13" fmla="*/ 0 h 295"/>
                  <a:gd name="T14" fmla="*/ 0 w 104"/>
                  <a:gd name="T15" fmla="*/ 0 h 295"/>
                  <a:gd name="T16" fmla="*/ 0 w 104"/>
                  <a:gd name="T17" fmla="*/ 0 h 295"/>
                  <a:gd name="T18" fmla="*/ 0 w 104"/>
                  <a:gd name="T19" fmla="*/ 0 h 295"/>
                  <a:gd name="T20" fmla="*/ 0 w 104"/>
                  <a:gd name="T21" fmla="*/ 0 h 295"/>
                  <a:gd name="T22" fmla="*/ 0 w 104"/>
                  <a:gd name="T23" fmla="*/ 0 h 295"/>
                  <a:gd name="T24" fmla="*/ 0 w 104"/>
                  <a:gd name="T25" fmla="*/ 0 h 295"/>
                  <a:gd name="T26" fmla="*/ 0 w 104"/>
                  <a:gd name="T27" fmla="*/ 0 h 295"/>
                  <a:gd name="T28" fmla="*/ 0 w 104"/>
                  <a:gd name="T29" fmla="*/ 0 h 295"/>
                  <a:gd name="T30" fmla="*/ 0 w 104"/>
                  <a:gd name="T31" fmla="*/ 0 h 295"/>
                  <a:gd name="T32" fmla="*/ 0 w 104"/>
                  <a:gd name="T33" fmla="*/ 0 h 295"/>
                  <a:gd name="T34" fmla="*/ 0 w 104"/>
                  <a:gd name="T35" fmla="*/ 0 h 295"/>
                  <a:gd name="T36" fmla="*/ 0 w 104"/>
                  <a:gd name="T37" fmla="*/ 0 h 295"/>
                  <a:gd name="T38" fmla="*/ 0 w 104"/>
                  <a:gd name="T39" fmla="*/ 0 h 295"/>
                  <a:gd name="T40" fmla="*/ 0 w 104"/>
                  <a:gd name="T41" fmla="*/ 0 h 295"/>
                  <a:gd name="T42" fmla="*/ 0 w 104"/>
                  <a:gd name="T43" fmla="*/ 0 h 295"/>
                  <a:gd name="T44" fmla="*/ 0 w 104"/>
                  <a:gd name="T45" fmla="*/ 0 h 295"/>
                  <a:gd name="T46" fmla="*/ 0 w 104"/>
                  <a:gd name="T47" fmla="*/ 0 h 295"/>
                  <a:gd name="T48" fmla="*/ 0 w 104"/>
                  <a:gd name="T49" fmla="*/ 0 h 295"/>
                  <a:gd name="T50" fmla="*/ 0 w 104"/>
                  <a:gd name="T51" fmla="*/ 0 h 295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04"/>
                  <a:gd name="T79" fmla="*/ 0 h 295"/>
                  <a:gd name="T80" fmla="*/ 104 w 104"/>
                  <a:gd name="T81" fmla="*/ 295 h 295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04" h="295">
                    <a:moveTo>
                      <a:pt x="54" y="295"/>
                    </a:moveTo>
                    <a:lnTo>
                      <a:pt x="45" y="290"/>
                    </a:lnTo>
                    <a:lnTo>
                      <a:pt x="37" y="286"/>
                    </a:lnTo>
                    <a:lnTo>
                      <a:pt x="27" y="282"/>
                    </a:lnTo>
                    <a:lnTo>
                      <a:pt x="18" y="277"/>
                    </a:lnTo>
                    <a:lnTo>
                      <a:pt x="10" y="272"/>
                    </a:lnTo>
                    <a:lnTo>
                      <a:pt x="4" y="265"/>
                    </a:lnTo>
                    <a:lnTo>
                      <a:pt x="0" y="256"/>
                    </a:lnTo>
                    <a:lnTo>
                      <a:pt x="2" y="245"/>
                    </a:lnTo>
                    <a:lnTo>
                      <a:pt x="19" y="225"/>
                    </a:lnTo>
                    <a:lnTo>
                      <a:pt x="29" y="197"/>
                    </a:lnTo>
                    <a:lnTo>
                      <a:pt x="40" y="168"/>
                    </a:lnTo>
                    <a:lnTo>
                      <a:pt x="49" y="139"/>
                    </a:lnTo>
                    <a:lnTo>
                      <a:pt x="59" y="112"/>
                    </a:lnTo>
                    <a:lnTo>
                      <a:pt x="70" y="83"/>
                    </a:lnTo>
                    <a:lnTo>
                      <a:pt x="80" y="55"/>
                    </a:lnTo>
                    <a:lnTo>
                      <a:pt x="92" y="27"/>
                    </a:lnTo>
                    <a:lnTo>
                      <a:pt x="104" y="0"/>
                    </a:lnTo>
                    <a:lnTo>
                      <a:pt x="101" y="38"/>
                    </a:lnTo>
                    <a:lnTo>
                      <a:pt x="94" y="75"/>
                    </a:lnTo>
                    <a:lnTo>
                      <a:pt x="87" y="112"/>
                    </a:lnTo>
                    <a:lnTo>
                      <a:pt x="78" y="148"/>
                    </a:lnTo>
                    <a:lnTo>
                      <a:pt x="70" y="183"/>
                    </a:lnTo>
                    <a:lnTo>
                      <a:pt x="62" y="220"/>
                    </a:lnTo>
                    <a:lnTo>
                      <a:pt x="57" y="257"/>
                    </a:lnTo>
                    <a:lnTo>
                      <a:pt x="54" y="295"/>
                    </a:lnTo>
                    <a:close/>
                  </a:path>
                </a:pathLst>
              </a:custGeom>
              <a:solidFill>
                <a:srgbClr val="FFFF00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 dirty="0"/>
              </a:p>
            </p:txBody>
          </p:sp>
          <p:sp>
            <p:nvSpPr>
              <p:cNvPr id="73898" name="Freeform 102"/>
              <p:cNvSpPr>
                <a:spLocks/>
              </p:cNvSpPr>
              <p:nvPr/>
            </p:nvSpPr>
            <p:spPr bwMode="auto">
              <a:xfrm>
                <a:off x="4180" y="2603"/>
                <a:ext cx="10" cy="4"/>
              </a:xfrm>
              <a:custGeom>
                <a:avLst/>
                <a:gdLst>
                  <a:gd name="T0" fmla="*/ 0 w 52"/>
                  <a:gd name="T1" fmla="*/ 0 h 22"/>
                  <a:gd name="T2" fmla="*/ 0 w 52"/>
                  <a:gd name="T3" fmla="*/ 0 h 22"/>
                  <a:gd name="T4" fmla="*/ 0 w 52"/>
                  <a:gd name="T5" fmla="*/ 0 h 22"/>
                  <a:gd name="T6" fmla="*/ 0 w 52"/>
                  <a:gd name="T7" fmla="*/ 0 h 22"/>
                  <a:gd name="T8" fmla="*/ 0 w 52"/>
                  <a:gd name="T9" fmla="*/ 0 h 22"/>
                  <a:gd name="T10" fmla="*/ 0 w 52"/>
                  <a:gd name="T11" fmla="*/ 0 h 22"/>
                  <a:gd name="T12" fmla="*/ 0 w 52"/>
                  <a:gd name="T13" fmla="*/ 0 h 22"/>
                  <a:gd name="T14" fmla="*/ 0 w 52"/>
                  <a:gd name="T15" fmla="*/ 0 h 22"/>
                  <a:gd name="T16" fmla="*/ 0 w 52"/>
                  <a:gd name="T17" fmla="*/ 0 h 22"/>
                  <a:gd name="T18" fmla="*/ 0 w 52"/>
                  <a:gd name="T19" fmla="*/ 0 h 22"/>
                  <a:gd name="T20" fmla="*/ 0 w 52"/>
                  <a:gd name="T21" fmla="*/ 0 h 22"/>
                  <a:gd name="T22" fmla="*/ 0 w 52"/>
                  <a:gd name="T23" fmla="*/ 0 h 22"/>
                  <a:gd name="T24" fmla="*/ 0 w 52"/>
                  <a:gd name="T25" fmla="*/ 0 h 22"/>
                  <a:gd name="T26" fmla="*/ 0 w 52"/>
                  <a:gd name="T27" fmla="*/ 0 h 22"/>
                  <a:gd name="T28" fmla="*/ 0 w 52"/>
                  <a:gd name="T29" fmla="*/ 0 h 22"/>
                  <a:gd name="T30" fmla="*/ 0 w 52"/>
                  <a:gd name="T31" fmla="*/ 0 h 22"/>
                  <a:gd name="T32" fmla="*/ 0 w 52"/>
                  <a:gd name="T33" fmla="*/ 0 h 2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2"/>
                  <a:gd name="T52" fmla="*/ 0 h 22"/>
                  <a:gd name="T53" fmla="*/ 52 w 52"/>
                  <a:gd name="T54" fmla="*/ 22 h 2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2" h="22">
                    <a:moveTo>
                      <a:pt x="52" y="3"/>
                    </a:moveTo>
                    <a:lnTo>
                      <a:pt x="50" y="9"/>
                    </a:lnTo>
                    <a:lnTo>
                      <a:pt x="45" y="14"/>
                    </a:lnTo>
                    <a:lnTo>
                      <a:pt x="38" y="18"/>
                    </a:lnTo>
                    <a:lnTo>
                      <a:pt x="31" y="20"/>
                    </a:lnTo>
                    <a:lnTo>
                      <a:pt x="23" y="22"/>
                    </a:lnTo>
                    <a:lnTo>
                      <a:pt x="15" y="21"/>
                    </a:lnTo>
                    <a:lnTo>
                      <a:pt x="7" y="19"/>
                    </a:lnTo>
                    <a:lnTo>
                      <a:pt x="0" y="15"/>
                    </a:lnTo>
                    <a:lnTo>
                      <a:pt x="3" y="9"/>
                    </a:lnTo>
                    <a:lnTo>
                      <a:pt x="8" y="5"/>
                    </a:lnTo>
                    <a:lnTo>
                      <a:pt x="15" y="3"/>
                    </a:lnTo>
                    <a:lnTo>
                      <a:pt x="22" y="0"/>
                    </a:lnTo>
                    <a:lnTo>
                      <a:pt x="29" y="0"/>
                    </a:lnTo>
                    <a:lnTo>
                      <a:pt x="37" y="0"/>
                    </a:lnTo>
                    <a:lnTo>
                      <a:pt x="45" y="1"/>
                    </a:lnTo>
                    <a:lnTo>
                      <a:pt x="52" y="3"/>
                    </a:lnTo>
                    <a:close/>
                  </a:path>
                </a:pathLst>
              </a:custGeom>
              <a:solidFill>
                <a:srgbClr val="005B7F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 dirty="0"/>
              </a:p>
            </p:txBody>
          </p:sp>
          <p:sp>
            <p:nvSpPr>
              <p:cNvPr id="73899" name="Freeform 103"/>
              <p:cNvSpPr>
                <a:spLocks/>
              </p:cNvSpPr>
              <p:nvPr/>
            </p:nvSpPr>
            <p:spPr bwMode="auto">
              <a:xfrm>
                <a:off x="4022" y="2629"/>
                <a:ext cx="203" cy="84"/>
              </a:xfrm>
              <a:custGeom>
                <a:avLst/>
                <a:gdLst>
                  <a:gd name="T0" fmla="*/ 0 w 1014"/>
                  <a:gd name="T1" fmla="*/ 0 h 421"/>
                  <a:gd name="T2" fmla="*/ 0 w 1014"/>
                  <a:gd name="T3" fmla="*/ 0 h 421"/>
                  <a:gd name="T4" fmla="*/ 0 w 1014"/>
                  <a:gd name="T5" fmla="*/ 0 h 421"/>
                  <a:gd name="T6" fmla="*/ 0 w 1014"/>
                  <a:gd name="T7" fmla="*/ 0 h 421"/>
                  <a:gd name="T8" fmla="*/ 0 w 1014"/>
                  <a:gd name="T9" fmla="*/ 0 h 421"/>
                  <a:gd name="T10" fmla="*/ 0 w 1014"/>
                  <a:gd name="T11" fmla="*/ 0 h 421"/>
                  <a:gd name="T12" fmla="*/ 0 w 1014"/>
                  <a:gd name="T13" fmla="*/ 0 h 421"/>
                  <a:gd name="T14" fmla="*/ 0 w 1014"/>
                  <a:gd name="T15" fmla="*/ 0 h 421"/>
                  <a:gd name="T16" fmla="*/ 0 w 1014"/>
                  <a:gd name="T17" fmla="*/ 0 h 421"/>
                  <a:gd name="T18" fmla="*/ 0 w 1014"/>
                  <a:gd name="T19" fmla="*/ 0 h 421"/>
                  <a:gd name="T20" fmla="*/ 0 w 1014"/>
                  <a:gd name="T21" fmla="*/ 0 h 421"/>
                  <a:gd name="T22" fmla="*/ 0 w 1014"/>
                  <a:gd name="T23" fmla="*/ 0 h 421"/>
                  <a:gd name="T24" fmla="*/ 0 w 1014"/>
                  <a:gd name="T25" fmla="*/ 0 h 421"/>
                  <a:gd name="T26" fmla="*/ 0 w 1014"/>
                  <a:gd name="T27" fmla="*/ 0 h 421"/>
                  <a:gd name="T28" fmla="*/ 0 w 1014"/>
                  <a:gd name="T29" fmla="*/ 0 h 421"/>
                  <a:gd name="T30" fmla="*/ 0 w 1014"/>
                  <a:gd name="T31" fmla="*/ 0 h 421"/>
                  <a:gd name="T32" fmla="*/ 0 w 1014"/>
                  <a:gd name="T33" fmla="*/ 0 h 421"/>
                  <a:gd name="T34" fmla="*/ 0 w 1014"/>
                  <a:gd name="T35" fmla="*/ 0 h 421"/>
                  <a:gd name="T36" fmla="*/ 0 w 1014"/>
                  <a:gd name="T37" fmla="*/ 0 h 421"/>
                  <a:gd name="T38" fmla="*/ 0 w 1014"/>
                  <a:gd name="T39" fmla="*/ 0 h 421"/>
                  <a:gd name="T40" fmla="*/ 0 w 1014"/>
                  <a:gd name="T41" fmla="*/ 0 h 421"/>
                  <a:gd name="T42" fmla="*/ 0 w 1014"/>
                  <a:gd name="T43" fmla="*/ 0 h 421"/>
                  <a:gd name="T44" fmla="*/ 0 w 1014"/>
                  <a:gd name="T45" fmla="*/ 0 h 421"/>
                  <a:gd name="T46" fmla="*/ 0 w 1014"/>
                  <a:gd name="T47" fmla="*/ 0 h 421"/>
                  <a:gd name="T48" fmla="*/ 0 w 1014"/>
                  <a:gd name="T49" fmla="*/ 0 h 421"/>
                  <a:gd name="T50" fmla="*/ 0 w 1014"/>
                  <a:gd name="T51" fmla="*/ 0 h 421"/>
                  <a:gd name="T52" fmla="*/ 0 w 1014"/>
                  <a:gd name="T53" fmla="*/ 0 h 421"/>
                  <a:gd name="T54" fmla="*/ 0 w 1014"/>
                  <a:gd name="T55" fmla="*/ 0 h 421"/>
                  <a:gd name="T56" fmla="*/ 0 w 1014"/>
                  <a:gd name="T57" fmla="*/ 0 h 421"/>
                  <a:gd name="T58" fmla="*/ 0 w 1014"/>
                  <a:gd name="T59" fmla="*/ 0 h 421"/>
                  <a:gd name="T60" fmla="*/ 0 w 1014"/>
                  <a:gd name="T61" fmla="*/ 0 h 421"/>
                  <a:gd name="T62" fmla="*/ 0 w 1014"/>
                  <a:gd name="T63" fmla="*/ 0 h 421"/>
                  <a:gd name="T64" fmla="*/ 0 w 1014"/>
                  <a:gd name="T65" fmla="*/ 0 h 421"/>
                  <a:gd name="T66" fmla="*/ 0 w 1014"/>
                  <a:gd name="T67" fmla="*/ 0 h 421"/>
                  <a:gd name="T68" fmla="*/ 0 w 1014"/>
                  <a:gd name="T69" fmla="*/ 0 h 421"/>
                  <a:gd name="T70" fmla="*/ 0 w 1014"/>
                  <a:gd name="T71" fmla="*/ 0 h 421"/>
                  <a:gd name="T72" fmla="*/ 0 w 1014"/>
                  <a:gd name="T73" fmla="*/ 0 h 421"/>
                  <a:gd name="T74" fmla="*/ 0 w 1014"/>
                  <a:gd name="T75" fmla="*/ 0 h 421"/>
                  <a:gd name="T76" fmla="*/ 0 w 1014"/>
                  <a:gd name="T77" fmla="*/ 0 h 421"/>
                  <a:gd name="T78" fmla="*/ 0 w 1014"/>
                  <a:gd name="T79" fmla="*/ 0 h 421"/>
                  <a:gd name="T80" fmla="*/ 0 w 1014"/>
                  <a:gd name="T81" fmla="*/ 0 h 421"/>
                  <a:gd name="T82" fmla="*/ 0 w 1014"/>
                  <a:gd name="T83" fmla="*/ 0 h 421"/>
                  <a:gd name="T84" fmla="*/ 0 w 1014"/>
                  <a:gd name="T85" fmla="*/ 0 h 421"/>
                  <a:gd name="T86" fmla="*/ 0 w 1014"/>
                  <a:gd name="T87" fmla="*/ 0 h 421"/>
                  <a:gd name="T88" fmla="*/ 0 w 1014"/>
                  <a:gd name="T89" fmla="*/ 0 h 421"/>
                  <a:gd name="T90" fmla="*/ 0 w 1014"/>
                  <a:gd name="T91" fmla="*/ 0 h 421"/>
                  <a:gd name="T92" fmla="*/ 0 w 1014"/>
                  <a:gd name="T93" fmla="*/ 0 h 421"/>
                  <a:gd name="T94" fmla="*/ 0 w 1014"/>
                  <a:gd name="T95" fmla="*/ 0 h 421"/>
                  <a:gd name="T96" fmla="*/ 0 w 1014"/>
                  <a:gd name="T97" fmla="*/ 0 h 421"/>
                  <a:gd name="T98" fmla="*/ 0 w 1014"/>
                  <a:gd name="T99" fmla="*/ 0 h 421"/>
                  <a:gd name="T100" fmla="*/ 0 w 1014"/>
                  <a:gd name="T101" fmla="*/ 0 h 421"/>
                  <a:gd name="T102" fmla="*/ 0 w 1014"/>
                  <a:gd name="T103" fmla="*/ 0 h 421"/>
                  <a:gd name="T104" fmla="*/ 0 w 1014"/>
                  <a:gd name="T105" fmla="*/ 0 h 421"/>
                  <a:gd name="T106" fmla="*/ 0 w 1014"/>
                  <a:gd name="T107" fmla="*/ 0 h 421"/>
                  <a:gd name="T108" fmla="*/ 0 w 1014"/>
                  <a:gd name="T109" fmla="*/ 0 h 421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1014"/>
                  <a:gd name="T166" fmla="*/ 0 h 421"/>
                  <a:gd name="T167" fmla="*/ 1014 w 1014"/>
                  <a:gd name="T168" fmla="*/ 421 h 421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1014" h="421">
                    <a:moveTo>
                      <a:pt x="906" y="121"/>
                    </a:moveTo>
                    <a:lnTo>
                      <a:pt x="920" y="135"/>
                    </a:lnTo>
                    <a:lnTo>
                      <a:pt x="933" y="149"/>
                    </a:lnTo>
                    <a:lnTo>
                      <a:pt x="947" y="163"/>
                    </a:lnTo>
                    <a:lnTo>
                      <a:pt x="961" y="177"/>
                    </a:lnTo>
                    <a:lnTo>
                      <a:pt x="975" y="191"/>
                    </a:lnTo>
                    <a:lnTo>
                      <a:pt x="989" y="206"/>
                    </a:lnTo>
                    <a:lnTo>
                      <a:pt x="1002" y="220"/>
                    </a:lnTo>
                    <a:lnTo>
                      <a:pt x="1013" y="236"/>
                    </a:lnTo>
                    <a:lnTo>
                      <a:pt x="989" y="229"/>
                    </a:lnTo>
                    <a:lnTo>
                      <a:pt x="965" y="221"/>
                    </a:lnTo>
                    <a:lnTo>
                      <a:pt x="940" y="213"/>
                    </a:lnTo>
                    <a:lnTo>
                      <a:pt x="916" y="205"/>
                    </a:lnTo>
                    <a:lnTo>
                      <a:pt x="892" y="196"/>
                    </a:lnTo>
                    <a:lnTo>
                      <a:pt x="866" y="188"/>
                    </a:lnTo>
                    <a:lnTo>
                      <a:pt x="842" y="179"/>
                    </a:lnTo>
                    <a:lnTo>
                      <a:pt x="817" y="171"/>
                    </a:lnTo>
                    <a:lnTo>
                      <a:pt x="791" y="163"/>
                    </a:lnTo>
                    <a:lnTo>
                      <a:pt x="767" y="154"/>
                    </a:lnTo>
                    <a:lnTo>
                      <a:pt x="742" y="146"/>
                    </a:lnTo>
                    <a:lnTo>
                      <a:pt x="716" y="138"/>
                    </a:lnTo>
                    <a:lnTo>
                      <a:pt x="691" y="129"/>
                    </a:lnTo>
                    <a:lnTo>
                      <a:pt x="665" y="122"/>
                    </a:lnTo>
                    <a:lnTo>
                      <a:pt x="640" y="114"/>
                    </a:lnTo>
                    <a:lnTo>
                      <a:pt x="615" y="107"/>
                    </a:lnTo>
                    <a:lnTo>
                      <a:pt x="635" y="128"/>
                    </a:lnTo>
                    <a:lnTo>
                      <a:pt x="660" y="143"/>
                    </a:lnTo>
                    <a:lnTo>
                      <a:pt x="683" y="159"/>
                    </a:lnTo>
                    <a:lnTo>
                      <a:pt x="706" y="176"/>
                    </a:lnTo>
                    <a:lnTo>
                      <a:pt x="730" y="192"/>
                    </a:lnTo>
                    <a:lnTo>
                      <a:pt x="753" y="209"/>
                    </a:lnTo>
                    <a:lnTo>
                      <a:pt x="776" y="225"/>
                    </a:lnTo>
                    <a:lnTo>
                      <a:pt x="801" y="242"/>
                    </a:lnTo>
                    <a:lnTo>
                      <a:pt x="824" y="259"/>
                    </a:lnTo>
                    <a:lnTo>
                      <a:pt x="847" y="275"/>
                    </a:lnTo>
                    <a:lnTo>
                      <a:pt x="871" y="292"/>
                    </a:lnTo>
                    <a:lnTo>
                      <a:pt x="894" y="309"/>
                    </a:lnTo>
                    <a:lnTo>
                      <a:pt x="918" y="325"/>
                    </a:lnTo>
                    <a:lnTo>
                      <a:pt x="941" y="341"/>
                    </a:lnTo>
                    <a:lnTo>
                      <a:pt x="966" y="356"/>
                    </a:lnTo>
                    <a:lnTo>
                      <a:pt x="990" y="372"/>
                    </a:lnTo>
                    <a:lnTo>
                      <a:pt x="1014" y="387"/>
                    </a:lnTo>
                    <a:lnTo>
                      <a:pt x="1013" y="393"/>
                    </a:lnTo>
                    <a:lnTo>
                      <a:pt x="1002" y="395"/>
                    </a:lnTo>
                    <a:lnTo>
                      <a:pt x="990" y="399"/>
                    </a:lnTo>
                    <a:lnTo>
                      <a:pt x="977" y="402"/>
                    </a:lnTo>
                    <a:lnTo>
                      <a:pt x="965" y="406"/>
                    </a:lnTo>
                    <a:lnTo>
                      <a:pt x="952" y="409"/>
                    </a:lnTo>
                    <a:lnTo>
                      <a:pt x="939" y="413"/>
                    </a:lnTo>
                    <a:lnTo>
                      <a:pt x="926" y="416"/>
                    </a:lnTo>
                    <a:lnTo>
                      <a:pt x="914" y="418"/>
                    </a:lnTo>
                    <a:lnTo>
                      <a:pt x="901" y="421"/>
                    </a:lnTo>
                    <a:lnTo>
                      <a:pt x="888" y="421"/>
                    </a:lnTo>
                    <a:lnTo>
                      <a:pt x="876" y="419"/>
                    </a:lnTo>
                    <a:lnTo>
                      <a:pt x="864" y="418"/>
                    </a:lnTo>
                    <a:lnTo>
                      <a:pt x="853" y="414"/>
                    </a:lnTo>
                    <a:lnTo>
                      <a:pt x="841" y="408"/>
                    </a:lnTo>
                    <a:lnTo>
                      <a:pt x="831" y="400"/>
                    </a:lnTo>
                    <a:lnTo>
                      <a:pt x="820" y="389"/>
                    </a:lnTo>
                    <a:lnTo>
                      <a:pt x="803" y="367"/>
                    </a:lnTo>
                    <a:lnTo>
                      <a:pt x="784" y="346"/>
                    </a:lnTo>
                    <a:lnTo>
                      <a:pt x="765" y="324"/>
                    </a:lnTo>
                    <a:lnTo>
                      <a:pt x="745" y="305"/>
                    </a:lnTo>
                    <a:lnTo>
                      <a:pt x="722" y="289"/>
                    </a:lnTo>
                    <a:lnTo>
                      <a:pt x="698" y="278"/>
                    </a:lnTo>
                    <a:lnTo>
                      <a:pt x="671" y="272"/>
                    </a:lnTo>
                    <a:lnTo>
                      <a:pt x="641" y="273"/>
                    </a:lnTo>
                    <a:lnTo>
                      <a:pt x="624" y="274"/>
                    </a:lnTo>
                    <a:lnTo>
                      <a:pt x="605" y="275"/>
                    </a:lnTo>
                    <a:lnTo>
                      <a:pt x="586" y="277"/>
                    </a:lnTo>
                    <a:lnTo>
                      <a:pt x="567" y="278"/>
                    </a:lnTo>
                    <a:lnTo>
                      <a:pt x="547" y="280"/>
                    </a:lnTo>
                    <a:lnTo>
                      <a:pt x="528" y="281"/>
                    </a:lnTo>
                    <a:lnTo>
                      <a:pt x="509" y="281"/>
                    </a:lnTo>
                    <a:lnTo>
                      <a:pt x="490" y="281"/>
                    </a:lnTo>
                    <a:lnTo>
                      <a:pt x="471" y="280"/>
                    </a:lnTo>
                    <a:lnTo>
                      <a:pt x="453" y="276"/>
                    </a:lnTo>
                    <a:lnTo>
                      <a:pt x="435" y="273"/>
                    </a:lnTo>
                    <a:lnTo>
                      <a:pt x="418" y="267"/>
                    </a:lnTo>
                    <a:lnTo>
                      <a:pt x="402" y="259"/>
                    </a:lnTo>
                    <a:lnTo>
                      <a:pt x="387" y="250"/>
                    </a:lnTo>
                    <a:lnTo>
                      <a:pt x="372" y="237"/>
                    </a:lnTo>
                    <a:lnTo>
                      <a:pt x="359" y="223"/>
                    </a:lnTo>
                    <a:lnTo>
                      <a:pt x="350" y="213"/>
                    </a:lnTo>
                    <a:lnTo>
                      <a:pt x="340" y="203"/>
                    </a:lnTo>
                    <a:lnTo>
                      <a:pt x="329" y="194"/>
                    </a:lnTo>
                    <a:lnTo>
                      <a:pt x="319" y="185"/>
                    </a:lnTo>
                    <a:lnTo>
                      <a:pt x="308" y="177"/>
                    </a:lnTo>
                    <a:lnTo>
                      <a:pt x="298" y="169"/>
                    </a:lnTo>
                    <a:lnTo>
                      <a:pt x="286" y="162"/>
                    </a:lnTo>
                    <a:lnTo>
                      <a:pt x="276" y="155"/>
                    </a:lnTo>
                    <a:lnTo>
                      <a:pt x="264" y="149"/>
                    </a:lnTo>
                    <a:lnTo>
                      <a:pt x="252" y="144"/>
                    </a:lnTo>
                    <a:lnTo>
                      <a:pt x="240" y="140"/>
                    </a:lnTo>
                    <a:lnTo>
                      <a:pt x="227" y="136"/>
                    </a:lnTo>
                    <a:lnTo>
                      <a:pt x="214" y="134"/>
                    </a:lnTo>
                    <a:lnTo>
                      <a:pt x="201" y="134"/>
                    </a:lnTo>
                    <a:lnTo>
                      <a:pt x="187" y="134"/>
                    </a:lnTo>
                    <a:lnTo>
                      <a:pt x="172" y="135"/>
                    </a:lnTo>
                    <a:lnTo>
                      <a:pt x="149" y="138"/>
                    </a:lnTo>
                    <a:lnTo>
                      <a:pt x="127" y="141"/>
                    </a:lnTo>
                    <a:lnTo>
                      <a:pt x="105" y="146"/>
                    </a:lnTo>
                    <a:lnTo>
                      <a:pt x="84" y="151"/>
                    </a:lnTo>
                    <a:lnTo>
                      <a:pt x="63" y="157"/>
                    </a:lnTo>
                    <a:lnTo>
                      <a:pt x="43" y="164"/>
                    </a:lnTo>
                    <a:lnTo>
                      <a:pt x="21" y="170"/>
                    </a:lnTo>
                    <a:lnTo>
                      <a:pt x="0" y="176"/>
                    </a:lnTo>
                    <a:lnTo>
                      <a:pt x="4" y="129"/>
                    </a:lnTo>
                    <a:lnTo>
                      <a:pt x="11" y="86"/>
                    </a:lnTo>
                    <a:lnTo>
                      <a:pt x="21" y="43"/>
                    </a:lnTo>
                    <a:lnTo>
                      <a:pt x="30" y="0"/>
                    </a:lnTo>
                    <a:lnTo>
                      <a:pt x="44" y="12"/>
                    </a:lnTo>
                    <a:lnTo>
                      <a:pt x="59" y="21"/>
                    </a:lnTo>
                    <a:lnTo>
                      <a:pt x="75" y="30"/>
                    </a:lnTo>
                    <a:lnTo>
                      <a:pt x="91" y="38"/>
                    </a:lnTo>
                    <a:lnTo>
                      <a:pt x="108" y="45"/>
                    </a:lnTo>
                    <a:lnTo>
                      <a:pt x="127" y="52"/>
                    </a:lnTo>
                    <a:lnTo>
                      <a:pt x="144" y="57"/>
                    </a:lnTo>
                    <a:lnTo>
                      <a:pt x="163" y="60"/>
                    </a:lnTo>
                    <a:lnTo>
                      <a:pt x="182" y="62"/>
                    </a:lnTo>
                    <a:lnTo>
                      <a:pt x="201" y="64"/>
                    </a:lnTo>
                    <a:lnTo>
                      <a:pt x="219" y="64"/>
                    </a:lnTo>
                    <a:lnTo>
                      <a:pt x="238" y="62"/>
                    </a:lnTo>
                    <a:lnTo>
                      <a:pt x="256" y="60"/>
                    </a:lnTo>
                    <a:lnTo>
                      <a:pt x="275" y="57"/>
                    </a:lnTo>
                    <a:lnTo>
                      <a:pt x="292" y="51"/>
                    </a:lnTo>
                    <a:lnTo>
                      <a:pt x="309" y="44"/>
                    </a:lnTo>
                    <a:lnTo>
                      <a:pt x="329" y="30"/>
                    </a:lnTo>
                    <a:lnTo>
                      <a:pt x="350" y="20"/>
                    </a:lnTo>
                    <a:lnTo>
                      <a:pt x="372" y="10"/>
                    </a:lnTo>
                    <a:lnTo>
                      <a:pt x="395" y="5"/>
                    </a:lnTo>
                    <a:lnTo>
                      <a:pt x="418" y="1"/>
                    </a:lnTo>
                    <a:lnTo>
                      <a:pt x="441" y="2"/>
                    </a:lnTo>
                    <a:lnTo>
                      <a:pt x="464" y="7"/>
                    </a:lnTo>
                    <a:lnTo>
                      <a:pt x="486" y="16"/>
                    </a:lnTo>
                    <a:lnTo>
                      <a:pt x="500" y="28"/>
                    </a:lnTo>
                    <a:lnTo>
                      <a:pt x="515" y="36"/>
                    </a:lnTo>
                    <a:lnTo>
                      <a:pt x="531" y="43"/>
                    </a:lnTo>
                    <a:lnTo>
                      <a:pt x="547" y="47"/>
                    </a:lnTo>
                    <a:lnTo>
                      <a:pt x="564" y="50"/>
                    </a:lnTo>
                    <a:lnTo>
                      <a:pt x="581" y="51"/>
                    </a:lnTo>
                    <a:lnTo>
                      <a:pt x="598" y="51"/>
                    </a:lnTo>
                    <a:lnTo>
                      <a:pt x="616" y="49"/>
                    </a:lnTo>
                    <a:lnTo>
                      <a:pt x="633" y="45"/>
                    </a:lnTo>
                    <a:lnTo>
                      <a:pt x="650" y="40"/>
                    </a:lnTo>
                    <a:lnTo>
                      <a:pt x="666" y="36"/>
                    </a:lnTo>
                    <a:lnTo>
                      <a:pt x="684" y="30"/>
                    </a:lnTo>
                    <a:lnTo>
                      <a:pt x="700" y="23"/>
                    </a:lnTo>
                    <a:lnTo>
                      <a:pt x="716" y="17"/>
                    </a:lnTo>
                    <a:lnTo>
                      <a:pt x="731" y="10"/>
                    </a:lnTo>
                    <a:lnTo>
                      <a:pt x="745" y="3"/>
                    </a:lnTo>
                    <a:lnTo>
                      <a:pt x="753" y="3"/>
                    </a:lnTo>
                    <a:lnTo>
                      <a:pt x="761" y="3"/>
                    </a:lnTo>
                    <a:lnTo>
                      <a:pt x="770" y="2"/>
                    </a:lnTo>
                    <a:lnTo>
                      <a:pt x="779" y="1"/>
                    </a:lnTo>
                    <a:lnTo>
                      <a:pt x="787" y="1"/>
                    </a:lnTo>
                    <a:lnTo>
                      <a:pt x="795" y="1"/>
                    </a:lnTo>
                    <a:lnTo>
                      <a:pt x="803" y="3"/>
                    </a:lnTo>
                    <a:lnTo>
                      <a:pt x="811" y="6"/>
                    </a:lnTo>
                    <a:lnTo>
                      <a:pt x="826" y="18"/>
                    </a:lnTo>
                    <a:lnTo>
                      <a:pt x="838" y="32"/>
                    </a:lnTo>
                    <a:lnTo>
                      <a:pt x="849" y="47"/>
                    </a:lnTo>
                    <a:lnTo>
                      <a:pt x="858" y="62"/>
                    </a:lnTo>
                    <a:lnTo>
                      <a:pt x="869" y="79"/>
                    </a:lnTo>
                    <a:lnTo>
                      <a:pt x="879" y="94"/>
                    </a:lnTo>
                    <a:lnTo>
                      <a:pt x="892" y="107"/>
                    </a:lnTo>
                    <a:lnTo>
                      <a:pt x="906" y="121"/>
                    </a:lnTo>
                    <a:close/>
                  </a:path>
                </a:pathLst>
              </a:custGeom>
              <a:solidFill>
                <a:srgbClr val="7F7FFF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 dirty="0"/>
              </a:p>
            </p:txBody>
          </p:sp>
          <p:sp>
            <p:nvSpPr>
              <p:cNvPr id="73900" name="Freeform 104"/>
              <p:cNvSpPr>
                <a:spLocks/>
              </p:cNvSpPr>
              <p:nvPr/>
            </p:nvSpPr>
            <p:spPr bwMode="auto">
              <a:xfrm>
                <a:off x="4060" y="2638"/>
                <a:ext cx="72" cy="13"/>
              </a:xfrm>
              <a:custGeom>
                <a:avLst/>
                <a:gdLst>
                  <a:gd name="T0" fmla="*/ 0 w 364"/>
                  <a:gd name="T1" fmla="*/ 0 h 65"/>
                  <a:gd name="T2" fmla="*/ 0 w 364"/>
                  <a:gd name="T3" fmla="*/ 0 h 65"/>
                  <a:gd name="T4" fmla="*/ 0 w 364"/>
                  <a:gd name="T5" fmla="*/ 0 h 65"/>
                  <a:gd name="T6" fmla="*/ 0 w 364"/>
                  <a:gd name="T7" fmla="*/ 0 h 65"/>
                  <a:gd name="T8" fmla="*/ 0 w 364"/>
                  <a:gd name="T9" fmla="*/ 0 h 65"/>
                  <a:gd name="T10" fmla="*/ 0 w 364"/>
                  <a:gd name="T11" fmla="*/ 0 h 65"/>
                  <a:gd name="T12" fmla="*/ 0 w 364"/>
                  <a:gd name="T13" fmla="*/ 0 h 65"/>
                  <a:gd name="T14" fmla="*/ 0 w 364"/>
                  <a:gd name="T15" fmla="*/ 0 h 65"/>
                  <a:gd name="T16" fmla="*/ 0 w 364"/>
                  <a:gd name="T17" fmla="*/ 0 h 65"/>
                  <a:gd name="T18" fmla="*/ 0 w 364"/>
                  <a:gd name="T19" fmla="*/ 0 h 65"/>
                  <a:gd name="T20" fmla="*/ 0 w 364"/>
                  <a:gd name="T21" fmla="*/ 0 h 65"/>
                  <a:gd name="T22" fmla="*/ 0 w 364"/>
                  <a:gd name="T23" fmla="*/ 0 h 65"/>
                  <a:gd name="T24" fmla="*/ 0 w 364"/>
                  <a:gd name="T25" fmla="*/ 0 h 65"/>
                  <a:gd name="T26" fmla="*/ 0 w 364"/>
                  <a:gd name="T27" fmla="*/ 0 h 65"/>
                  <a:gd name="T28" fmla="*/ 0 w 364"/>
                  <a:gd name="T29" fmla="*/ 0 h 65"/>
                  <a:gd name="T30" fmla="*/ 0 w 364"/>
                  <a:gd name="T31" fmla="*/ 0 h 65"/>
                  <a:gd name="T32" fmla="*/ 0 w 364"/>
                  <a:gd name="T33" fmla="*/ 0 h 65"/>
                  <a:gd name="T34" fmla="*/ 0 w 364"/>
                  <a:gd name="T35" fmla="*/ 0 h 65"/>
                  <a:gd name="T36" fmla="*/ 0 w 364"/>
                  <a:gd name="T37" fmla="*/ 0 h 65"/>
                  <a:gd name="T38" fmla="*/ 0 w 364"/>
                  <a:gd name="T39" fmla="*/ 0 h 65"/>
                  <a:gd name="T40" fmla="*/ 0 w 364"/>
                  <a:gd name="T41" fmla="*/ 0 h 65"/>
                  <a:gd name="T42" fmla="*/ 0 w 364"/>
                  <a:gd name="T43" fmla="*/ 0 h 65"/>
                  <a:gd name="T44" fmla="*/ 0 w 364"/>
                  <a:gd name="T45" fmla="*/ 0 h 65"/>
                  <a:gd name="T46" fmla="*/ 0 w 364"/>
                  <a:gd name="T47" fmla="*/ 0 h 65"/>
                  <a:gd name="T48" fmla="*/ 0 w 364"/>
                  <a:gd name="T49" fmla="*/ 0 h 65"/>
                  <a:gd name="T50" fmla="*/ 0 w 364"/>
                  <a:gd name="T51" fmla="*/ 0 h 65"/>
                  <a:gd name="T52" fmla="*/ 0 w 364"/>
                  <a:gd name="T53" fmla="*/ 0 h 65"/>
                  <a:gd name="T54" fmla="*/ 0 w 364"/>
                  <a:gd name="T55" fmla="*/ 0 h 65"/>
                  <a:gd name="T56" fmla="*/ 0 w 364"/>
                  <a:gd name="T57" fmla="*/ 0 h 65"/>
                  <a:gd name="T58" fmla="*/ 0 w 364"/>
                  <a:gd name="T59" fmla="*/ 0 h 65"/>
                  <a:gd name="T60" fmla="*/ 0 w 364"/>
                  <a:gd name="T61" fmla="*/ 0 h 65"/>
                  <a:gd name="T62" fmla="*/ 0 w 364"/>
                  <a:gd name="T63" fmla="*/ 0 h 65"/>
                  <a:gd name="T64" fmla="*/ 0 w 364"/>
                  <a:gd name="T65" fmla="*/ 0 h 65"/>
                  <a:gd name="T66" fmla="*/ 0 w 364"/>
                  <a:gd name="T67" fmla="*/ 0 h 65"/>
                  <a:gd name="T68" fmla="*/ 0 w 364"/>
                  <a:gd name="T69" fmla="*/ 0 h 65"/>
                  <a:gd name="T70" fmla="*/ 0 w 364"/>
                  <a:gd name="T71" fmla="*/ 0 h 65"/>
                  <a:gd name="T72" fmla="*/ 0 w 364"/>
                  <a:gd name="T73" fmla="*/ 0 h 65"/>
                  <a:gd name="T74" fmla="*/ 0 w 364"/>
                  <a:gd name="T75" fmla="*/ 0 h 65"/>
                  <a:gd name="T76" fmla="*/ 0 w 364"/>
                  <a:gd name="T77" fmla="*/ 0 h 65"/>
                  <a:gd name="T78" fmla="*/ 0 w 364"/>
                  <a:gd name="T79" fmla="*/ 0 h 65"/>
                  <a:gd name="T80" fmla="*/ 0 w 364"/>
                  <a:gd name="T81" fmla="*/ 0 h 65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364"/>
                  <a:gd name="T124" fmla="*/ 0 h 65"/>
                  <a:gd name="T125" fmla="*/ 364 w 364"/>
                  <a:gd name="T126" fmla="*/ 65 h 65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364" h="65">
                    <a:moveTo>
                      <a:pt x="364" y="38"/>
                    </a:moveTo>
                    <a:lnTo>
                      <a:pt x="342" y="41"/>
                    </a:lnTo>
                    <a:lnTo>
                      <a:pt x="320" y="45"/>
                    </a:lnTo>
                    <a:lnTo>
                      <a:pt x="298" y="48"/>
                    </a:lnTo>
                    <a:lnTo>
                      <a:pt x="275" y="52"/>
                    </a:lnTo>
                    <a:lnTo>
                      <a:pt x="253" y="55"/>
                    </a:lnTo>
                    <a:lnTo>
                      <a:pt x="230" y="57"/>
                    </a:lnTo>
                    <a:lnTo>
                      <a:pt x="207" y="60"/>
                    </a:lnTo>
                    <a:lnTo>
                      <a:pt x="184" y="62"/>
                    </a:lnTo>
                    <a:lnTo>
                      <a:pt x="162" y="64"/>
                    </a:lnTo>
                    <a:lnTo>
                      <a:pt x="138" y="65"/>
                    </a:lnTo>
                    <a:lnTo>
                      <a:pt x="115" y="65"/>
                    </a:lnTo>
                    <a:lnTo>
                      <a:pt x="92" y="65"/>
                    </a:lnTo>
                    <a:lnTo>
                      <a:pt x="69" y="64"/>
                    </a:lnTo>
                    <a:lnTo>
                      <a:pt x="46" y="62"/>
                    </a:lnTo>
                    <a:lnTo>
                      <a:pt x="23" y="60"/>
                    </a:lnTo>
                    <a:lnTo>
                      <a:pt x="0" y="55"/>
                    </a:lnTo>
                    <a:lnTo>
                      <a:pt x="14" y="54"/>
                    </a:lnTo>
                    <a:lnTo>
                      <a:pt x="29" y="53"/>
                    </a:lnTo>
                    <a:lnTo>
                      <a:pt x="43" y="52"/>
                    </a:lnTo>
                    <a:lnTo>
                      <a:pt x="56" y="49"/>
                    </a:lnTo>
                    <a:lnTo>
                      <a:pt x="70" y="47"/>
                    </a:lnTo>
                    <a:lnTo>
                      <a:pt x="84" y="44"/>
                    </a:lnTo>
                    <a:lnTo>
                      <a:pt x="97" y="40"/>
                    </a:lnTo>
                    <a:lnTo>
                      <a:pt x="111" y="37"/>
                    </a:lnTo>
                    <a:lnTo>
                      <a:pt x="123" y="33"/>
                    </a:lnTo>
                    <a:lnTo>
                      <a:pt x="137" y="28"/>
                    </a:lnTo>
                    <a:lnTo>
                      <a:pt x="150" y="25"/>
                    </a:lnTo>
                    <a:lnTo>
                      <a:pt x="163" y="20"/>
                    </a:lnTo>
                    <a:lnTo>
                      <a:pt x="175" y="15"/>
                    </a:lnTo>
                    <a:lnTo>
                      <a:pt x="188" y="10"/>
                    </a:lnTo>
                    <a:lnTo>
                      <a:pt x="201" y="5"/>
                    </a:lnTo>
                    <a:lnTo>
                      <a:pt x="214" y="0"/>
                    </a:lnTo>
                    <a:lnTo>
                      <a:pt x="234" y="1"/>
                    </a:lnTo>
                    <a:lnTo>
                      <a:pt x="254" y="4"/>
                    </a:lnTo>
                    <a:lnTo>
                      <a:pt x="273" y="10"/>
                    </a:lnTo>
                    <a:lnTo>
                      <a:pt x="290" y="17"/>
                    </a:lnTo>
                    <a:lnTo>
                      <a:pt x="308" y="24"/>
                    </a:lnTo>
                    <a:lnTo>
                      <a:pt x="326" y="30"/>
                    </a:lnTo>
                    <a:lnTo>
                      <a:pt x="344" y="34"/>
                    </a:lnTo>
                    <a:lnTo>
                      <a:pt x="364" y="38"/>
                    </a:lnTo>
                    <a:close/>
                  </a:path>
                </a:pathLst>
              </a:custGeom>
              <a:solidFill>
                <a:srgbClr val="005B7F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 dirty="0"/>
              </a:p>
            </p:txBody>
          </p:sp>
          <p:sp>
            <p:nvSpPr>
              <p:cNvPr id="73901" name="Freeform 105"/>
              <p:cNvSpPr>
                <a:spLocks/>
              </p:cNvSpPr>
              <p:nvPr/>
            </p:nvSpPr>
            <p:spPr bwMode="auto">
              <a:xfrm>
                <a:off x="4406" y="2644"/>
                <a:ext cx="10" cy="23"/>
              </a:xfrm>
              <a:custGeom>
                <a:avLst/>
                <a:gdLst>
                  <a:gd name="T0" fmla="*/ 0 w 52"/>
                  <a:gd name="T1" fmla="*/ 0 h 114"/>
                  <a:gd name="T2" fmla="*/ 0 w 52"/>
                  <a:gd name="T3" fmla="*/ 0 h 114"/>
                  <a:gd name="T4" fmla="*/ 0 w 52"/>
                  <a:gd name="T5" fmla="*/ 0 h 114"/>
                  <a:gd name="T6" fmla="*/ 0 w 52"/>
                  <a:gd name="T7" fmla="*/ 0 h 114"/>
                  <a:gd name="T8" fmla="*/ 0 w 52"/>
                  <a:gd name="T9" fmla="*/ 0 h 114"/>
                  <a:gd name="T10" fmla="*/ 0 w 52"/>
                  <a:gd name="T11" fmla="*/ 0 h 114"/>
                  <a:gd name="T12" fmla="*/ 0 w 52"/>
                  <a:gd name="T13" fmla="*/ 0 h 114"/>
                  <a:gd name="T14" fmla="*/ 0 w 52"/>
                  <a:gd name="T15" fmla="*/ 0 h 114"/>
                  <a:gd name="T16" fmla="*/ 0 w 52"/>
                  <a:gd name="T17" fmla="*/ 0 h 114"/>
                  <a:gd name="T18" fmla="*/ 0 w 52"/>
                  <a:gd name="T19" fmla="*/ 0 h 114"/>
                  <a:gd name="T20" fmla="*/ 0 w 52"/>
                  <a:gd name="T21" fmla="*/ 0 h 114"/>
                  <a:gd name="T22" fmla="*/ 0 w 52"/>
                  <a:gd name="T23" fmla="*/ 0 h 114"/>
                  <a:gd name="T24" fmla="*/ 0 w 52"/>
                  <a:gd name="T25" fmla="*/ 0 h 114"/>
                  <a:gd name="T26" fmla="*/ 0 w 52"/>
                  <a:gd name="T27" fmla="*/ 0 h 114"/>
                  <a:gd name="T28" fmla="*/ 0 w 52"/>
                  <a:gd name="T29" fmla="*/ 0 h 114"/>
                  <a:gd name="T30" fmla="*/ 0 w 52"/>
                  <a:gd name="T31" fmla="*/ 0 h 114"/>
                  <a:gd name="T32" fmla="*/ 0 w 52"/>
                  <a:gd name="T33" fmla="*/ 0 h 114"/>
                  <a:gd name="T34" fmla="*/ 0 w 52"/>
                  <a:gd name="T35" fmla="*/ 0 h 114"/>
                  <a:gd name="T36" fmla="*/ 0 w 52"/>
                  <a:gd name="T37" fmla="*/ 0 h 114"/>
                  <a:gd name="T38" fmla="*/ 0 w 52"/>
                  <a:gd name="T39" fmla="*/ 0 h 114"/>
                  <a:gd name="T40" fmla="*/ 0 w 52"/>
                  <a:gd name="T41" fmla="*/ 0 h 114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52"/>
                  <a:gd name="T64" fmla="*/ 0 h 114"/>
                  <a:gd name="T65" fmla="*/ 52 w 52"/>
                  <a:gd name="T66" fmla="*/ 114 h 114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52" h="114">
                    <a:moveTo>
                      <a:pt x="17" y="114"/>
                    </a:moveTo>
                    <a:lnTo>
                      <a:pt x="10" y="114"/>
                    </a:lnTo>
                    <a:lnTo>
                      <a:pt x="5" y="110"/>
                    </a:lnTo>
                    <a:lnTo>
                      <a:pt x="3" y="104"/>
                    </a:lnTo>
                    <a:lnTo>
                      <a:pt x="0" y="99"/>
                    </a:lnTo>
                    <a:lnTo>
                      <a:pt x="1" y="84"/>
                    </a:lnTo>
                    <a:lnTo>
                      <a:pt x="4" y="70"/>
                    </a:lnTo>
                    <a:lnTo>
                      <a:pt x="11" y="58"/>
                    </a:lnTo>
                    <a:lnTo>
                      <a:pt x="18" y="46"/>
                    </a:lnTo>
                    <a:lnTo>
                      <a:pt x="26" y="35"/>
                    </a:lnTo>
                    <a:lnTo>
                      <a:pt x="36" y="23"/>
                    </a:lnTo>
                    <a:lnTo>
                      <a:pt x="44" y="12"/>
                    </a:lnTo>
                    <a:lnTo>
                      <a:pt x="52" y="0"/>
                    </a:lnTo>
                    <a:lnTo>
                      <a:pt x="52" y="15"/>
                    </a:lnTo>
                    <a:lnTo>
                      <a:pt x="52" y="30"/>
                    </a:lnTo>
                    <a:lnTo>
                      <a:pt x="49" y="45"/>
                    </a:lnTo>
                    <a:lnTo>
                      <a:pt x="45" y="60"/>
                    </a:lnTo>
                    <a:lnTo>
                      <a:pt x="40" y="75"/>
                    </a:lnTo>
                    <a:lnTo>
                      <a:pt x="33" y="89"/>
                    </a:lnTo>
                    <a:lnTo>
                      <a:pt x="26" y="102"/>
                    </a:lnTo>
                    <a:lnTo>
                      <a:pt x="17" y="114"/>
                    </a:lnTo>
                    <a:close/>
                  </a:path>
                </a:pathLst>
              </a:custGeom>
              <a:solidFill>
                <a:srgbClr val="FFFF00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 dirty="0"/>
              </a:p>
            </p:txBody>
          </p:sp>
          <p:sp>
            <p:nvSpPr>
              <p:cNvPr id="73902" name="Freeform 106"/>
              <p:cNvSpPr>
                <a:spLocks/>
              </p:cNvSpPr>
              <p:nvPr/>
            </p:nvSpPr>
            <p:spPr bwMode="auto">
              <a:xfrm>
                <a:off x="4215" y="2644"/>
                <a:ext cx="49" cy="42"/>
              </a:xfrm>
              <a:custGeom>
                <a:avLst/>
                <a:gdLst>
                  <a:gd name="T0" fmla="*/ 0 w 248"/>
                  <a:gd name="T1" fmla="*/ 0 h 209"/>
                  <a:gd name="T2" fmla="*/ 0 w 248"/>
                  <a:gd name="T3" fmla="*/ 0 h 209"/>
                  <a:gd name="T4" fmla="*/ 0 w 248"/>
                  <a:gd name="T5" fmla="*/ 0 h 209"/>
                  <a:gd name="T6" fmla="*/ 0 w 248"/>
                  <a:gd name="T7" fmla="*/ 0 h 209"/>
                  <a:gd name="T8" fmla="*/ 0 w 248"/>
                  <a:gd name="T9" fmla="*/ 0 h 209"/>
                  <a:gd name="T10" fmla="*/ 0 w 248"/>
                  <a:gd name="T11" fmla="*/ 0 h 209"/>
                  <a:gd name="T12" fmla="*/ 0 w 248"/>
                  <a:gd name="T13" fmla="*/ 0 h 209"/>
                  <a:gd name="T14" fmla="*/ 0 w 248"/>
                  <a:gd name="T15" fmla="*/ 0 h 209"/>
                  <a:gd name="T16" fmla="*/ 0 w 248"/>
                  <a:gd name="T17" fmla="*/ 0 h 209"/>
                  <a:gd name="T18" fmla="*/ 0 w 248"/>
                  <a:gd name="T19" fmla="*/ 0 h 209"/>
                  <a:gd name="T20" fmla="*/ 0 w 248"/>
                  <a:gd name="T21" fmla="*/ 0 h 209"/>
                  <a:gd name="T22" fmla="*/ 0 w 248"/>
                  <a:gd name="T23" fmla="*/ 0 h 209"/>
                  <a:gd name="T24" fmla="*/ 0 w 248"/>
                  <a:gd name="T25" fmla="*/ 0 h 209"/>
                  <a:gd name="T26" fmla="*/ 0 w 248"/>
                  <a:gd name="T27" fmla="*/ 0 h 209"/>
                  <a:gd name="T28" fmla="*/ 0 w 248"/>
                  <a:gd name="T29" fmla="*/ 0 h 209"/>
                  <a:gd name="T30" fmla="*/ 0 w 248"/>
                  <a:gd name="T31" fmla="*/ 0 h 209"/>
                  <a:gd name="T32" fmla="*/ 0 w 248"/>
                  <a:gd name="T33" fmla="*/ 0 h 209"/>
                  <a:gd name="T34" fmla="*/ 0 w 248"/>
                  <a:gd name="T35" fmla="*/ 0 h 209"/>
                  <a:gd name="T36" fmla="*/ 0 w 248"/>
                  <a:gd name="T37" fmla="*/ 0 h 209"/>
                  <a:gd name="T38" fmla="*/ 0 w 248"/>
                  <a:gd name="T39" fmla="*/ 0 h 209"/>
                  <a:gd name="T40" fmla="*/ 0 w 248"/>
                  <a:gd name="T41" fmla="*/ 0 h 209"/>
                  <a:gd name="T42" fmla="*/ 0 w 248"/>
                  <a:gd name="T43" fmla="*/ 0 h 209"/>
                  <a:gd name="T44" fmla="*/ 0 w 248"/>
                  <a:gd name="T45" fmla="*/ 0 h 209"/>
                  <a:gd name="T46" fmla="*/ 0 w 248"/>
                  <a:gd name="T47" fmla="*/ 0 h 209"/>
                  <a:gd name="T48" fmla="*/ 0 w 248"/>
                  <a:gd name="T49" fmla="*/ 0 h 209"/>
                  <a:gd name="T50" fmla="*/ 0 w 248"/>
                  <a:gd name="T51" fmla="*/ 0 h 209"/>
                  <a:gd name="T52" fmla="*/ 0 w 248"/>
                  <a:gd name="T53" fmla="*/ 0 h 209"/>
                  <a:gd name="T54" fmla="*/ 0 w 248"/>
                  <a:gd name="T55" fmla="*/ 0 h 209"/>
                  <a:gd name="T56" fmla="*/ 0 w 248"/>
                  <a:gd name="T57" fmla="*/ 0 h 209"/>
                  <a:gd name="T58" fmla="*/ 0 w 248"/>
                  <a:gd name="T59" fmla="*/ 0 h 209"/>
                  <a:gd name="T60" fmla="*/ 0 w 248"/>
                  <a:gd name="T61" fmla="*/ 0 h 209"/>
                  <a:gd name="T62" fmla="*/ 0 w 248"/>
                  <a:gd name="T63" fmla="*/ 0 h 209"/>
                  <a:gd name="T64" fmla="*/ 0 w 248"/>
                  <a:gd name="T65" fmla="*/ 0 h 209"/>
                  <a:gd name="T66" fmla="*/ 0 w 248"/>
                  <a:gd name="T67" fmla="*/ 0 h 209"/>
                  <a:gd name="T68" fmla="*/ 0 w 248"/>
                  <a:gd name="T69" fmla="*/ 0 h 209"/>
                  <a:gd name="T70" fmla="*/ 0 w 248"/>
                  <a:gd name="T71" fmla="*/ 0 h 209"/>
                  <a:gd name="T72" fmla="*/ 0 w 248"/>
                  <a:gd name="T73" fmla="*/ 0 h 209"/>
                  <a:gd name="T74" fmla="*/ 0 w 248"/>
                  <a:gd name="T75" fmla="*/ 0 h 209"/>
                  <a:gd name="T76" fmla="*/ 0 w 248"/>
                  <a:gd name="T77" fmla="*/ 0 h 209"/>
                  <a:gd name="T78" fmla="*/ 0 w 248"/>
                  <a:gd name="T79" fmla="*/ 0 h 209"/>
                  <a:gd name="T80" fmla="*/ 0 w 248"/>
                  <a:gd name="T81" fmla="*/ 0 h 209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248"/>
                  <a:gd name="T124" fmla="*/ 0 h 209"/>
                  <a:gd name="T125" fmla="*/ 248 w 248"/>
                  <a:gd name="T126" fmla="*/ 209 h 209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248" h="209">
                    <a:moveTo>
                      <a:pt x="248" y="167"/>
                    </a:moveTo>
                    <a:lnTo>
                      <a:pt x="241" y="173"/>
                    </a:lnTo>
                    <a:lnTo>
                      <a:pt x="234" y="180"/>
                    </a:lnTo>
                    <a:lnTo>
                      <a:pt x="227" y="187"/>
                    </a:lnTo>
                    <a:lnTo>
                      <a:pt x="220" y="194"/>
                    </a:lnTo>
                    <a:lnTo>
                      <a:pt x="212" y="200"/>
                    </a:lnTo>
                    <a:lnTo>
                      <a:pt x="204" y="205"/>
                    </a:lnTo>
                    <a:lnTo>
                      <a:pt x="194" y="207"/>
                    </a:lnTo>
                    <a:lnTo>
                      <a:pt x="185" y="209"/>
                    </a:lnTo>
                    <a:lnTo>
                      <a:pt x="176" y="194"/>
                    </a:lnTo>
                    <a:lnTo>
                      <a:pt x="167" y="179"/>
                    </a:lnTo>
                    <a:lnTo>
                      <a:pt x="155" y="165"/>
                    </a:lnTo>
                    <a:lnTo>
                      <a:pt x="144" y="153"/>
                    </a:lnTo>
                    <a:lnTo>
                      <a:pt x="132" y="140"/>
                    </a:lnTo>
                    <a:lnTo>
                      <a:pt x="119" y="127"/>
                    </a:lnTo>
                    <a:lnTo>
                      <a:pt x="105" y="116"/>
                    </a:lnTo>
                    <a:lnTo>
                      <a:pt x="93" y="104"/>
                    </a:lnTo>
                    <a:lnTo>
                      <a:pt x="80" y="93"/>
                    </a:lnTo>
                    <a:lnTo>
                      <a:pt x="66" y="81"/>
                    </a:lnTo>
                    <a:lnTo>
                      <a:pt x="53" y="68"/>
                    </a:lnTo>
                    <a:lnTo>
                      <a:pt x="42" y="57"/>
                    </a:lnTo>
                    <a:lnTo>
                      <a:pt x="30" y="43"/>
                    </a:lnTo>
                    <a:lnTo>
                      <a:pt x="19" y="30"/>
                    </a:lnTo>
                    <a:lnTo>
                      <a:pt x="10" y="15"/>
                    </a:lnTo>
                    <a:lnTo>
                      <a:pt x="0" y="0"/>
                    </a:lnTo>
                    <a:lnTo>
                      <a:pt x="18" y="7"/>
                    </a:lnTo>
                    <a:lnTo>
                      <a:pt x="34" y="15"/>
                    </a:lnTo>
                    <a:lnTo>
                      <a:pt x="50" y="24"/>
                    </a:lnTo>
                    <a:lnTo>
                      <a:pt x="65" y="35"/>
                    </a:lnTo>
                    <a:lnTo>
                      <a:pt x="80" y="45"/>
                    </a:lnTo>
                    <a:lnTo>
                      <a:pt x="95" y="57"/>
                    </a:lnTo>
                    <a:lnTo>
                      <a:pt x="110" y="69"/>
                    </a:lnTo>
                    <a:lnTo>
                      <a:pt x="125" y="81"/>
                    </a:lnTo>
                    <a:lnTo>
                      <a:pt x="139" y="94"/>
                    </a:lnTo>
                    <a:lnTo>
                      <a:pt x="154" y="105"/>
                    </a:lnTo>
                    <a:lnTo>
                      <a:pt x="169" y="118"/>
                    </a:lnTo>
                    <a:lnTo>
                      <a:pt x="184" y="130"/>
                    </a:lnTo>
                    <a:lnTo>
                      <a:pt x="199" y="140"/>
                    </a:lnTo>
                    <a:lnTo>
                      <a:pt x="215" y="149"/>
                    </a:lnTo>
                    <a:lnTo>
                      <a:pt x="231" y="158"/>
                    </a:lnTo>
                    <a:lnTo>
                      <a:pt x="248" y="167"/>
                    </a:lnTo>
                    <a:close/>
                  </a:path>
                </a:pathLst>
              </a:custGeom>
              <a:solidFill>
                <a:srgbClr val="FFFF00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 dirty="0"/>
              </a:p>
            </p:txBody>
          </p:sp>
          <p:sp>
            <p:nvSpPr>
              <p:cNvPr id="73903" name="Freeform 107"/>
              <p:cNvSpPr>
                <a:spLocks/>
              </p:cNvSpPr>
              <p:nvPr/>
            </p:nvSpPr>
            <p:spPr bwMode="auto">
              <a:xfrm>
                <a:off x="4426" y="2651"/>
                <a:ext cx="12" cy="27"/>
              </a:xfrm>
              <a:custGeom>
                <a:avLst/>
                <a:gdLst>
                  <a:gd name="T0" fmla="*/ 0 w 61"/>
                  <a:gd name="T1" fmla="*/ 0 h 138"/>
                  <a:gd name="T2" fmla="*/ 0 w 61"/>
                  <a:gd name="T3" fmla="*/ 0 h 138"/>
                  <a:gd name="T4" fmla="*/ 0 w 61"/>
                  <a:gd name="T5" fmla="*/ 0 h 138"/>
                  <a:gd name="T6" fmla="*/ 0 w 61"/>
                  <a:gd name="T7" fmla="*/ 0 h 138"/>
                  <a:gd name="T8" fmla="*/ 0 w 61"/>
                  <a:gd name="T9" fmla="*/ 0 h 138"/>
                  <a:gd name="T10" fmla="*/ 0 w 61"/>
                  <a:gd name="T11" fmla="*/ 0 h 138"/>
                  <a:gd name="T12" fmla="*/ 0 w 61"/>
                  <a:gd name="T13" fmla="*/ 0 h 138"/>
                  <a:gd name="T14" fmla="*/ 0 w 61"/>
                  <a:gd name="T15" fmla="*/ 0 h 138"/>
                  <a:gd name="T16" fmla="*/ 0 w 61"/>
                  <a:gd name="T17" fmla="*/ 0 h 138"/>
                  <a:gd name="T18" fmla="*/ 0 w 61"/>
                  <a:gd name="T19" fmla="*/ 0 h 138"/>
                  <a:gd name="T20" fmla="*/ 0 w 61"/>
                  <a:gd name="T21" fmla="*/ 0 h 138"/>
                  <a:gd name="T22" fmla="*/ 0 w 61"/>
                  <a:gd name="T23" fmla="*/ 0 h 138"/>
                  <a:gd name="T24" fmla="*/ 0 w 61"/>
                  <a:gd name="T25" fmla="*/ 0 h 138"/>
                  <a:gd name="T26" fmla="*/ 0 w 61"/>
                  <a:gd name="T27" fmla="*/ 0 h 138"/>
                  <a:gd name="T28" fmla="*/ 0 w 61"/>
                  <a:gd name="T29" fmla="*/ 0 h 138"/>
                  <a:gd name="T30" fmla="*/ 0 w 61"/>
                  <a:gd name="T31" fmla="*/ 0 h 138"/>
                  <a:gd name="T32" fmla="*/ 0 w 61"/>
                  <a:gd name="T33" fmla="*/ 0 h 138"/>
                  <a:gd name="T34" fmla="*/ 0 w 61"/>
                  <a:gd name="T35" fmla="*/ 0 h 138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61"/>
                  <a:gd name="T55" fmla="*/ 0 h 138"/>
                  <a:gd name="T56" fmla="*/ 61 w 61"/>
                  <a:gd name="T57" fmla="*/ 138 h 138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61" h="138">
                    <a:moveTo>
                      <a:pt x="61" y="138"/>
                    </a:moveTo>
                    <a:lnTo>
                      <a:pt x="53" y="133"/>
                    </a:lnTo>
                    <a:lnTo>
                      <a:pt x="45" y="130"/>
                    </a:lnTo>
                    <a:lnTo>
                      <a:pt x="37" y="125"/>
                    </a:lnTo>
                    <a:lnTo>
                      <a:pt x="29" y="121"/>
                    </a:lnTo>
                    <a:lnTo>
                      <a:pt x="21" y="115"/>
                    </a:lnTo>
                    <a:lnTo>
                      <a:pt x="14" y="109"/>
                    </a:lnTo>
                    <a:lnTo>
                      <a:pt x="7" y="102"/>
                    </a:lnTo>
                    <a:lnTo>
                      <a:pt x="1" y="94"/>
                    </a:lnTo>
                    <a:lnTo>
                      <a:pt x="0" y="80"/>
                    </a:lnTo>
                    <a:lnTo>
                      <a:pt x="3" y="67"/>
                    </a:lnTo>
                    <a:lnTo>
                      <a:pt x="6" y="56"/>
                    </a:lnTo>
                    <a:lnTo>
                      <a:pt x="12" y="44"/>
                    </a:lnTo>
                    <a:lnTo>
                      <a:pt x="18" y="34"/>
                    </a:lnTo>
                    <a:lnTo>
                      <a:pt x="23" y="22"/>
                    </a:lnTo>
                    <a:lnTo>
                      <a:pt x="30" y="12"/>
                    </a:lnTo>
                    <a:lnTo>
                      <a:pt x="35" y="0"/>
                    </a:lnTo>
                    <a:lnTo>
                      <a:pt x="61" y="138"/>
                    </a:lnTo>
                    <a:close/>
                  </a:path>
                </a:pathLst>
              </a:custGeom>
              <a:solidFill>
                <a:srgbClr val="005B7F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 dirty="0"/>
              </a:p>
            </p:txBody>
          </p:sp>
          <p:sp>
            <p:nvSpPr>
              <p:cNvPr id="73904" name="Freeform 108"/>
              <p:cNvSpPr>
                <a:spLocks/>
              </p:cNvSpPr>
              <p:nvPr/>
            </p:nvSpPr>
            <p:spPr bwMode="auto">
              <a:xfrm>
                <a:off x="4250" y="2662"/>
                <a:ext cx="171" cy="90"/>
              </a:xfrm>
              <a:custGeom>
                <a:avLst/>
                <a:gdLst>
                  <a:gd name="T0" fmla="*/ 0 w 855"/>
                  <a:gd name="T1" fmla="*/ 0 h 446"/>
                  <a:gd name="T2" fmla="*/ 0 w 855"/>
                  <a:gd name="T3" fmla="*/ 0 h 446"/>
                  <a:gd name="T4" fmla="*/ 0 w 855"/>
                  <a:gd name="T5" fmla="*/ 0 h 446"/>
                  <a:gd name="T6" fmla="*/ 0 w 855"/>
                  <a:gd name="T7" fmla="*/ 0 h 446"/>
                  <a:gd name="T8" fmla="*/ 0 w 855"/>
                  <a:gd name="T9" fmla="*/ 0 h 446"/>
                  <a:gd name="T10" fmla="*/ 0 w 855"/>
                  <a:gd name="T11" fmla="*/ 0 h 446"/>
                  <a:gd name="T12" fmla="*/ 0 w 855"/>
                  <a:gd name="T13" fmla="*/ 0 h 446"/>
                  <a:gd name="T14" fmla="*/ 0 w 855"/>
                  <a:gd name="T15" fmla="*/ 0 h 446"/>
                  <a:gd name="T16" fmla="*/ 0 w 855"/>
                  <a:gd name="T17" fmla="*/ 0 h 446"/>
                  <a:gd name="T18" fmla="*/ 0 w 855"/>
                  <a:gd name="T19" fmla="*/ 0 h 446"/>
                  <a:gd name="T20" fmla="*/ 0 w 855"/>
                  <a:gd name="T21" fmla="*/ 0 h 446"/>
                  <a:gd name="T22" fmla="*/ 0 w 855"/>
                  <a:gd name="T23" fmla="*/ 0 h 446"/>
                  <a:gd name="T24" fmla="*/ 0 w 855"/>
                  <a:gd name="T25" fmla="*/ 0 h 446"/>
                  <a:gd name="T26" fmla="*/ 0 w 855"/>
                  <a:gd name="T27" fmla="*/ 0 h 446"/>
                  <a:gd name="T28" fmla="*/ 0 w 855"/>
                  <a:gd name="T29" fmla="*/ 0 h 446"/>
                  <a:gd name="T30" fmla="*/ 0 w 855"/>
                  <a:gd name="T31" fmla="*/ 0 h 446"/>
                  <a:gd name="T32" fmla="*/ 0 w 855"/>
                  <a:gd name="T33" fmla="*/ 0 h 446"/>
                  <a:gd name="T34" fmla="*/ 0 w 855"/>
                  <a:gd name="T35" fmla="*/ 0 h 446"/>
                  <a:gd name="T36" fmla="*/ 0 w 855"/>
                  <a:gd name="T37" fmla="*/ 0 h 446"/>
                  <a:gd name="T38" fmla="*/ 0 w 855"/>
                  <a:gd name="T39" fmla="*/ 0 h 446"/>
                  <a:gd name="T40" fmla="*/ 0 w 855"/>
                  <a:gd name="T41" fmla="*/ 0 h 446"/>
                  <a:gd name="T42" fmla="*/ 0 w 855"/>
                  <a:gd name="T43" fmla="*/ 0 h 446"/>
                  <a:gd name="T44" fmla="*/ 0 w 855"/>
                  <a:gd name="T45" fmla="*/ 0 h 446"/>
                  <a:gd name="T46" fmla="*/ 0 w 855"/>
                  <a:gd name="T47" fmla="*/ 0 h 446"/>
                  <a:gd name="T48" fmla="*/ 0 w 855"/>
                  <a:gd name="T49" fmla="*/ 0 h 446"/>
                  <a:gd name="T50" fmla="*/ 0 w 855"/>
                  <a:gd name="T51" fmla="*/ 0 h 446"/>
                  <a:gd name="T52" fmla="*/ 0 w 855"/>
                  <a:gd name="T53" fmla="*/ 0 h 446"/>
                  <a:gd name="T54" fmla="*/ 0 w 855"/>
                  <a:gd name="T55" fmla="*/ 0 h 446"/>
                  <a:gd name="T56" fmla="*/ 0 w 855"/>
                  <a:gd name="T57" fmla="*/ 0 h 446"/>
                  <a:gd name="T58" fmla="*/ 0 w 855"/>
                  <a:gd name="T59" fmla="*/ 0 h 446"/>
                  <a:gd name="T60" fmla="*/ 0 w 855"/>
                  <a:gd name="T61" fmla="*/ 0 h 446"/>
                  <a:gd name="T62" fmla="*/ 0 w 855"/>
                  <a:gd name="T63" fmla="*/ 0 h 446"/>
                  <a:gd name="T64" fmla="*/ 0 w 855"/>
                  <a:gd name="T65" fmla="*/ 0 h 446"/>
                  <a:gd name="T66" fmla="*/ 0 w 855"/>
                  <a:gd name="T67" fmla="*/ 0 h 446"/>
                  <a:gd name="T68" fmla="*/ 0 w 855"/>
                  <a:gd name="T69" fmla="*/ 0 h 446"/>
                  <a:gd name="T70" fmla="*/ 0 w 855"/>
                  <a:gd name="T71" fmla="*/ 0 h 446"/>
                  <a:gd name="T72" fmla="*/ 0 w 855"/>
                  <a:gd name="T73" fmla="*/ 0 h 44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855"/>
                  <a:gd name="T112" fmla="*/ 0 h 446"/>
                  <a:gd name="T113" fmla="*/ 855 w 855"/>
                  <a:gd name="T114" fmla="*/ 446 h 44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855" h="446">
                    <a:moveTo>
                      <a:pt x="855" y="165"/>
                    </a:moveTo>
                    <a:lnTo>
                      <a:pt x="835" y="175"/>
                    </a:lnTo>
                    <a:lnTo>
                      <a:pt x="816" y="185"/>
                    </a:lnTo>
                    <a:lnTo>
                      <a:pt x="797" y="196"/>
                    </a:lnTo>
                    <a:lnTo>
                      <a:pt x="778" y="206"/>
                    </a:lnTo>
                    <a:lnTo>
                      <a:pt x="758" y="217"/>
                    </a:lnTo>
                    <a:lnTo>
                      <a:pt x="740" y="227"/>
                    </a:lnTo>
                    <a:lnTo>
                      <a:pt x="720" y="238"/>
                    </a:lnTo>
                    <a:lnTo>
                      <a:pt x="701" y="249"/>
                    </a:lnTo>
                    <a:lnTo>
                      <a:pt x="682" y="259"/>
                    </a:lnTo>
                    <a:lnTo>
                      <a:pt x="663" y="271"/>
                    </a:lnTo>
                    <a:lnTo>
                      <a:pt x="644" y="282"/>
                    </a:lnTo>
                    <a:lnTo>
                      <a:pt x="624" y="293"/>
                    </a:lnTo>
                    <a:lnTo>
                      <a:pt x="606" y="304"/>
                    </a:lnTo>
                    <a:lnTo>
                      <a:pt x="586" y="315"/>
                    </a:lnTo>
                    <a:lnTo>
                      <a:pt x="567" y="326"/>
                    </a:lnTo>
                    <a:lnTo>
                      <a:pt x="548" y="337"/>
                    </a:lnTo>
                    <a:lnTo>
                      <a:pt x="388" y="388"/>
                    </a:lnTo>
                    <a:lnTo>
                      <a:pt x="372" y="397"/>
                    </a:lnTo>
                    <a:lnTo>
                      <a:pt x="356" y="406"/>
                    </a:lnTo>
                    <a:lnTo>
                      <a:pt x="340" y="415"/>
                    </a:lnTo>
                    <a:lnTo>
                      <a:pt x="324" y="426"/>
                    </a:lnTo>
                    <a:lnTo>
                      <a:pt x="307" y="434"/>
                    </a:lnTo>
                    <a:lnTo>
                      <a:pt x="290" y="441"/>
                    </a:lnTo>
                    <a:lnTo>
                      <a:pt x="273" y="445"/>
                    </a:lnTo>
                    <a:lnTo>
                      <a:pt x="254" y="446"/>
                    </a:lnTo>
                    <a:lnTo>
                      <a:pt x="246" y="436"/>
                    </a:lnTo>
                    <a:lnTo>
                      <a:pt x="238" y="426"/>
                    </a:lnTo>
                    <a:lnTo>
                      <a:pt x="230" y="416"/>
                    </a:lnTo>
                    <a:lnTo>
                      <a:pt x="221" y="407"/>
                    </a:lnTo>
                    <a:lnTo>
                      <a:pt x="212" y="399"/>
                    </a:lnTo>
                    <a:lnTo>
                      <a:pt x="201" y="391"/>
                    </a:lnTo>
                    <a:lnTo>
                      <a:pt x="191" y="386"/>
                    </a:lnTo>
                    <a:lnTo>
                      <a:pt x="178" y="383"/>
                    </a:lnTo>
                    <a:lnTo>
                      <a:pt x="114" y="369"/>
                    </a:lnTo>
                    <a:lnTo>
                      <a:pt x="109" y="348"/>
                    </a:lnTo>
                    <a:lnTo>
                      <a:pt x="99" y="327"/>
                    </a:lnTo>
                    <a:lnTo>
                      <a:pt x="87" y="309"/>
                    </a:lnTo>
                    <a:lnTo>
                      <a:pt x="73" y="290"/>
                    </a:lnTo>
                    <a:lnTo>
                      <a:pt x="57" y="274"/>
                    </a:lnTo>
                    <a:lnTo>
                      <a:pt x="38" y="259"/>
                    </a:lnTo>
                    <a:lnTo>
                      <a:pt x="20" y="248"/>
                    </a:lnTo>
                    <a:lnTo>
                      <a:pt x="0" y="238"/>
                    </a:lnTo>
                    <a:lnTo>
                      <a:pt x="17" y="212"/>
                    </a:lnTo>
                    <a:lnTo>
                      <a:pt x="36" y="186"/>
                    </a:lnTo>
                    <a:lnTo>
                      <a:pt x="57" y="162"/>
                    </a:lnTo>
                    <a:lnTo>
                      <a:pt x="79" y="140"/>
                    </a:lnTo>
                    <a:lnTo>
                      <a:pt x="102" y="119"/>
                    </a:lnTo>
                    <a:lnTo>
                      <a:pt x="126" y="100"/>
                    </a:lnTo>
                    <a:lnTo>
                      <a:pt x="153" y="82"/>
                    </a:lnTo>
                    <a:lnTo>
                      <a:pt x="179" y="66"/>
                    </a:lnTo>
                    <a:lnTo>
                      <a:pt x="207" y="52"/>
                    </a:lnTo>
                    <a:lnTo>
                      <a:pt x="235" y="40"/>
                    </a:lnTo>
                    <a:lnTo>
                      <a:pt x="265" y="28"/>
                    </a:lnTo>
                    <a:lnTo>
                      <a:pt x="295" y="19"/>
                    </a:lnTo>
                    <a:lnTo>
                      <a:pt x="325" y="12"/>
                    </a:lnTo>
                    <a:lnTo>
                      <a:pt x="356" y="6"/>
                    </a:lnTo>
                    <a:lnTo>
                      <a:pt x="387" y="3"/>
                    </a:lnTo>
                    <a:lnTo>
                      <a:pt x="418" y="0"/>
                    </a:lnTo>
                    <a:lnTo>
                      <a:pt x="450" y="0"/>
                    </a:lnTo>
                    <a:lnTo>
                      <a:pt x="481" y="3"/>
                    </a:lnTo>
                    <a:lnTo>
                      <a:pt x="511" y="6"/>
                    </a:lnTo>
                    <a:lnTo>
                      <a:pt x="541" y="10"/>
                    </a:lnTo>
                    <a:lnTo>
                      <a:pt x="571" y="15"/>
                    </a:lnTo>
                    <a:lnTo>
                      <a:pt x="600" y="22"/>
                    </a:lnTo>
                    <a:lnTo>
                      <a:pt x="627" y="32"/>
                    </a:lnTo>
                    <a:lnTo>
                      <a:pt x="655" y="41"/>
                    </a:lnTo>
                    <a:lnTo>
                      <a:pt x="682" y="51"/>
                    </a:lnTo>
                    <a:lnTo>
                      <a:pt x="708" y="64"/>
                    </a:lnTo>
                    <a:lnTo>
                      <a:pt x="734" y="78"/>
                    </a:lnTo>
                    <a:lnTo>
                      <a:pt x="759" y="93"/>
                    </a:lnTo>
                    <a:lnTo>
                      <a:pt x="785" y="109"/>
                    </a:lnTo>
                    <a:lnTo>
                      <a:pt x="809" y="126"/>
                    </a:lnTo>
                    <a:lnTo>
                      <a:pt x="832" y="145"/>
                    </a:lnTo>
                    <a:lnTo>
                      <a:pt x="855" y="165"/>
                    </a:lnTo>
                    <a:close/>
                  </a:path>
                </a:pathLst>
              </a:custGeom>
              <a:solidFill>
                <a:srgbClr val="FFFF00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 dirty="0"/>
              </a:p>
            </p:txBody>
          </p:sp>
          <p:sp>
            <p:nvSpPr>
              <p:cNvPr id="73905" name="Freeform 109"/>
              <p:cNvSpPr>
                <a:spLocks/>
              </p:cNvSpPr>
              <p:nvPr/>
            </p:nvSpPr>
            <p:spPr bwMode="auto">
              <a:xfrm>
                <a:off x="4300" y="2670"/>
                <a:ext cx="88" cy="16"/>
              </a:xfrm>
              <a:custGeom>
                <a:avLst/>
                <a:gdLst>
                  <a:gd name="T0" fmla="*/ 0 w 437"/>
                  <a:gd name="T1" fmla="*/ 0 h 82"/>
                  <a:gd name="T2" fmla="*/ 0 w 437"/>
                  <a:gd name="T3" fmla="*/ 0 h 82"/>
                  <a:gd name="T4" fmla="*/ 0 w 437"/>
                  <a:gd name="T5" fmla="*/ 0 h 82"/>
                  <a:gd name="T6" fmla="*/ 0 w 437"/>
                  <a:gd name="T7" fmla="*/ 0 h 82"/>
                  <a:gd name="T8" fmla="*/ 0 w 437"/>
                  <a:gd name="T9" fmla="*/ 0 h 82"/>
                  <a:gd name="T10" fmla="*/ 0 w 437"/>
                  <a:gd name="T11" fmla="*/ 0 h 82"/>
                  <a:gd name="T12" fmla="*/ 0 w 437"/>
                  <a:gd name="T13" fmla="*/ 0 h 82"/>
                  <a:gd name="T14" fmla="*/ 0 w 437"/>
                  <a:gd name="T15" fmla="*/ 0 h 82"/>
                  <a:gd name="T16" fmla="*/ 0 w 437"/>
                  <a:gd name="T17" fmla="*/ 0 h 82"/>
                  <a:gd name="T18" fmla="*/ 0 w 437"/>
                  <a:gd name="T19" fmla="*/ 0 h 82"/>
                  <a:gd name="T20" fmla="*/ 0 w 437"/>
                  <a:gd name="T21" fmla="*/ 0 h 82"/>
                  <a:gd name="T22" fmla="*/ 0 w 437"/>
                  <a:gd name="T23" fmla="*/ 0 h 82"/>
                  <a:gd name="T24" fmla="*/ 0 w 437"/>
                  <a:gd name="T25" fmla="*/ 0 h 82"/>
                  <a:gd name="T26" fmla="*/ 0 w 437"/>
                  <a:gd name="T27" fmla="*/ 0 h 82"/>
                  <a:gd name="T28" fmla="*/ 0 w 437"/>
                  <a:gd name="T29" fmla="*/ 0 h 82"/>
                  <a:gd name="T30" fmla="*/ 0 w 437"/>
                  <a:gd name="T31" fmla="*/ 0 h 82"/>
                  <a:gd name="T32" fmla="*/ 0 w 437"/>
                  <a:gd name="T33" fmla="*/ 0 h 82"/>
                  <a:gd name="T34" fmla="*/ 0 w 437"/>
                  <a:gd name="T35" fmla="*/ 0 h 82"/>
                  <a:gd name="T36" fmla="*/ 0 w 437"/>
                  <a:gd name="T37" fmla="*/ 0 h 82"/>
                  <a:gd name="T38" fmla="*/ 0 w 437"/>
                  <a:gd name="T39" fmla="*/ 0 h 82"/>
                  <a:gd name="T40" fmla="*/ 0 w 437"/>
                  <a:gd name="T41" fmla="*/ 0 h 82"/>
                  <a:gd name="T42" fmla="*/ 0 w 437"/>
                  <a:gd name="T43" fmla="*/ 0 h 82"/>
                  <a:gd name="T44" fmla="*/ 0 w 437"/>
                  <a:gd name="T45" fmla="*/ 0 h 82"/>
                  <a:gd name="T46" fmla="*/ 0 w 437"/>
                  <a:gd name="T47" fmla="*/ 0 h 82"/>
                  <a:gd name="T48" fmla="*/ 0 w 437"/>
                  <a:gd name="T49" fmla="*/ 0 h 82"/>
                  <a:gd name="T50" fmla="*/ 0 w 437"/>
                  <a:gd name="T51" fmla="*/ 0 h 82"/>
                  <a:gd name="T52" fmla="*/ 0 w 437"/>
                  <a:gd name="T53" fmla="*/ 0 h 82"/>
                  <a:gd name="T54" fmla="*/ 0 w 437"/>
                  <a:gd name="T55" fmla="*/ 0 h 82"/>
                  <a:gd name="T56" fmla="*/ 0 w 437"/>
                  <a:gd name="T57" fmla="*/ 0 h 82"/>
                  <a:gd name="T58" fmla="*/ 0 w 437"/>
                  <a:gd name="T59" fmla="*/ 0 h 82"/>
                  <a:gd name="T60" fmla="*/ 0 w 437"/>
                  <a:gd name="T61" fmla="*/ 0 h 82"/>
                  <a:gd name="T62" fmla="*/ 0 w 437"/>
                  <a:gd name="T63" fmla="*/ 0 h 82"/>
                  <a:gd name="T64" fmla="*/ 0 w 437"/>
                  <a:gd name="T65" fmla="*/ 0 h 82"/>
                  <a:gd name="T66" fmla="*/ 0 w 437"/>
                  <a:gd name="T67" fmla="*/ 0 h 82"/>
                  <a:gd name="T68" fmla="*/ 0 w 437"/>
                  <a:gd name="T69" fmla="*/ 0 h 82"/>
                  <a:gd name="T70" fmla="*/ 0 w 437"/>
                  <a:gd name="T71" fmla="*/ 0 h 82"/>
                  <a:gd name="T72" fmla="*/ 0 w 437"/>
                  <a:gd name="T73" fmla="*/ 0 h 82"/>
                  <a:gd name="T74" fmla="*/ 0 w 437"/>
                  <a:gd name="T75" fmla="*/ 0 h 82"/>
                  <a:gd name="T76" fmla="*/ 0 w 437"/>
                  <a:gd name="T77" fmla="*/ 0 h 82"/>
                  <a:gd name="T78" fmla="*/ 0 w 437"/>
                  <a:gd name="T79" fmla="*/ 0 h 82"/>
                  <a:gd name="T80" fmla="*/ 0 w 437"/>
                  <a:gd name="T81" fmla="*/ 0 h 82"/>
                  <a:gd name="T82" fmla="*/ 0 w 437"/>
                  <a:gd name="T83" fmla="*/ 0 h 82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437"/>
                  <a:gd name="T127" fmla="*/ 0 h 82"/>
                  <a:gd name="T128" fmla="*/ 437 w 437"/>
                  <a:gd name="T129" fmla="*/ 82 h 82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437" h="82">
                    <a:moveTo>
                      <a:pt x="437" y="67"/>
                    </a:moveTo>
                    <a:lnTo>
                      <a:pt x="415" y="63"/>
                    </a:lnTo>
                    <a:lnTo>
                      <a:pt x="392" y="57"/>
                    </a:lnTo>
                    <a:lnTo>
                      <a:pt x="368" y="52"/>
                    </a:lnTo>
                    <a:lnTo>
                      <a:pt x="344" y="49"/>
                    </a:lnTo>
                    <a:lnTo>
                      <a:pt x="320" y="44"/>
                    </a:lnTo>
                    <a:lnTo>
                      <a:pt x="296" y="42"/>
                    </a:lnTo>
                    <a:lnTo>
                      <a:pt x="271" y="40"/>
                    </a:lnTo>
                    <a:lnTo>
                      <a:pt x="247" y="37"/>
                    </a:lnTo>
                    <a:lnTo>
                      <a:pt x="222" y="37"/>
                    </a:lnTo>
                    <a:lnTo>
                      <a:pt x="197" y="37"/>
                    </a:lnTo>
                    <a:lnTo>
                      <a:pt x="173" y="39"/>
                    </a:lnTo>
                    <a:lnTo>
                      <a:pt x="150" y="41"/>
                    </a:lnTo>
                    <a:lnTo>
                      <a:pt x="126" y="45"/>
                    </a:lnTo>
                    <a:lnTo>
                      <a:pt x="104" y="50"/>
                    </a:lnTo>
                    <a:lnTo>
                      <a:pt x="82" y="57"/>
                    </a:lnTo>
                    <a:lnTo>
                      <a:pt x="60" y="65"/>
                    </a:lnTo>
                    <a:lnTo>
                      <a:pt x="0" y="82"/>
                    </a:lnTo>
                    <a:lnTo>
                      <a:pt x="15" y="70"/>
                    </a:lnTo>
                    <a:lnTo>
                      <a:pt x="31" y="58"/>
                    </a:lnTo>
                    <a:lnTo>
                      <a:pt x="47" y="48"/>
                    </a:lnTo>
                    <a:lnTo>
                      <a:pt x="63" y="37"/>
                    </a:lnTo>
                    <a:lnTo>
                      <a:pt x="81" y="29"/>
                    </a:lnTo>
                    <a:lnTo>
                      <a:pt x="98" y="21"/>
                    </a:lnTo>
                    <a:lnTo>
                      <a:pt x="117" y="15"/>
                    </a:lnTo>
                    <a:lnTo>
                      <a:pt x="134" y="10"/>
                    </a:lnTo>
                    <a:lnTo>
                      <a:pt x="152" y="6"/>
                    </a:lnTo>
                    <a:lnTo>
                      <a:pt x="172" y="3"/>
                    </a:lnTo>
                    <a:lnTo>
                      <a:pt x="190" y="2"/>
                    </a:lnTo>
                    <a:lnTo>
                      <a:pt x="210" y="0"/>
                    </a:lnTo>
                    <a:lnTo>
                      <a:pt x="230" y="2"/>
                    </a:lnTo>
                    <a:lnTo>
                      <a:pt x="249" y="4"/>
                    </a:lnTo>
                    <a:lnTo>
                      <a:pt x="269" y="7"/>
                    </a:lnTo>
                    <a:lnTo>
                      <a:pt x="289" y="12"/>
                    </a:lnTo>
                    <a:lnTo>
                      <a:pt x="308" y="17"/>
                    </a:lnTo>
                    <a:lnTo>
                      <a:pt x="327" y="22"/>
                    </a:lnTo>
                    <a:lnTo>
                      <a:pt x="346" y="28"/>
                    </a:lnTo>
                    <a:lnTo>
                      <a:pt x="365" y="34"/>
                    </a:lnTo>
                    <a:lnTo>
                      <a:pt x="383" y="42"/>
                    </a:lnTo>
                    <a:lnTo>
                      <a:pt x="401" y="49"/>
                    </a:lnTo>
                    <a:lnTo>
                      <a:pt x="419" y="58"/>
                    </a:lnTo>
                    <a:lnTo>
                      <a:pt x="437" y="67"/>
                    </a:lnTo>
                    <a:close/>
                  </a:path>
                </a:pathLst>
              </a:custGeom>
              <a:solidFill>
                <a:srgbClr val="FFFFFF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 dirty="0"/>
              </a:p>
            </p:txBody>
          </p:sp>
          <p:sp>
            <p:nvSpPr>
              <p:cNvPr id="73906" name="Freeform 110"/>
              <p:cNvSpPr>
                <a:spLocks/>
              </p:cNvSpPr>
              <p:nvPr/>
            </p:nvSpPr>
            <p:spPr bwMode="auto">
              <a:xfrm>
                <a:off x="4048" y="2671"/>
                <a:ext cx="43" cy="30"/>
              </a:xfrm>
              <a:custGeom>
                <a:avLst/>
                <a:gdLst>
                  <a:gd name="T0" fmla="*/ 0 w 215"/>
                  <a:gd name="T1" fmla="*/ 0 h 146"/>
                  <a:gd name="T2" fmla="*/ 0 w 215"/>
                  <a:gd name="T3" fmla="*/ 0 h 146"/>
                  <a:gd name="T4" fmla="*/ 0 w 215"/>
                  <a:gd name="T5" fmla="*/ 0 h 146"/>
                  <a:gd name="T6" fmla="*/ 0 w 215"/>
                  <a:gd name="T7" fmla="*/ 0 h 146"/>
                  <a:gd name="T8" fmla="*/ 0 w 215"/>
                  <a:gd name="T9" fmla="*/ 0 h 146"/>
                  <a:gd name="T10" fmla="*/ 0 w 215"/>
                  <a:gd name="T11" fmla="*/ 0 h 146"/>
                  <a:gd name="T12" fmla="*/ 0 w 215"/>
                  <a:gd name="T13" fmla="*/ 0 h 146"/>
                  <a:gd name="T14" fmla="*/ 0 w 215"/>
                  <a:gd name="T15" fmla="*/ 0 h 146"/>
                  <a:gd name="T16" fmla="*/ 0 w 215"/>
                  <a:gd name="T17" fmla="*/ 0 h 146"/>
                  <a:gd name="T18" fmla="*/ 0 w 215"/>
                  <a:gd name="T19" fmla="*/ 0 h 146"/>
                  <a:gd name="T20" fmla="*/ 0 w 215"/>
                  <a:gd name="T21" fmla="*/ 0 h 146"/>
                  <a:gd name="T22" fmla="*/ 0 w 215"/>
                  <a:gd name="T23" fmla="*/ 0 h 146"/>
                  <a:gd name="T24" fmla="*/ 0 w 215"/>
                  <a:gd name="T25" fmla="*/ 0 h 146"/>
                  <a:gd name="T26" fmla="*/ 0 w 215"/>
                  <a:gd name="T27" fmla="*/ 0 h 146"/>
                  <a:gd name="T28" fmla="*/ 0 w 215"/>
                  <a:gd name="T29" fmla="*/ 0 h 146"/>
                  <a:gd name="T30" fmla="*/ 0 w 215"/>
                  <a:gd name="T31" fmla="*/ 0 h 146"/>
                  <a:gd name="T32" fmla="*/ 0 w 215"/>
                  <a:gd name="T33" fmla="*/ 0 h 146"/>
                  <a:gd name="T34" fmla="*/ 0 w 215"/>
                  <a:gd name="T35" fmla="*/ 0 h 146"/>
                  <a:gd name="T36" fmla="*/ 0 w 215"/>
                  <a:gd name="T37" fmla="*/ 0 h 146"/>
                  <a:gd name="T38" fmla="*/ 0 w 215"/>
                  <a:gd name="T39" fmla="*/ 0 h 146"/>
                  <a:gd name="T40" fmla="*/ 0 w 215"/>
                  <a:gd name="T41" fmla="*/ 0 h 146"/>
                  <a:gd name="T42" fmla="*/ 0 w 215"/>
                  <a:gd name="T43" fmla="*/ 0 h 146"/>
                  <a:gd name="T44" fmla="*/ 0 w 215"/>
                  <a:gd name="T45" fmla="*/ 0 h 146"/>
                  <a:gd name="T46" fmla="*/ 0 w 215"/>
                  <a:gd name="T47" fmla="*/ 0 h 146"/>
                  <a:gd name="T48" fmla="*/ 0 w 215"/>
                  <a:gd name="T49" fmla="*/ 0 h 146"/>
                  <a:gd name="T50" fmla="*/ 0 w 215"/>
                  <a:gd name="T51" fmla="*/ 0 h 146"/>
                  <a:gd name="T52" fmla="*/ 0 w 215"/>
                  <a:gd name="T53" fmla="*/ 0 h 146"/>
                  <a:gd name="T54" fmla="*/ 0 w 215"/>
                  <a:gd name="T55" fmla="*/ 0 h 146"/>
                  <a:gd name="T56" fmla="*/ 0 w 215"/>
                  <a:gd name="T57" fmla="*/ 0 h 146"/>
                  <a:gd name="T58" fmla="*/ 0 w 215"/>
                  <a:gd name="T59" fmla="*/ 0 h 146"/>
                  <a:gd name="T60" fmla="*/ 0 w 215"/>
                  <a:gd name="T61" fmla="*/ 0 h 146"/>
                  <a:gd name="T62" fmla="*/ 0 w 215"/>
                  <a:gd name="T63" fmla="*/ 0 h 146"/>
                  <a:gd name="T64" fmla="*/ 0 w 215"/>
                  <a:gd name="T65" fmla="*/ 0 h 146"/>
                  <a:gd name="T66" fmla="*/ 0 w 215"/>
                  <a:gd name="T67" fmla="*/ 0 h 146"/>
                  <a:gd name="T68" fmla="*/ 0 w 215"/>
                  <a:gd name="T69" fmla="*/ 0 h 146"/>
                  <a:gd name="T70" fmla="*/ 0 w 215"/>
                  <a:gd name="T71" fmla="*/ 0 h 146"/>
                  <a:gd name="T72" fmla="*/ 0 w 215"/>
                  <a:gd name="T73" fmla="*/ 0 h 146"/>
                  <a:gd name="T74" fmla="*/ 0 w 215"/>
                  <a:gd name="T75" fmla="*/ 0 h 146"/>
                  <a:gd name="T76" fmla="*/ 0 w 215"/>
                  <a:gd name="T77" fmla="*/ 0 h 146"/>
                  <a:gd name="T78" fmla="*/ 0 w 215"/>
                  <a:gd name="T79" fmla="*/ 0 h 146"/>
                  <a:gd name="T80" fmla="*/ 0 w 215"/>
                  <a:gd name="T81" fmla="*/ 0 h 146"/>
                  <a:gd name="T82" fmla="*/ 0 w 215"/>
                  <a:gd name="T83" fmla="*/ 0 h 146"/>
                  <a:gd name="T84" fmla="*/ 0 w 215"/>
                  <a:gd name="T85" fmla="*/ 0 h 146"/>
                  <a:gd name="T86" fmla="*/ 0 w 215"/>
                  <a:gd name="T87" fmla="*/ 0 h 146"/>
                  <a:gd name="T88" fmla="*/ 0 w 215"/>
                  <a:gd name="T89" fmla="*/ 0 h 146"/>
                  <a:gd name="T90" fmla="*/ 0 w 215"/>
                  <a:gd name="T91" fmla="*/ 0 h 146"/>
                  <a:gd name="T92" fmla="*/ 0 w 215"/>
                  <a:gd name="T93" fmla="*/ 0 h 146"/>
                  <a:gd name="T94" fmla="*/ 0 w 215"/>
                  <a:gd name="T95" fmla="*/ 0 h 146"/>
                  <a:gd name="T96" fmla="*/ 0 w 215"/>
                  <a:gd name="T97" fmla="*/ 0 h 14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215"/>
                  <a:gd name="T148" fmla="*/ 0 h 146"/>
                  <a:gd name="T149" fmla="*/ 215 w 215"/>
                  <a:gd name="T150" fmla="*/ 146 h 146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215" h="146">
                    <a:moveTo>
                      <a:pt x="215" y="99"/>
                    </a:moveTo>
                    <a:lnTo>
                      <a:pt x="207" y="96"/>
                    </a:lnTo>
                    <a:lnTo>
                      <a:pt x="198" y="94"/>
                    </a:lnTo>
                    <a:lnTo>
                      <a:pt x="189" y="93"/>
                    </a:lnTo>
                    <a:lnTo>
                      <a:pt x="179" y="91"/>
                    </a:lnTo>
                    <a:lnTo>
                      <a:pt x="170" y="91"/>
                    </a:lnTo>
                    <a:lnTo>
                      <a:pt x="159" y="91"/>
                    </a:lnTo>
                    <a:lnTo>
                      <a:pt x="149" y="92"/>
                    </a:lnTo>
                    <a:lnTo>
                      <a:pt x="140" y="94"/>
                    </a:lnTo>
                    <a:lnTo>
                      <a:pt x="130" y="98"/>
                    </a:lnTo>
                    <a:lnTo>
                      <a:pt x="120" y="103"/>
                    </a:lnTo>
                    <a:lnTo>
                      <a:pt x="112" y="109"/>
                    </a:lnTo>
                    <a:lnTo>
                      <a:pt x="103" y="116"/>
                    </a:lnTo>
                    <a:lnTo>
                      <a:pt x="94" y="123"/>
                    </a:lnTo>
                    <a:lnTo>
                      <a:pt x="86" y="130"/>
                    </a:lnTo>
                    <a:lnTo>
                      <a:pt x="78" y="138"/>
                    </a:lnTo>
                    <a:lnTo>
                      <a:pt x="70" y="146"/>
                    </a:lnTo>
                    <a:lnTo>
                      <a:pt x="69" y="133"/>
                    </a:lnTo>
                    <a:lnTo>
                      <a:pt x="69" y="121"/>
                    </a:lnTo>
                    <a:lnTo>
                      <a:pt x="71" y="108"/>
                    </a:lnTo>
                    <a:lnTo>
                      <a:pt x="75" y="96"/>
                    </a:lnTo>
                    <a:lnTo>
                      <a:pt x="81" y="85"/>
                    </a:lnTo>
                    <a:lnTo>
                      <a:pt x="86" y="74"/>
                    </a:lnTo>
                    <a:lnTo>
                      <a:pt x="93" y="64"/>
                    </a:lnTo>
                    <a:lnTo>
                      <a:pt x="101" y="54"/>
                    </a:lnTo>
                    <a:lnTo>
                      <a:pt x="89" y="51"/>
                    </a:lnTo>
                    <a:lnTo>
                      <a:pt x="76" y="49"/>
                    </a:lnTo>
                    <a:lnTo>
                      <a:pt x="63" y="49"/>
                    </a:lnTo>
                    <a:lnTo>
                      <a:pt x="49" y="49"/>
                    </a:lnTo>
                    <a:lnTo>
                      <a:pt x="36" y="49"/>
                    </a:lnTo>
                    <a:lnTo>
                      <a:pt x="23" y="48"/>
                    </a:lnTo>
                    <a:lnTo>
                      <a:pt x="11" y="44"/>
                    </a:lnTo>
                    <a:lnTo>
                      <a:pt x="0" y="40"/>
                    </a:lnTo>
                    <a:lnTo>
                      <a:pt x="10" y="28"/>
                    </a:lnTo>
                    <a:lnTo>
                      <a:pt x="21" y="19"/>
                    </a:lnTo>
                    <a:lnTo>
                      <a:pt x="33" y="12"/>
                    </a:lnTo>
                    <a:lnTo>
                      <a:pt x="47" y="5"/>
                    </a:lnTo>
                    <a:lnTo>
                      <a:pt x="61" y="2"/>
                    </a:lnTo>
                    <a:lnTo>
                      <a:pt x="76" y="0"/>
                    </a:lnTo>
                    <a:lnTo>
                      <a:pt x="91" y="2"/>
                    </a:lnTo>
                    <a:lnTo>
                      <a:pt x="106" y="6"/>
                    </a:lnTo>
                    <a:lnTo>
                      <a:pt x="121" y="14"/>
                    </a:lnTo>
                    <a:lnTo>
                      <a:pt x="137" y="22"/>
                    </a:lnTo>
                    <a:lnTo>
                      <a:pt x="151" y="33"/>
                    </a:lnTo>
                    <a:lnTo>
                      <a:pt x="166" y="43"/>
                    </a:lnTo>
                    <a:lnTo>
                      <a:pt x="180" y="56"/>
                    </a:lnTo>
                    <a:lnTo>
                      <a:pt x="193" y="70"/>
                    </a:lnTo>
                    <a:lnTo>
                      <a:pt x="204" y="84"/>
                    </a:lnTo>
                    <a:lnTo>
                      <a:pt x="215" y="99"/>
                    </a:lnTo>
                    <a:close/>
                  </a:path>
                </a:pathLst>
              </a:custGeom>
              <a:solidFill>
                <a:srgbClr val="7FFFBF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 dirty="0"/>
              </a:p>
            </p:txBody>
          </p:sp>
          <p:sp>
            <p:nvSpPr>
              <p:cNvPr id="73907" name="Freeform 111"/>
              <p:cNvSpPr>
                <a:spLocks/>
              </p:cNvSpPr>
              <p:nvPr/>
            </p:nvSpPr>
            <p:spPr bwMode="auto">
              <a:xfrm>
                <a:off x="4030" y="2680"/>
                <a:ext cx="6" cy="9"/>
              </a:xfrm>
              <a:custGeom>
                <a:avLst/>
                <a:gdLst>
                  <a:gd name="T0" fmla="*/ 0 w 30"/>
                  <a:gd name="T1" fmla="*/ 0 h 45"/>
                  <a:gd name="T2" fmla="*/ 0 w 30"/>
                  <a:gd name="T3" fmla="*/ 0 h 45"/>
                  <a:gd name="T4" fmla="*/ 0 w 30"/>
                  <a:gd name="T5" fmla="*/ 0 h 45"/>
                  <a:gd name="T6" fmla="*/ 0 w 30"/>
                  <a:gd name="T7" fmla="*/ 0 h 45"/>
                  <a:gd name="T8" fmla="*/ 0 w 30"/>
                  <a:gd name="T9" fmla="*/ 0 h 45"/>
                  <a:gd name="T10" fmla="*/ 0 w 30"/>
                  <a:gd name="T11" fmla="*/ 0 h 45"/>
                  <a:gd name="T12" fmla="*/ 0 w 30"/>
                  <a:gd name="T13" fmla="*/ 0 h 45"/>
                  <a:gd name="T14" fmla="*/ 0 w 30"/>
                  <a:gd name="T15" fmla="*/ 0 h 45"/>
                  <a:gd name="T16" fmla="*/ 0 w 30"/>
                  <a:gd name="T17" fmla="*/ 0 h 45"/>
                  <a:gd name="T18" fmla="*/ 0 w 30"/>
                  <a:gd name="T19" fmla="*/ 0 h 45"/>
                  <a:gd name="T20" fmla="*/ 0 w 30"/>
                  <a:gd name="T21" fmla="*/ 0 h 45"/>
                  <a:gd name="T22" fmla="*/ 0 w 30"/>
                  <a:gd name="T23" fmla="*/ 0 h 45"/>
                  <a:gd name="T24" fmla="*/ 0 w 30"/>
                  <a:gd name="T25" fmla="*/ 0 h 45"/>
                  <a:gd name="T26" fmla="*/ 0 w 30"/>
                  <a:gd name="T27" fmla="*/ 0 h 45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30"/>
                  <a:gd name="T43" fmla="*/ 0 h 45"/>
                  <a:gd name="T44" fmla="*/ 30 w 30"/>
                  <a:gd name="T45" fmla="*/ 45 h 45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30" h="45">
                    <a:moveTo>
                      <a:pt x="30" y="25"/>
                    </a:moveTo>
                    <a:lnTo>
                      <a:pt x="29" y="32"/>
                    </a:lnTo>
                    <a:lnTo>
                      <a:pt x="25" y="38"/>
                    </a:lnTo>
                    <a:lnTo>
                      <a:pt x="20" y="43"/>
                    </a:lnTo>
                    <a:lnTo>
                      <a:pt x="13" y="45"/>
                    </a:lnTo>
                    <a:lnTo>
                      <a:pt x="7" y="44"/>
                    </a:lnTo>
                    <a:lnTo>
                      <a:pt x="3" y="40"/>
                    </a:lnTo>
                    <a:lnTo>
                      <a:pt x="1" y="36"/>
                    </a:lnTo>
                    <a:lnTo>
                      <a:pt x="0" y="31"/>
                    </a:lnTo>
                    <a:lnTo>
                      <a:pt x="10" y="0"/>
                    </a:lnTo>
                    <a:lnTo>
                      <a:pt x="17" y="5"/>
                    </a:lnTo>
                    <a:lnTo>
                      <a:pt x="23" y="10"/>
                    </a:lnTo>
                    <a:lnTo>
                      <a:pt x="28" y="17"/>
                    </a:lnTo>
                    <a:lnTo>
                      <a:pt x="30" y="25"/>
                    </a:lnTo>
                    <a:close/>
                  </a:path>
                </a:pathLst>
              </a:custGeom>
              <a:solidFill>
                <a:srgbClr val="7FFFBF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 dirty="0"/>
              </a:p>
            </p:txBody>
          </p:sp>
          <p:sp>
            <p:nvSpPr>
              <p:cNvPr id="73908" name="Freeform 112"/>
              <p:cNvSpPr>
                <a:spLocks/>
              </p:cNvSpPr>
              <p:nvPr/>
            </p:nvSpPr>
            <p:spPr bwMode="auto">
              <a:xfrm>
                <a:off x="4280" y="2685"/>
                <a:ext cx="9" cy="16"/>
              </a:xfrm>
              <a:custGeom>
                <a:avLst/>
                <a:gdLst>
                  <a:gd name="T0" fmla="*/ 0 w 45"/>
                  <a:gd name="T1" fmla="*/ 0 h 78"/>
                  <a:gd name="T2" fmla="*/ 0 w 45"/>
                  <a:gd name="T3" fmla="*/ 0 h 78"/>
                  <a:gd name="T4" fmla="*/ 0 w 45"/>
                  <a:gd name="T5" fmla="*/ 0 h 78"/>
                  <a:gd name="T6" fmla="*/ 0 w 45"/>
                  <a:gd name="T7" fmla="*/ 0 h 78"/>
                  <a:gd name="T8" fmla="*/ 0 w 45"/>
                  <a:gd name="T9" fmla="*/ 0 h 78"/>
                  <a:gd name="T10" fmla="*/ 0 w 45"/>
                  <a:gd name="T11" fmla="*/ 0 h 78"/>
                  <a:gd name="T12" fmla="*/ 0 w 45"/>
                  <a:gd name="T13" fmla="*/ 0 h 78"/>
                  <a:gd name="T14" fmla="*/ 0 w 45"/>
                  <a:gd name="T15" fmla="*/ 0 h 78"/>
                  <a:gd name="T16" fmla="*/ 0 w 45"/>
                  <a:gd name="T17" fmla="*/ 0 h 78"/>
                  <a:gd name="T18" fmla="*/ 0 w 45"/>
                  <a:gd name="T19" fmla="*/ 0 h 78"/>
                  <a:gd name="T20" fmla="*/ 0 w 45"/>
                  <a:gd name="T21" fmla="*/ 0 h 78"/>
                  <a:gd name="T22" fmla="*/ 0 w 45"/>
                  <a:gd name="T23" fmla="*/ 0 h 78"/>
                  <a:gd name="T24" fmla="*/ 0 w 45"/>
                  <a:gd name="T25" fmla="*/ 0 h 78"/>
                  <a:gd name="T26" fmla="*/ 0 w 45"/>
                  <a:gd name="T27" fmla="*/ 0 h 78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45"/>
                  <a:gd name="T43" fmla="*/ 0 h 78"/>
                  <a:gd name="T44" fmla="*/ 45 w 45"/>
                  <a:gd name="T45" fmla="*/ 78 h 78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45" h="78">
                    <a:moveTo>
                      <a:pt x="8" y="78"/>
                    </a:moveTo>
                    <a:lnTo>
                      <a:pt x="2" y="68"/>
                    </a:lnTo>
                    <a:lnTo>
                      <a:pt x="0" y="55"/>
                    </a:lnTo>
                    <a:lnTo>
                      <a:pt x="2" y="41"/>
                    </a:lnTo>
                    <a:lnTo>
                      <a:pt x="7" y="30"/>
                    </a:lnTo>
                    <a:lnTo>
                      <a:pt x="39" y="0"/>
                    </a:lnTo>
                    <a:lnTo>
                      <a:pt x="44" y="11"/>
                    </a:lnTo>
                    <a:lnTo>
                      <a:pt x="45" y="23"/>
                    </a:lnTo>
                    <a:lnTo>
                      <a:pt x="43" y="33"/>
                    </a:lnTo>
                    <a:lnTo>
                      <a:pt x="38" y="43"/>
                    </a:lnTo>
                    <a:lnTo>
                      <a:pt x="31" y="53"/>
                    </a:lnTo>
                    <a:lnTo>
                      <a:pt x="23" y="61"/>
                    </a:lnTo>
                    <a:lnTo>
                      <a:pt x="15" y="70"/>
                    </a:lnTo>
                    <a:lnTo>
                      <a:pt x="8" y="78"/>
                    </a:lnTo>
                    <a:close/>
                  </a:path>
                </a:pathLst>
              </a:custGeom>
              <a:solidFill>
                <a:srgbClr val="FFFFFF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 dirty="0"/>
              </a:p>
            </p:txBody>
          </p:sp>
          <p:sp>
            <p:nvSpPr>
              <p:cNvPr id="73909" name="Freeform 113"/>
              <p:cNvSpPr>
                <a:spLocks/>
              </p:cNvSpPr>
              <p:nvPr/>
            </p:nvSpPr>
            <p:spPr bwMode="auto">
              <a:xfrm>
                <a:off x="4366" y="2688"/>
                <a:ext cx="30" cy="6"/>
              </a:xfrm>
              <a:custGeom>
                <a:avLst/>
                <a:gdLst>
                  <a:gd name="T0" fmla="*/ 0 w 150"/>
                  <a:gd name="T1" fmla="*/ 0 h 30"/>
                  <a:gd name="T2" fmla="*/ 0 w 150"/>
                  <a:gd name="T3" fmla="*/ 0 h 30"/>
                  <a:gd name="T4" fmla="*/ 0 w 150"/>
                  <a:gd name="T5" fmla="*/ 0 h 30"/>
                  <a:gd name="T6" fmla="*/ 0 w 150"/>
                  <a:gd name="T7" fmla="*/ 0 h 30"/>
                  <a:gd name="T8" fmla="*/ 0 w 150"/>
                  <a:gd name="T9" fmla="*/ 0 h 30"/>
                  <a:gd name="T10" fmla="*/ 0 w 150"/>
                  <a:gd name="T11" fmla="*/ 0 h 30"/>
                  <a:gd name="T12" fmla="*/ 0 w 150"/>
                  <a:gd name="T13" fmla="*/ 0 h 30"/>
                  <a:gd name="T14" fmla="*/ 0 w 150"/>
                  <a:gd name="T15" fmla="*/ 0 h 30"/>
                  <a:gd name="T16" fmla="*/ 0 w 150"/>
                  <a:gd name="T17" fmla="*/ 0 h 30"/>
                  <a:gd name="T18" fmla="*/ 0 w 150"/>
                  <a:gd name="T19" fmla="*/ 0 h 30"/>
                  <a:gd name="T20" fmla="*/ 0 w 150"/>
                  <a:gd name="T21" fmla="*/ 0 h 30"/>
                  <a:gd name="T22" fmla="*/ 0 w 150"/>
                  <a:gd name="T23" fmla="*/ 0 h 30"/>
                  <a:gd name="T24" fmla="*/ 0 w 150"/>
                  <a:gd name="T25" fmla="*/ 0 h 30"/>
                  <a:gd name="T26" fmla="*/ 0 w 150"/>
                  <a:gd name="T27" fmla="*/ 0 h 30"/>
                  <a:gd name="T28" fmla="*/ 0 w 150"/>
                  <a:gd name="T29" fmla="*/ 0 h 30"/>
                  <a:gd name="T30" fmla="*/ 0 w 150"/>
                  <a:gd name="T31" fmla="*/ 0 h 30"/>
                  <a:gd name="T32" fmla="*/ 0 w 150"/>
                  <a:gd name="T33" fmla="*/ 0 h 30"/>
                  <a:gd name="T34" fmla="*/ 0 w 150"/>
                  <a:gd name="T35" fmla="*/ 0 h 30"/>
                  <a:gd name="T36" fmla="*/ 0 w 150"/>
                  <a:gd name="T37" fmla="*/ 0 h 30"/>
                  <a:gd name="T38" fmla="*/ 0 w 150"/>
                  <a:gd name="T39" fmla="*/ 0 h 30"/>
                  <a:gd name="T40" fmla="*/ 0 w 150"/>
                  <a:gd name="T41" fmla="*/ 0 h 30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150"/>
                  <a:gd name="T64" fmla="*/ 0 h 30"/>
                  <a:gd name="T65" fmla="*/ 150 w 150"/>
                  <a:gd name="T66" fmla="*/ 30 h 30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150" h="30">
                    <a:moveTo>
                      <a:pt x="150" y="4"/>
                    </a:moveTo>
                    <a:lnTo>
                      <a:pt x="144" y="13"/>
                    </a:lnTo>
                    <a:lnTo>
                      <a:pt x="136" y="18"/>
                    </a:lnTo>
                    <a:lnTo>
                      <a:pt x="127" y="24"/>
                    </a:lnTo>
                    <a:lnTo>
                      <a:pt x="118" y="30"/>
                    </a:lnTo>
                    <a:lnTo>
                      <a:pt x="103" y="29"/>
                    </a:lnTo>
                    <a:lnTo>
                      <a:pt x="89" y="28"/>
                    </a:lnTo>
                    <a:lnTo>
                      <a:pt x="74" y="25"/>
                    </a:lnTo>
                    <a:lnTo>
                      <a:pt x="59" y="22"/>
                    </a:lnTo>
                    <a:lnTo>
                      <a:pt x="44" y="18"/>
                    </a:lnTo>
                    <a:lnTo>
                      <a:pt x="30" y="14"/>
                    </a:lnTo>
                    <a:lnTo>
                      <a:pt x="15" y="10"/>
                    </a:lnTo>
                    <a:lnTo>
                      <a:pt x="0" y="7"/>
                    </a:lnTo>
                    <a:lnTo>
                      <a:pt x="16" y="4"/>
                    </a:lnTo>
                    <a:lnTo>
                      <a:pt x="33" y="3"/>
                    </a:lnTo>
                    <a:lnTo>
                      <a:pt x="53" y="1"/>
                    </a:lnTo>
                    <a:lnTo>
                      <a:pt x="72" y="0"/>
                    </a:lnTo>
                    <a:lnTo>
                      <a:pt x="91" y="0"/>
                    </a:lnTo>
                    <a:lnTo>
                      <a:pt x="112" y="0"/>
                    </a:lnTo>
                    <a:lnTo>
                      <a:pt x="132" y="1"/>
                    </a:lnTo>
                    <a:lnTo>
                      <a:pt x="150" y="4"/>
                    </a:lnTo>
                    <a:close/>
                  </a:path>
                </a:pathLst>
              </a:custGeom>
              <a:solidFill>
                <a:srgbClr val="FFFFFF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 dirty="0"/>
              </a:p>
            </p:txBody>
          </p:sp>
          <p:sp>
            <p:nvSpPr>
              <p:cNvPr id="73910" name="Freeform 114"/>
              <p:cNvSpPr>
                <a:spLocks/>
              </p:cNvSpPr>
              <p:nvPr/>
            </p:nvSpPr>
            <p:spPr bwMode="auto">
              <a:xfrm>
                <a:off x="4216" y="2686"/>
                <a:ext cx="22" cy="10"/>
              </a:xfrm>
              <a:custGeom>
                <a:avLst/>
                <a:gdLst>
                  <a:gd name="T0" fmla="*/ 0 w 106"/>
                  <a:gd name="T1" fmla="*/ 0 h 51"/>
                  <a:gd name="T2" fmla="*/ 0 w 106"/>
                  <a:gd name="T3" fmla="*/ 0 h 51"/>
                  <a:gd name="T4" fmla="*/ 0 w 106"/>
                  <a:gd name="T5" fmla="*/ 0 h 51"/>
                  <a:gd name="T6" fmla="*/ 0 w 106"/>
                  <a:gd name="T7" fmla="*/ 0 h 51"/>
                  <a:gd name="T8" fmla="*/ 0 w 106"/>
                  <a:gd name="T9" fmla="*/ 0 h 51"/>
                  <a:gd name="T10" fmla="*/ 0 w 106"/>
                  <a:gd name="T11" fmla="*/ 0 h 51"/>
                  <a:gd name="T12" fmla="*/ 0 w 106"/>
                  <a:gd name="T13" fmla="*/ 0 h 51"/>
                  <a:gd name="T14" fmla="*/ 0 w 106"/>
                  <a:gd name="T15" fmla="*/ 0 h 51"/>
                  <a:gd name="T16" fmla="*/ 0 w 106"/>
                  <a:gd name="T17" fmla="*/ 0 h 51"/>
                  <a:gd name="T18" fmla="*/ 0 w 106"/>
                  <a:gd name="T19" fmla="*/ 0 h 51"/>
                  <a:gd name="T20" fmla="*/ 0 w 106"/>
                  <a:gd name="T21" fmla="*/ 0 h 51"/>
                  <a:gd name="T22" fmla="*/ 0 w 106"/>
                  <a:gd name="T23" fmla="*/ 0 h 51"/>
                  <a:gd name="T24" fmla="*/ 0 w 106"/>
                  <a:gd name="T25" fmla="*/ 0 h 51"/>
                  <a:gd name="T26" fmla="*/ 0 w 106"/>
                  <a:gd name="T27" fmla="*/ 0 h 51"/>
                  <a:gd name="T28" fmla="*/ 0 w 106"/>
                  <a:gd name="T29" fmla="*/ 0 h 51"/>
                  <a:gd name="T30" fmla="*/ 0 w 106"/>
                  <a:gd name="T31" fmla="*/ 0 h 51"/>
                  <a:gd name="T32" fmla="*/ 0 w 106"/>
                  <a:gd name="T33" fmla="*/ 0 h 51"/>
                  <a:gd name="T34" fmla="*/ 0 w 106"/>
                  <a:gd name="T35" fmla="*/ 0 h 51"/>
                  <a:gd name="T36" fmla="*/ 0 w 106"/>
                  <a:gd name="T37" fmla="*/ 0 h 51"/>
                  <a:gd name="T38" fmla="*/ 0 w 106"/>
                  <a:gd name="T39" fmla="*/ 0 h 51"/>
                  <a:gd name="T40" fmla="*/ 0 w 106"/>
                  <a:gd name="T41" fmla="*/ 0 h 51"/>
                  <a:gd name="T42" fmla="*/ 0 w 106"/>
                  <a:gd name="T43" fmla="*/ 0 h 51"/>
                  <a:gd name="T44" fmla="*/ 0 w 106"/>
                  <a:gd name="T45" fmla="*/ 0 h 51"/>
                  <a:gd name="T46" fmla="*/ 0 w 106"/>
                  <a:gd name="T47" fmla="*/ 0 h 51"/>
                  <a:gd name="T48" fmla="*/ 0 w 106"/>
                  <a:gd name="T49" fmla="*/ 0 h 51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106"/>
                  <a:gd name="T76" fmla="*/ 0 h 51"/>
                  <a:gd name="T77" fmla="*/ 106 w 106"/>
                  <a:gd name="T78" fmla="*/ 51 h 51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106" h="51">
                    <a:moveTo>
                      <a:pt x="101" y="30"/>
                    </a:moveTo>
                    <a:lnTo>
                      <a:pt x="103" y="34"/>
                    </a:lnTo>
                    <a:lnTo>
                      <a:pt x="106" y="40"/>
                    </a:lnTo>
                    <a:lnTo>
                      <a:pt x="106" y="44"/>
                    </a:lnTo>
                    <a:lnTo>
                      <a:pt x="104" y="49"/>
                    </a:lnTo>
                    <a:lnTo>
                      <a:pt x="91" y="51"/>
                    </a:lnTo>
                    <a:lnTo>
                      <a:pt x="75" y="51"/>
                    </a:lnTo>
                    <a:lnTo>
                      <a:pt x="62" y="49"/>
                    </a:lnTo>
                    <a:lnTo>
                      <a:pt x="48" y="44"/>
                    </a:lnTo>
                    <a:lnTo>
                      <a:pt x="35" y="38"/>
                    </a:lnTo>
                    <a:lnTo>
                      <a:pt x="22" y="31"/>
                    </a:lnTo>
                    <a:lnTo>
                      <a:pt x="11" y="22"/>
                    </a:lnTo>
                    <a:lnTo>
                      <a:pt x="0" y="13"/>
                    </a:lnTo>
                    <a:lnTo>
                      <a:pt x="4" y="7"/>
                    </a:lnTo>
                    <a:lnTo>
                      <a:pt x="8" y="4"/>
                    </a:lnTo>
                    <a:lnTo>
                      <a:pt x="15" y="1"/>
                    </a:lnTo>
                    <a:lnTo>
                      <a:pt x="21" y="1"/>
                    </a:lnTo>
                    <a:lnTo>
                      <a:pt x="33" y="0"/>
                    </a:lnTo>
                    <a:lnTo>
                      <a:pt x="44" y="1"/>
                    </a:lnTo>
                    <a:lnTo>
                      <a:pt x="55" y="5"/>
                    </a:lnTo>
                    <a:lnTo>
                      <a:pt x="64" y="8"/>
                    </a:lnTo>
                    <a:lnTo>
                      <a:pt x="73" y="14"/>
                    </a:lnTo>
                    <a:lnTo>
                      <a:pt x="82" y="20"/>
                    </a:lnTo>
                    <a:lnTo>
                      <a:pt x="92" y="26"/>
                    </a:lnTo>
                    <a:lnTo>
                      <a:pt x="101" y="30"/>
                    </a:lnTo>
                    <a:close/>
                  </a:path>
                </a:pathLst>
              </a:custGeom>
              <a:solidFill>
                <a:srgbClr val="FFFF00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 dirty="0"/>
              </a:p>
            </p:txBody>
          </p:sp>
          <p:sp>
            <p:nvSpPr>
              <p:cNvPr id="73911" name="Freeform 115"/>
              <p:cNvSpPr>
                <a:spLocks/>
              </p:cNvSpPr>
              <p:nvPr/>
            </p:nvSpPr>
            <p:spPr bwMode="auto">
              <a:xfrm>
                <a:off x="4038" y="2687"/>
                <a:ext cx="13" cy="15"/>
              </a:xfrm>
              <a:custGeom>
                <a:avLst/>
                <a:gdLst>
                  <a:gd name="T0" fmla="*/ 0 w 64"/>
                  <a:gd name="T1" fmla="*/ 0 h 77"/>
                  <a:gd name="T2" fmla="*/ 0 w 64"/>
                  <a:gd name="T3" fmla="*/ 0 h 77"/>
                  <a:gd name="T4" fmla="*/ 0 w 64"/>
                  <a:gd name="T5" fmla="*/ 0 h 77"/>
                  <a:gd name="T6" fmla="*/ 0 w 64"/>
                  <a:gd name="T7" fmla="*/ 0 h 77"/>
                  <a:gd name="T8" fmla="*/ 0 w 64"/>
                  <a:gd name="T9" fmla="*/ 0 h 77"/>
                  <a:gd name="T10" fmla="*/ 0 w 64"/>
                  <a:gd name="T11" fmla="*/ 0 h 77"/>
                  <a:gd name="T12" fmla="*/ 0 w 64"/>
                  <a:gd name="T13" fmla="*/ 0 h 77"/>
                  <a:gd name="T14" fmla="*/ 0 w 64"/>
                  <a:gd name="T15" fmla="*/ 0 h 77"/>
                  <a:gd name="T16" fmla="*/ 0 w 64"/>
                  <a:gd name="T17" fmla="*/ 0 h 77"/>
                  <a:gd name="T18" fmla="*/ 0 w 64"/>
                  <a:gd name="T19" fmla="*/ 0 h 77"/>
                  <a:gd name="T20" fmla="*/ 0 w 64"/>
                  <a:gd name="T21" fmla="*/ 0 h 77"/>
                  <a:gd name="T22" fmla="*/ 0 w 64"/>
                  <a:gd name="T23" fmla="*/ 0 h 77"/>
                  <a:gd name="T24" fmla="*/ 0 w 64"/>
                  <a:gd name="T25" fmla="*/ 0 h 77"/>
                  <a:gd name="T26" fmla="*/ 0 w 64"/>
                  <a:gd name="T27" fmla="*/ 0 h 77"/>
                  <a:gd name="T28" fmla="*/ 0 w 64"/>
                  <a:gd name="T29" fmla="*/ 0 h 77"/>
                  <a:gd name="T30" fmla="*/ 0 w 64"/>
                  <a:gd name="T31" fmla="*/ 0 h 77"/>
                  <a:gd name="T32" fmla="*/ 0 w 64"/>
                  <a:gd name="T33" fmla="*/ 0 h 77"/>
                  <a:gd name="T34" fmla="*/ 0 w 64"/>
                  <a:gd name="T35" fmla="*/ 0 h 77"/>
                  <a:gd name="T36" fmla="*/ 0 w 64"/>
                  <a:gd name="T37" fmla="*/ 0 h 77"/>
                  <a:gd name="T38" fmla="*/ 0 w 64"/>
                  <a:gd name="T39" fmla="*/ 0 h 77"/>
                  <a:gd name="T40" fmla="*/ 0 w 64"/>
                  <a:gd name="T41" fmla="*/ 0 h 77"/>
                  <a:gd name="T42" fmla="*/ 0 w 64"/>
                  <a:gd name="T43" fmla="*/ 0 h 77"/>
                  <a:gd name="T44" fmla="*/ 0 w 64"/>
                  <a:gd name="T45" fmla="*/ 0 h 77"/>
                  <a:gd name="T46" fmla="*/ 0 w 64"/>
                  <a:gd name="T47" fmla="*/ 0 h 77"/>
                  <a:gd name="T48" fmla="*/ 0 w 64"/>
                  <a:gd name="T49" fmla="*/ 0 h 77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64"/>
                  <a:gd name="T76" fmla="*/ 0 h 77"/>
                  <a:gd name="T77" fmla="*/ 64 w 64"/>
                  <a:gd name="T78" fmla="*/ 77 h 77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64" h="77">
                    <a:moveTo>
                      <a:pt x="64" y="19"/>
                    </a:moveTo>
                    <a:lnTo>
                      <a:pt x="62" y="28"/>
                    </a:lnTo>
                    <a:lnTo>
                      <a:pt x="58" y="35"/>
                    </a:lnTo>
                    <a:lnTo>
                      <a:pt x="53" y="44"/>
                    </a:lnTo>
                    <a:lnTo>
                      <a:pt x="47" y="50"/>
                    </a:lnTo>
                    <a:lnTo>
                      <a:pt x="40" y="57"/>
                    </a:lnTo>
                    <a:lnTo>
                      <a:pt x="33" y="63"/>
                    </a:lnTo>
                    <a:lnTo>
                      <a:pt x="26" y="70"/>
                    </a:lnTo>
                    <a:lnTo>
                      <a:pt x="19" y="77"/>
                    </a:lnTo>
                    <a:lnTo>
                      <a:pt x="10" y="65"/>
                    </a:lnTo>
                    <a:lnTo>
                      <a:pt x="2" y="52"/>
                    </a:lnTo>
                    <a:lnTo>
                      <a:pt x="0" y="35"/>
                    </a:lnTo>
                    <a:lnTo>
                      <a:pt x="4" y="19"/>
                    </a:lnTo>
                    <a:lnTo>
                      <a:pt x="6" y="11"/>
                    </a:lnTo>
                    <a:lnTo>
                      <a:pt x="10" y="5"/>
                    </a:lnTo>
                    <a:lnTo>
                      <a:pt x="16" y="2"/>
                    </a:lnTo>
                    <a:lnTo>
                      <a:pt x="23" y="0"/>
                    </a:lnTo>
                    <a:lnTo>
                      <a:pt x="30" y="0"/>
                    </a:lnTo>
                    <a:lnTo>
                      <a:pt x="37" y="1"/>
                    </a:lnTo>
                    <a:lnTo>
                      <a:pt x="43" y="3"/>
                    </a:lnTo>
                    <a:lnTo>
                      <a:pt x="50" y="5"/>
                    </a:lnTo>
                    <a:lnTo>
                      <a:pt x="55" y="9"/>
                    </a:lnTo>
                    <a:lnTo>
                      <a:pt x="58" y="11"/>
                    </a:lnTo>
                    <a:lnTo>
                      <a:pt x="62" y="15"/>
                    </a:lnTo>
                    <a:lnTo>
                      <a:pt x="64" y="19"/>
                    </a:lnTo>
                    <a:close/>
                  </a:path>
                </a:pathLst>
              </a:custGeom>
              <a:solidFill>
                <a:srgbClr val="7FFFBF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 dirty="0"/>
              </a:p>
            </p:txBody>
          </p:sp>
          <p:sp>
            <p:nvSpPr>
              <p:cNvPr id="73912" name="Freeform 116"/>
              <p:cNvSpPr>
                <a:spLocks/>
              </p:cNvSpPr>
              <p:nvPr/>
            </p:nvSpPr>
            <p:spPr bwMode="auto">
              <a:xfrm>
                <a:off x="4519" y="2696"/>
                <a:ext cx="83" cy="85"/>
              </a:xfrm>
              <a:custGeom>
                <a:avLst/>
                <a:gdLst>
                  <a:gd name="T0" fmla="*/ 0 w 417"/>
                  <a:gd name="T1" fmla="*/ 0 h 425"/>
                  <a:gd name="T2" fmla="*/ 0 w 417"/>
                  <a:gd name="T3" fmla="*/ 0 h 425"/>
                  <a:gd name="T4" fmla="*/ 0 w 417"/>
                  <a:gd name="T5" fmla="*/ 0 h 425"/>
                  <a:gd name="T6" fmla="*/ 0 w 417"/>
                  <a:gd name="T7" fmla="*/ 0 h 425"/>
                  <a:gd name="T8" fmla="*/ 0 w 417"/>
                  <a:gd name="T9" fmla="*/ 0 h 425"/>
                  <a:gd name="T10" fmla="*/ 0 w 417"/>
                  <a:gd name="T11" fmla="*/ 0 h 425"/>
                  <a:gd name="T12" fmla="*/ 0 w 417"/>
                  <a:gd name="T13" fmla="*/ 0 h 425"/>
                  <a:gd name="T14" fmla="*/ 0 w 417"/>
                  <a:gd name="T15" fmla="*/ 0 h 425"/>
                  <a:gd name="T16" fmla="*/ 0 w 417"/>
                  <a:gd name="T17" fmla="*/ 0 h 425"/>
                  <a:gd name="T18" fmla="*/ 0 w 417"/>
                  <a:gd name="T19" fmla="*/ 0 h 425"/>
                  <a:gd name="T20" fmla="*/ 0 w 417"/>
                  <a:gd name="T21" fmla="*/ 0 h 425"/>
                  <a:gd name="T22" fmla="*/ 0 w 417"/>
                  <a:gd name="T23" fmla="*/ 0 h 425"/>
                  <a:gd name="T24" fmla="*/ 0 w 417"/>
                  <a:gd name="T25" fmla="*/ 0 h 425"/>
                  <a:gd name="T26" fmla="*/ 0 w 417"/>
                  <a:gd name="T27" fmla="*/ 0 h 425"/>
                  <a:gd name="T28" fmla="*/ 0 w 417"/>
                  <a:gd name="T29" fmla="*/ 0 h 425"/>
                  <a:gd name="T30" fmla="*/ 0 w 417"/>
                  <a:gd name="T31" fmla="*/ 0 h 425"/>
                  <a:gd name="T32" fmla="*/ 0 w 417"/>
                  <a:gd name="T33" fmla="*/ 0 h 425"/>
                  <a:gd name="T34" fmla="*/ 0 w 417"/>
                  <a:gd name="T35" fmla="*/ 0 h 425"/>
                  <a:gd name="T36" fmla="*/ 0 w 417"/>
                  <a:gd name="T37" fmla="*/ 0 h 425"/>
                  <a:gd name="T38" fmla="*/ 0 w 417"/>
                  <a:gd name="T39" fmla="*/ 0 h 425"/>
                  <a:gd name="T40" fmla="*/ 0 w 417"/>
                  <a:gd name="T41" fmla="*/ 0 h 425"/>
                  <a:gd name="T42" fmla="*/ 0 w 417"/>
                  <a:gd name="T43" fmla="*/ 0 h 425"/>
                  <a:gd name="T44" fmla="*/ 0 w 417"/>
                  <a:gd name="T45" fmla="*/ 0 h 425"/>
                  <a:gd name="T46" fmla="*/ 0 w 417"/>
                  <a:gd name="T47" fmla="*/ 0 h 425"/>
                  <a:gd name="T48" fmla="*/ 0 w 417"/>
                  <a:gd name="T49" fmla="*/ 0 h 425"/>
                  <a:gd name="T50" fmla="*/ 0 w 417"/>
                  <a:gd name="T51" fmla="*/ 0 h 425"/>
                  <a:gd name="T52" fmla="*/ 0 w 417"/>
                  <a:gd name="T53" fmla="*/ 0 h 425"/>
                  <a:gd name="T54" fmla="*/ 0 w 417"/>
                  <a:gd name="T55" fmla="*/ 0 h 425"/>
                  <a:gd name="T56" fmla="*/ 0 w 417"/>
                  <a:gd name="T57" fmla="*/ 0 h 425"/>
                  <a:gd name="T58" fmla="*/ 0 w 417"/>
                  <a:gd name="T59" fmla="*/ 0 h 425"/>
                  <a:gd name="T60" fmla="*/ 0 w 417"/>
                  <a:gd name="T61" fmla="*/ 0 h 425"/>
                  <a:gd name="T62" fmla="*/ 0 w 417"/>
                  <a:gd name="T63" fmla="*/ 0 h 425"/>
                  <a:gd name="T64" fmla="*/ 0 w 417"/>
                  <a:gd name="T65" fmla="*/ 0 h 425"/>
                  <a:gd name="T66" fmla="*/ 0 w 417"/>
                  <a:gd name="T67" fmla="*/ 0 h 425"/>
                  <a:gd name="T68" fmla="*/ 0 w 417"/>
                  <a:gd name="T69" fmla="*/ 0 h 425"/>
                  <a:gd name="T70" fmla="*/ 0 w 417"/>
                  <a:gd name="T71" fmla="*/ 0 h 425"/>
                  <a:gd name="T72" fmla="*/ 0 w 417"/>
                  <a:gd name="T73" fmla="*/ 0 h 425"/>
                  <a:gd name="T74" fmla="*/ 0 w 417"/>
                  <a:gd name="T75" fmla="*/ 0 h 425"/>
                  <a:gd name="T76" fmla="*/ 0 w 417"/>
                  <a:gd name="T77" fmla="*/ 0 h 425"/>
                  <a:gd name="T78" fmla="*/ 0 w 417"/>
                  <a:gd name="T79" fmla="*/ 0 h 425"/>
                  <a:gd name="T80" fmla="*/ 0 w 417"/>
                  <a:gd name="T81" fmla="*/ 0 h 425"/>
                  <a:gd name="T82" fmla="*/ 0 w 417"/>
                  <a:gd name="T83" fmla="*/ 0 h 425"/>
                  <a:gd name="T84" fmla="*/ 0 w 417"/>
                  <a:gd name="T85" fmla="*/ 0 h 425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417"/>
                  <a:gd name="T130" fmla="*/ 0 h 425"/>
                  <a:gd name="T131" fmla="*/ 417 w 417"/>
                  <a:gd name="T132" fmla="*/ 425 h 425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417" h="425">
                    <a:moveTo>
                      <a:pt x="371" y="45"/>
                    </a:moveTo>
                    <a:lnTo>
                      <a:pt x="350" y="50"/>
                    </a:lnTo>
                    <a:lnTo>
                      <a:pt x="331" y="57"/>
                    </a:lnTo>
                    <a:lnTo>
                      <a:pt x="314" y="66"/>
                    </a:lnTo>
                    <a:lnTo>
                      <a:pt x="297" y="78"/>
                    </a:lnTo>
                    <a:lnTo>
                      <a:pt x="280" y="90"/>
                    </a:lnTo>
                    <a:lnTo>
                      <a:pt x="265" y="104"/>
                    </a:lnTo>
                    <a:lnTo>
                      <a:pt x="250" y="119"/>
                    </a:lnTo>
                    <a:lnTo>
                      <a:pt x="235" y="134"/>
                    </a:lnTo>
                    <a:lnTo>
                      <a:pt x="222" y="150"/>
                    </a:lnTo>
                    <a:lnTo>
                      <a:pt x="207" y="167"/>
                    </a:lnTo>
                    <a:lnTo>
                      <a:pt x="193" y="183"/>
                    </a:lnTo>
                    <a:lnTo>
                      <a:pt x="178" y="198"/>
                    </a:lnTo>
                    <a:lnTo>
                      <a:pt x="161" y="212"/>
                    </a:lnTo>
                    <a:lnTo>
                      <a:pt x="145" y="224"/>
                    </a:lnTo>
                    <a:lnTo>
                      <a:pt x="129" y="236"/>
                    </a:lnTo>
                    <a:lnTo>
                      <a:pt x="111" y="245"/>
                    </a:lnTo>
                    <a:lnTo>
                      <a:pt x="133" y="246"/>
                    </a:lnTo>
                    <a:lnTo>
                      <a:pt x="155" y="244"/>
                    </a:lnTo>
                    <a:lnTo>
                      <a:pt x="174" y="239"/>
                    </a:lnTo>
                    <a:lnTo>
                      <a:pt x="193" y="231"/>
                    </a:lnTo>
                    <a:lnTo>
                      <a:pt x="211" y="221"/>
                    </a:lnTo>
                    <a:lnTo>
                      <a:pt x="230" y="209"/>
                    </a:lnTo>
                    <a:lnTo>
                      <a:pt x="247" y="197"/>
                    </a:lnTo>
                    <a:lnTo>
                      <a:pt x="264" y="183"/>
                    </a:lnTo>
                    <a:lnTo>
                      <a:pt x="280" y="169"/>
                    </a:lnTo>
                    <a:lnTo>
                      <a:pt x="298" y="156"/>
                    </a:lnTo>
                    <a:lnTo>
                      <a:pt x="315" y="145"/>
                    </a:lnTo>
                    <a:lnTo>
                      <a:pt x="334" y="134"/>
                    </a:lnTo>
                    <a:lnTo>
                      <a:pt x="352" y="125"/>
                    </a:lnTo>
                    <a:lnTo>
                      <a:pt x="372" y="119"/>
                    </a:lnTo>
                    <a:lnTo>
                      <a:pt x="391" y="116"/>
                    </a:lnTo>
                    <a:lnTo>
                      <a:pt x="413" y="117"/>
                    </a:lnTo>
                    <a:lnTo>
                      <a:pt x="417" y="128"/>
                    </a:lnTo>
                    <a:lnTo>
                      <a:pt x="413" y="165"/>
                    </a:lnTo>
                    <a:lnTo>
                      <a:pt x="409" y="204"/>
                    </a:lnTo>
                    <a:lnTo>
                      <a:pt x="404" y="240"/>
                    </a:lnTo>
                    <a:lnTo>
                      <a:pt x="398" y="277"/>
                    </a:lnTo>
                    <a:lnTo>
                      <a:pt x="393" y="314"/>
                    </a:lnTo>
                    <a:lnTo>
                      <a:pt x="387" y="351"/>
                    </a:lnTo>
                    <a:lnTo>
                      <a:pt x="382" y="388"/>
                    </a:lnTo>
                    <a:lnTo>
                      <a:pt x="378" y="425"/>
                    </a:lnTo>
                    <a:lnTo>
                      <a:pt x="354" y="418"/>
                    </a:lnTo>
                    <a:lnTo>
                      <a:pt x="331" y="412"/>
                    </a:lnTo>
                    <a:lnTo>
                      <a:pt x="308" y="406"/>
                    </a:lnTo>
                    <a:lnTo>
                      <a:pt x="285" y="400"/>
                    </a:lnTo>
                    <a:lnTo>
                      <a:pt x="261" y="395"/>
                    </a:lnTo>
                    <a:lnTo>
                      <a:pt x="237" y="391"/>
                    </a:lnTo>
                    <a:lnTo>
                      <a:pt x="213" y="385"/>
                    </a:lnTo>
                    <a:lnTo>
                      <a:pt x="189" y="380"/>
                    </a:lnTo>
                    <a:lnTo>
                      <a:pt x="165" y="377"/>
                    </a:lnTo>
                    <a:lnTo>
                      <a:pt x="141" y="372"/>
                    </a:lnTo>
                    <a:lnTo>
                      <a:pt x="118" y="368"/>
                    </a:lnTo>
                    <a:lnTo>
                      <a:pt x="93" y="362"/>
                    </a:lnTo>
                    <a:lnTo>
                      <a:pt x="70" y="357"/>
                    </a:lnTo>
                    <a:lnTo>
                      <a:pt x="46" y="351"/>
                    </a:lnTo>
                    <a:lnTo>
                      <a:pt x="23" y="346"/>
                    </a:lnTo>
                    <a:lnTo>
                      <a:pt x="0" y="340"/>
                    </a:lnTo>
                    <a:lnTo>
                      <a:pt x="4" y="303"/>
                    </a:lnTo>
                    <a:lnTo>
                      <a:pt x="8" y="264"/>
                    </a:lnTo>
                    <a:lnTo>
                      <a:pt x="11" y="225"/>
                    </a:lnTo>
                    <a:lnTo>
                      <a:pt x="11" y="185"/>
                    </a:lnTo>
                    <a:lnTo>
                      <a:pt x="33" y="178"/>
                    </a:lnTo>
                    <a:lnTo>
                      <a:pt x="57" y="175"/>
                    </a:lnTo>
                    <a:lnTo>
                      <a:pt x="82" y="171"/>
                    </a:lnTo>
                    <a:lnTo>
                      <a:pt x="106" y="167"/>
                    </a:lnTo>
                    <a:lnTo>
                      <a:pt x="128" y="161"/>
                    </a:lnTo>
                    <a:lnTo>
                      <a:pt x="149" y="150"/>
                    </a:lnTo>
                    <a:lnTo>
                      <a:pt x="166" y="134"/>
                    </a:lnTo>
                    <a:lnTo>
                      <a:pt x="179" y="112"/>
                    </a:lnTo>
                    <a:lnTo>
                      <a:pt x="182" y="52"/>
                    </a:lnTo>
                    <a:lnTo>
                      <a:pt x="189" y="44"/>
                    </a:lnTo>
                    <a:lnTo>
                      <a:pt x="197" y="37"/>
                    </a:lnTo>
                    <a:lnTo>
                      <a:pt x="204" y="30"/>
                    </a:lnTo>
                    <a:lnTo>
                      <a:pt x="213" y="24"/>
                    </a:lnTo>
                    <a:lnTo>
                      <a:pt x="222" y="19"/>
                    </a:lnTo>
                    <a:lnTo>
                      <a:pt x="230" y="13"/>
                    </a:lnTo>
                    <a:lnTo>
                      <a:pt x="238" y="7"/>
                    </a:lnTo>
                    <a:lnTo>
                      <a:pt x="245" y="0"/>
                    </a:lnTo>
                    <a:lnTo>
                      <a:pt x="261" y="4"/>
                    </a:lnTo>
                    <a:lnTo>
                      <a:pt x="278" y="7"/>
                    </a:lnTo>
                    <a:lnTo>
                      <a:pt x="293" y="12"/>
                    </a:lnTo>
                    <a:lnTo>
                      <a:pt x="309" y="17"/>
                    </a:lnTo>
                    <a:lnTo>
                      <a:pt x="324" y="23"/>
                    </a:lnTo>
                    <a:lnTo>
                      <a:pt x="341" y="30"/>
                    </a:lnTo>
                    <a:lnTo>
                      <a:pt x="356" y="37"/>
                    </a:lnTo>
                    <a:lnTo>
                      <a:pt x="371" y="45"/>
                    </a:lnTo>
                    <a:close/>
                  </a:path>
                </a:pathLst>
              </a:custGeom>
              <a:solidFill>
                <a:srgbClr val="7FFFBF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 dirty="0"/>
              </a:p>
            </p:txBody>
          </p:sp>
          <p:sp>
            <p:nvSpPr>
              <p:cNvPr id="73913" name="Freeform 117"/>
              <p:cNvSpPr>
                <a:spLocks/>
              </p:cNvSpPr>
              <p:nvPr/>
            </p:nvSpPr>
            <p:spPr bwMode="auto">
              <a:xfrm>
                <a:off x="4318" y="2695"/>
                <a:ext cx="275" cy="168"/>
              </a:xfrm>
              <a:custGeom>
                <a:avLst/>
                <a:gdLst>
                  <a:gd name="T0" fmla="*/ 0 w 1374"/>
                  <a:gd name="T1" fmla="*/ 0 h 840"/>
                  <a:gd name="T2" fmla="*/ 0 w 1374"/>
                  <a:gd name="T3" fmla="*/ 0 h 840"/>
                  <a:gd name="T4" fmla="*/ 0 w 1374"/>
                  <a:gd name="T5" fmla="*/ 0 h 840"/>
                  <a:gd name="T6" fmla="*/ 0 w 1374"/>
                  <a:gd name="T7" fmla="*/ 0 h 840"/>
                  <a:gd name="T8" fmla="*/ 0 w 1374"/>
                  <a:gd name="T9" fmla="*/ 0 h 840"/>
                  <a:gd name="T10" fmla="*/ 0 w 1374"/>
                  <a:gd name="T11" fmla="*/ 0 h 840"/>
                  <a:gd name="T12" fmla="*/ 0 w 1374"/>
                  <a:gd name="T13" fmla="*/ 0 h 840"/>
                  <a:gd name="T14" fmla="*/ 0 w 1374"/>
                  <a:gd name="T15" fmla="*/ 0 h 840"/>
                  <a:gd name="T16" fmla="*/ 0 w 1374"/>
                  <a:gd name="T17" fmla="*/ 0 h 840"/>
                  <a:gd name="T18" fmla="*/ 0 w 1374"/>
                  <a:gd name="T19" fmla="*/ 0 h 840"/>
                  <a:gd name="T20" fmla="*/ 0 w 1374"/>
                  <a:gd name="T21" fmla="*/ 0 h 840"/>
                  <a:gd name="T22" fmla="*/ 0 w 1374"/>
                  <a:gd name="T23" fmla="*/ 0 h 840"/>
                  <a:gd name="T24" fmla="*/ 0 w 1374"/>
                  <a:gd name="T25" fmla="*/ 0 h 840"/>
                  <a:gd name="T26" fmla="*/ 0 w 1374"/>
                  <a:gd name="T27" fmla="*/ 0 h 840"/>
                  <a:gd name="T28" fmla="*/ 0 w 1374"/>
                  <a:gd name="T29" fmla="*/ 0 h 840"/>
                  <a:gd name="T30" fmla="*/ 0 w 1374"/>
                  <a:gd name="T31" fmla="*/ 0 h 840"/>
                  <a:gd name="T32" fmla="*/ 0 w 1374"/>
                  <a:gd name="T33" fmla="*/ 0 h 840"/>
                  <a:gd name="T34" fmla="*/ 0 w 1374"/>
                  <a:gd name="T35" fmla="*/ 0 h 840"/>
                  <a:gd name="T36" fmla="*/ 0 w 1374"/>
                  <a:gd name="T37" fmla="*/ 0 h 840"/>
                  <a:gd name="T38" fmla="*/ 0 w 1374"/>
                  <a:gd name="T39" fmla="*/ 0 h 840"/>
                  <a:gd name="T40" fmla="*/ 0 w 1374"/>
                  <a:gd name="T41" fmla="*/ 0 h 840"/>
                  <a:gd name="T42" fmla="*/ 0 w 1374"/>
                  <a:gd name="T43" fmla="*/ 0 h 840"/>
                  <a:gd name="T44" fmla="*/ 0 w 1374"/>
                  <a:gd name="T45" fmla="*/ 0 h 840"/>
                  <a:gd name="T46" fmla="*/ 0 w 1374"/>
                  <a:gd name="T47" fmla="*/ 0 h 840"/>
                  <a:gd name="T48" fmla="*/ 0 w 1374"/>
                  <a:gd name="T49" fmla="*/ 0 h 840"/>
                  <a:gd name="T50" fmla="*/ 0 w 1374"/>
                  <a:gd name="T51" fmla="*/ 0 h 840"/>
                  <a:gd name="T52" fmla="*/ 0 w 1374"/>
                  <a:gd name="T53" fmla="*/ 0 h 840"/>
                  <a:gd name="T54" fmla="*/ 0 w 1374"/>
                  <a:gd name="T55" fmla="*/ 0 h 840"/>
                  <a:gd name="T56" fmla="*/ 0 w 1374"/>
                  <a:gd name="T57" fmla="*/ 0 h 840"/>
                  <a:gd name="T58" fmla="*/ 0 w 1374"/>
                  <a:gd name="T59" fmla="*/ 0 h 840"/>
                  <a:gd name="T60" fmla="*/ 0 w 1374"/>
                  <a:gd name="T61" fmla="*/ 0 h 840"/>
                  <a:gd name="T62" fmla="*/ 0 w 1374"/>
                  <a:gd name="T63" fmla="*/ 0 h 840"/>
                  <a:gd name="T64" fmla="*/ 0 w 1374"/>
                  <a:gd name="T65" fmla="*/ 0 h 840"/>
                  <a:gd name="T66" fmla="*/ 0 w 1374"/>
                  <a:gd name="T67" fmla="*/ 0 h 840"/>
                  <a:gd name="T68" fmla="*/ 0 w 1374"/>
                  <a:gd name="T69" fmla="*/ 0 h 840"/>
                  <a:gd name="T70" fmla="*/ 0 w 1374"/>
                  <a:gd name="T71" fmla="*/ 0 h 840"/>
                  <a:gd name="T72" fmla="*/ 0 w 1374"/>
                  <a:gd name="T73" fmla="*/ 0 h 840"/>
                  <a:gd name="T74" fmla="*/ 0 w 1374"/>
                  <a:gd name="T75" fmla="*/ 0 h 840"/>
                  <a:gd name="T76" fmla="*/ 0 w 1374"/>
                  <a:gd name="T77" fmla="*/ 0 h 840"/>
                  <a:gd name="T78" fmla="*/ 0 w 1374"/>
                  <a:gd name="T79" fmla="*/ 0 h 840"/>
                  <a:gd name="T80" fmla="*/ 0 w 1374"/>
                  <a:gd name="T81" fmla="*/ 0 h 840"/>
                  <a:gd name="T82" fmla="*/ 0 w 1374"/>
                  <a:gd name="T83" fmla="*/ 0 h 840"/>
                  <a:gd name="T84" fmla="*/ 0 w 1374"/>
                  <a:gd name="T85" fmla="*/ 0 h 840"/>
                  <a:gd name="T86" fmla="*/ 0 w 1374"/>
                  <a:gd name="T87" fmla="*/ 0 h 840"/>
                  <a:gd name="T88" fmla="*/ 0 w 1374"/>
                  <a:gd name="T89" fmla="*/ 0 h 840"/>
                  <a:gd name="T90" fmla="*/ 0 w 1374"/>
                  <a:gd name="T91" fmla="*/ 0 h 840"/>
                  <a:gd name="T92" fmla="*/ 0 w 1374"/>
                  <a:gd name="T93" fmla="*/ 0 h 840"/>
                  <a:gd name="T94" fmla="*/ 0 w 1374"/>
                  <a:gd name="T95" fmla="*/ 0 h 840"/>
                  <a:gd name="T96" fmla="*/ 0 w 1374"/>
                  <a:gd name="T97" fmla="*/ 0 h 840"/>
                  <a:gd name="T98" fmla="*/ 0 w 1374"/>
                  <a:gd name="T99" fmla="*/ 0 h 840"/>
                  <a:gd name="T100" fmla="*/ 0 w 1374"/>
                  <a:gd name="T101" fmla="*/ 0 h 840"/>
                  <a:gd name="T102" fmla="*/ 0 w 1374"/>
                  <a:gd name="T103" fmla="*/ 0 h 840"/>
                  <a:gd name="T104" fmla="*/ 0 w 1374"/>
                  <a:gd name="T105" fmla="*/ 0 h 840"/>
                  <a:gd name="T106" fmla="*/ 0 w 1374"/>
                  <a:gd name="T107" fmla="*/ 0 h 840"/>
                  <a:gd name="T108" fmla="*/ 0 w 1374"/>
                  <a:gd name="T109" fmla="*/ 0 h 840"/>
                  <a:gd name="T110" fmla="*/ 0 w 1374"/>
                  <a:gd name="T111" fmla="*/ 0 h 840"/>
                  <a:gd name="T112" fmla="*/ 0 w 1374"/>
                  <a:gd name="T113" fmla="*/ 0 h 840"/>
                  <a:gd name="T114" fmla="*/ 0 w 1374"/>
                  <a:gd name="T115" fmla="*/ 0 h 840"/>
                  <a:gd name="T116" fmla="*/ 0 w 1374"/>
                  <a:gd name="T117" fmla="*/ 0 h 840"/>
                  <a:gd name="T118" fmla="*/ 0 w 1374"/>
                  <a:gd name="T119" fmla="*/ 0 h 840"/>
                  <a:gd name="T120" fmla="*/ 0 w 1374"/>
                  <a:gd name="T121" fmla="*/ 0 h 840"/>
                  <a:gd name="T122" fmla="*/ 0 w 1374"/>
                  <a:gd name="T123" fmla="*/ 0 h 840"/>
                  <a:gd name="T124" fmla="*/ 0 w 1374"/>
                  <a:gd name="T125" fmla="*/ 0 h 840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1374"/>
                  <a:gd name="T190" fmla="*/ 0 h 840"/>
                  <a:gd name="T191" fmla="*/ 1374 w 1374"/>
                  <a:gd name="T192" fmla="*/ 840 h 840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1374" h="840">
                    <a:moveTo>
                      <a:pt x="706" y="35"/>
                    </a:moveTo>
                    <a:lnTo>
                      <a:pt x="716" y="57"/>
                    </a:lnTo>
                    <a:lnTo>
                      <a:pt x="730" y="79"/>
                    </a:lnTo>
                    <a:lnTo>
                      <a:pt x="745" y="98"/>
                    </a:lnTo>
                    <a:lnTo>
                      <a:pt x="764" y="117"/>
                    </a:lnTo>
                    <a:lnTo>
                      <a:pt x="783" y="133"/>
                    </a:lnTo>
                    <a:lnTo>
                      <a:pt x="804" y="148"/>
                    </a:lnTo>
                    <a:lnTo>
                      <a:pt x="826" y="158"/>
                    </a:lnTo>
                    <a:lnTo>
                      <a:pt x="849" y="166"/>
                    </a:lnTo>
                    <a:lnTo>
                      <a:pt x="861" y="188"/>
                    </a:lnTo>
                    <a:lnTo>
                      <a:pt x="865" y="212"/>
                    </a:lnTo>
                    <a:lnTo>
                      <a:pt x="868" y="236"/>
                    </a:lnTo>
                    <a:lnTo>
                      <a:pt x="865" y="261"/>
                    </a:lnTo>
                    <a:lnTo>
                      <a:pt x="863" y="287"/>
                    </a:lnTo>
                    <a:lnTo>
                      <a:pt x="859" y="312"/>
                    </a:lnTo>
                    <a:lnTo>
                      <a:pt x="857" y="337"/>
                    </a:lnTo>
                    <a:lnTo>
                      <a:pt x="857" y="363"/>
                    </a:lnTo>
                    <a:lnTo>
                      <a:pt x="857" y="373"/>
                    </a:lnTo>
                    <a:lnTo>
                      <a:pt x="858" y="384"/>
                    </a:lnTo>
                    <a:lnTo>
                      <a:pt x="861" y="393"/>
                    </a:lnTo>
                    <a:lnTo>
                      <a:pt x="865" y="402"/>
                    </a:lnTo>
                    <a:lnTo>
                      <a:pt x="871" y="410"/>
                    </a:lnTo>
                    <a:lnTo>
                      <a:pt x="877" y="418"/>
                    </a:lnTo>
                    <a:lnTo>
                      <a:pt x="885" y="424"/>
                    </a:lnTo>
                    <a:lnTo>
                      <a:pt x="894" y="430"/>
                    </a:lnTo>
                    <a:lnTo>
                      <a:pt x="924" y="438"/>
                    </a:lnTo>
                    <a:lnTo>
                      <a:pt x="954" y="447"/>
                    </a:lnTo>
                    <a:lnTo>
                      <a:pt x="984" y="457"/>
                    </a:lnTo>
                    <a:lnTo>
                      <a:pt x="1013" y="466"/>
                    </a:lnTo>
                    <a:lnTo>
                      <a:pt x="1042" y="476"/>
                    </a:lnTo>
                    <a:lnTo>
                      <a:pt x="1072" y="487"/>
                    </a:lnTo>
                    <a:lnTo>
                      <a:pt x="1101" y="497"/>
                    </a:lnTo>
                    <a:lnTo>
                      <a:pt x="1130" y="507"/>
                    </a:lnTo>
                    <a:lnTo>
                      <a:pt x="1159" y="518"/>
                    </a:lnTo>
                    <a:lnTo>
                      <a:pt x="1188" y="529"/>
                    </a:lnTo>
                    <a:lnTo>
                      <a:pt x="1216" y="540"/>
                    </a:lnTo>
                    <a:lnTo>
                      <a:pt x="1245" y="550"/>
                    </a:lnTo>
                    <a:lnTo>
                      <a:pt x="1274" y="561"/>
                    </a:lnTo>
                    <a:lnTo>
                      <a:pt x="1304" y="571"/>
                    </a:lnTo>
                    <a:lnTo>
                      <a:pt x="1333" y="580"/>
                    </a:lnTo>
                    <a:lnTo>
                      <a:pt x="1363" y="589"/>
                    </a:lnTo>
                    <a:lnTo>
                      <a:pt x="1372" y="619"/>
                    </a:lnTo>
                    <a:lnTo>
                      <a:pt x="1374" y="652"/>
                    </a:lnTo>
                    <a:lnTo>
                      <a:pt x="1371" y="685"/>
                    </a:lnTo>
                    <a:lnTo>
                      <a:pt x="1371" y="715"/>
                    </a:lnTo>
                    <a:lnTo>
                      <a:pt x="1371" y="719"/>
                    </a:lnTo>
                    <a:lnTo>
                      <a:pt x="1353" y="703"/>
                    </a:lnTo>
                    <a:lnTo>
                      <a:pt x="1334" y="688"/>
                    </a:lnTo>
                    <a:lnTo>
                      <a:pt x="1316" y="674"/>
                    </a:lnTo>
                    <a:lnTo>
                      <a:pt x="1296" y="661"/>
                    </a:lnTo>
                    <a:lnTo>
                      <a:pt x="1277" y="648"/>
                    </a:lnTo>
                    <a:lnTo>
                      <a:pt x="1256" y="638"/>
                    </a:lnTo>
                    <a:lnTo>
                      <a:pt x="1235" y="628"/>
                    </a:lnTo>
                    <a:lnTo>
                      <a:pt x="1214" y="618"/>
                    </a:lnTo>
                    <a:lnTo>
                      <a:pt x="1192" y="610"/>
                    </a:lnTo>
                    <a:lnTo>
                      <a:pt x="1170" y="603"/>
                    </a:lnTo>
                    <a:lnTo>
                      <a:pt x="1147" y="596"/>
                    </a:lnTo>
                    <a:lnTo>
                      <a:pt x="1124" y="592"/>
                    </a:lnTo>
                    <a:lnTo>
                      <a:pt x="1101" y="587"/>
                    </a:lnTo>
                    <a:lnTo>
                      <a:pt x="1077" y="584"/>
                    </a:lnTo>
                    <a:lnTo>
                      <a:pt x="1052" y="581"/>
                    </a:lnTo>
                    <a:lnTo>
                      <a:pt x="1028" y="579"/>
                    </a:lnTo>
                    <a:lnTo>
                      <a:pt x="1003" y="576"/>
                    </a:lnTo>
                    <a:lnTo>
                      <a:pt x="976" y="573"/>
                    </a:lnTo>
                    <a:lnTo>
                      <a:pt x="951" y="571"/>
                    </a:lnTo>
                    <a:lnTo>
                      <a:pt x="924" y="569"/>
                    </a:lnTo>
                    <a:lnTo>
                      <a:pt x="899" y="566"/>
                    </a:lnTo>
                    <a:lnTo>
                      <a:pt x="872" y="564"/>
                    </a:lnTo>
                    <a:lnTo>
                      <a:pt x="846" y="562"/>
                    </a:lnTo>
                    <a:lnTo>
                      <a:pt x="820" y="559"/>
                    </a:lnTo>
                    <a:lnTo>
                      <a:pt x="794" y="557"/>
                    </a:lnTo>
                    <a:lnTo>
                      <a:pt x="768" y="554"/>
                    </a:lnTo>
                    <a:lnTo>
                      <a:pt x="742" y="551"/>
                    </a:lnTo>
                    <a:lnTo>
                      <a:pt x="716" y="547"/>
                    </a:lnTo>
                    <a:lnTo>
                      <a:pt x="691" y="542"/>
                    </a:lnTo>
                    <a:lnTo>
                      <a:pt x="666" y="537"/>
                    </a:lnTo>
                    <a:lnTo>
                      <a:pt x="642" y="532"/>
                    </a:lnTo>
                    <a:lnTo>
                      <a:pt x="618" y="525"/>
                    </a:lnTo>
                    <a:lnTo>
                      <a:pt x="648" y="539"/>
                    </a:lnTo>
                    <a:lnTo>
                      <a:pt x="678" y="550"/>
                    </a:lnTo>
                    <a:lnTo>
                      <a:pt x="708" y="562"/>
                    </a:lnTo>
                    <a:lnTo>
                      <a:pt x="739" y="572"/>
                    </a:lnTo>
                    <a:lnTo>
                      <a:pt x="770" y="582"/>
                    </a:lnTo>
                    <a:lnTo>
                      <a:pt x="803" y="591"/>
                    </a:lnTo>
                    <a:lnTo>
                      <a:pt x="834" y="599"/>
                    </a:lnTo>
                    <a:lnTo>
                      <a:pt x="866" y="607"/>
                    </a:lnTo>
                    <a:lnTo>
                      <a:pt x="899" y="615"/>
                    </a:lnTo>
                    <a:lnTo>
                      <a:pt x="931" y="622"/>
                    </a:lnTo>
                    <a:lnTo>
                      <a:pt x="965" y="629"/>
                    </a:lnTo>
                    <a:lnTo>
                      <a:pt x="997" y="636"/>
                    </a:lnTo>
                    <a:lnTo>
                      <a:pt x="1029" y="641"/>
                    </a:lnTo>
                    <a:lnTo>
                      <a:pt x="1063" y="648"/>
                    </a:lnTo>
                    <a:lnTo>
                      <a:pt x="1095" y="656"/>
                    </a:lnTo>
                    <a:lnTo>
                      <a:pt x="1127" y="663"/>
                    </a:lnTo>
                    <a:lnTo>
                      <a:pt x="1144" y="669"/>
                    </a:lnTo>
                    <a:lnTo>
                      <a:pt x="1160" y="676"/>
                    </a:lnTo>
                    <a:lnTo>
                      <a:pt x="1176" y="684"/>
                    </a:lnTo>
                    <a:lnTo>
                      <a:pt x="1192" y="692"/>
                    </a:lnTo>
                    <a:lnTo>
                      <a:pt x="1207" y="702"/>
                    </a:lnTo>
                    <a:lnTo>
                      <a:pt x="1223" y="711"/>
                    </a:lnTo>
                    <a:lnTo>
                      <a:pt x="1238" y="721"/>
                    </a:lnTo>
                    <a:lnTo>
                      <a:pt x="1252" y="732"/>
                    </a:lnTo>
                    <a:lnTo>
                      <a:pt x="1267" y="743"/>
                    </a:lnTo>
                    <a:lnTo>
                      <a:pt x="1281" y="756"/>
                    </a:lnTo>
                    <a:lnTo>
                      <a:pt x="1295" y="769"/>
                    </a:lnTo>
                    <a:lnTo>
                      <a:pt x="1308" y="781"/>
                    </a:lnTo>
                    <a:lnTo>
                      <a:pt x="1320" y="795"/>
                    </a:lnTo>
                    <a:lnTo>
                      <a:pt x="1333" y="810"/>
                    </a:lnTo>
                    <a:lnTo>
                      <a:pt x="1345" y="825"/>
                    </a:lnTo>
                    <a:lnTo>
                      <a:pt x="1356" y="840"/>
                    </a:lnTo>
                    <a:lnTo>
                      <a:pt x="1324" y="830"/>
                    </a:lnTo>
                    <a:lnTo>
                      <a:pt x="1293" y="819"/>
                    </a:lnTo>
                    <a:lnTo>
                      <a:pt x="1262" y="807"/>
                    </a:lnTo>
                    <a:lnTo>
                      <a:pt x="1231" y="793"/>
                    </a:lnTo>
                    <a:lnTo>
                      <a:pt x="1201" y="779"/>
                    </a:lnTo>
                    <a:lnTo>
                      <a:pt x="1171" y="764"/>
                    </a:lnTo>
                    <a:lnTo>
                      <a:pt x="1141" y="749"/>
                    </a:lnTo>
                    <a:lnTo>
                      <a:pt x="1111" y="734"/>
                    </a:lnTo>
                    <a:lnTo>
                      <a:pt x="1081" y="719"/>
                    </a:lnTo>
                    <a:lnTo>
                      <a:pt x="1051" y="704"/>
                    </a:lnTo>
                    <a:lnTo>
                      <a:pt x="1021" y="690"/>
                    </a:lnTo>
                    <a:lnTo>
                      <a:pt x="991" y="676"/>
                    </a:lnTo>
                    <a:lnTo>
                      <a:pt x="960" y="665"/>
                    </a:lnTo>
                    <a:lnTo>
                      <a:pt x="928" y="653"/>
                    </a:lnTo>
                    <a:lnTo>
                      <a:pt x="896" y="644"/>
                    </a:lnTo>
                    <a:lnTo>
                      <a:pt x="863" y="636"/>
                    </a:lnTo>
                    <a:lnTo>
                      <a:pt x="837" y="626"/>
                    </a:lnTo>
                    <a:lnTo>
                      <a:pt x="811" y="618"/>
                    </a:lnTo>
                    <a:lnTo>
                      <a:pt x="784" y="611"/>
                    </a:lnTo>
                    <a:lnTo>
                      <a:pt x="757" y="606"/>
                    </a:lnTo>
                    <a:lnTo>
                      <a:pt x="729" y="600"/>
                    </a:lnTo>
                    <a:lnTo>
                      <a:pt x="701" y="596"/>
                    </a:lnTo>
                    <a:lnTo>
                      <a:pt x="672" y="592"/>
                    </a:lnTo>
                    <a:lnTo>
                      <a:pt x="645" y="588"/>
                    </a:lnTo>
                    <a:lnTo>
                      <a:pt x="616" y="585"/>
                    </a:lnTo>
                    <a:lnTo>
                      <a:pt x="588" y="580"/>
                    </a:lnTo>
                    <a:lnTo>
                      <a:pt x="560" y="576"/>
                    </a:lnTo>
                    <a:lnTo>
                      <a:pt x="532" y="570"/>
                    </a:lnTo>
                    <a:lnTo>
                      <a:pt x="505" y="564"/>
                    </a:lnTo>
                    <a:lnTo>
                      <a:pt x="478" y="557"/>
                    </a:lnTo>
                    <a:lnTo>
                      <a:pt x="453" y="548"/>
                    </a:lnTo>
                    <a:lnTo>
                      <a:pt x="427" y="537"/>
                    </a:lnTo>
                    <a:lnTo>
                      <a:pt x="402" y="522"/>
                    </a:lnTo>
                    <a:lnTo>
                      <a:pt x="376" y="507"/>
                    </a:lnTo>
                    <a:lnTo>
                      <a:pt x="351" y="492"/>
                    </a:lnTo>
                    <a:lnTo>
                      <a:pt x="326" y="478"/>
                    </a:lnTo>
                    <a:lnTo>
                      <a:pt x="299" y="466"/>
                    </a:lnTo>
                    <a:lnTo>
                      <a:pt x="274" y="453"/>
                    </a:lnTo>
                    <a:lnTo>
                      <a:pt x="247" y="440"/>
                    </a:lnTo>
                    <a:lnTo>
                      <a:pt x="220" y="429"/>
                    </a:lnTo>
                    <a:lnTo>
                      <a:pt x="193" y="417"/>
                    </a:lnTo>
                    <a:lnTo>
                      <a:pt x="166" y="407"/>
                    </a:lnTo>
                    <a:lnTo>
                      <a:pt x="138" y="396"/>
                    </a:lnTo>
                    <a:lnTo>
                      <a:pt x="111" y="386"/>
                    </a:lnTo>
                    <a:lnTo>
                      <a:pt x="84" y="377"/>
                    </a:lnTo>
                    <a:lnTo>
                      <a:pt x="56" y="368"/>
                    </a:lnTo>
                    <a:lnTo>
                      <a:pt x="28" y="358"/>
                    </a:lnTo>
                    <a:lnTo>
                      <a:pt x="0" y="350"/>
                    </a:lnTo>
                    <a:lnTo>
                      <a:pt x="25" y="339"/>
                    </a:lnTo>
                    <a:lnTo>
                      <a:pt x="51" y="327"/>
                    </a:lnTo>
                    <a:lnTo>
                      <a:pt x="76" y="318"/>
                    </a:lnTo>
                    <a:lnTo>
                      <a:pt x="103" y="307"/>
                    </a:lnTo>
                    <a:lnTo>
                      <a:pt x="130" y="298"/>
                    </a:lnTo>
                    <a:lnTo>
                      <a:pt x="157" y="289"/>
                    </a:lnTo>
                    <a:lnTo>
                      <a:pt x="183" y="280"/>
                    </a:lnTo>
                    <a:lnTo>
                      <a:pt x="210" y="269"/>
                    </a:lnTo>
                    <a:lnTo>
                      <a:pt x="237" y="259"/>
                    </a:lnTo>
                    <a:lnTo>
                      <a:pt x="263" y="247"/>
                    </a:lnTo>
                    <a:lnTo>
                      <a:pt x="290" y="236"/>
                    </a:lnTo>
                    <a:lnTo>
                      <a:pt x="315" y="222"/>
                    </a:lnTo>
                    <a:lnTo>
                      <a:pt x="341" y="207"/>
                    </a:lnTo>
                    <a:lnTo>
                      <a:pt x="364" y="191"/>
                    </a:lnTo>
                    <a:lnTo>
                      <a:pt x="388" y="172"/>
                    </a:lnTo>
                    <a:lnTo>
                      <a:pt x="410" y="151"/>
                    </a:lnTo>
                    <a:lnTo>
                      <a:pt x="427" y="139"/>
                    </a:lnTo>
                    <a:lnTo>
                      <a:pt x="443" y="127"/>
                    </a:lnTo>
                    <a:lnTo>
                      <a:pt x="461" y="114"/>
                    </a:lnTo>
                    <a:lnTo>
                      <a:pt x="477" y="103"/>
                    </a:lnTo>
                    <a:lnTo>
                      <a:pt x="494" y="91"/>
                    </a:lnTo>
                    <a:lnTo>
                      <a:pt x="512" y="80"/>
                    </a:lnTo>
                    <a:lnTo>
                      <a:pt x="528" y="68"/>
                    </a:lnTo>
                    <a:lnTo>
                      <a:pt x="546" y="58"/>
                    </a:lnTo>
                    <a:lnTo>
                      <a:pt x="564" y="47"/>
                    </a:lnTo>
                    <a:lnTo>
                      <a:pt x="581" y="38"/>
                    </a:lnTo>
                    <a:lnTo>
                      <a:pt x="599" y="29"/>
                    </a:lnTo>
                    <a:lnTo>
                      <a:pt x="618" y="21"/>
                    </a:lnTo>
                    <a:lnTo>
                      <a:pt x="636" y="14"/>
                    </a:lnTo>
                    <a:lnTo>
                      <a:pt x="656" y="8"/>
                    </a:lnTo>
                    <a:lnTo>
                      <a:pt x="676" y="4"/>
                    </a:lnTo>
                    <a:lnTo>
                      <a:pt x="695" y="0"/>
                    </a:lnTo>
                    <a:lnTo>
                      <a:pt x="706" y="35"/>
                    </a:lnTo>
                    <a:close/>
                  </a:path>
                </a:pathLst>
              </a:custGeom>
              <a:solidFill>
                <a:srgbClr val="7FFFBF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 dirty="0"/>
              </a:p>
            </p:txBody>
          </p:sp>
          <p:sp>
            <p:nvSpPr>
              <p:cNvPr id="73914" name="Freeform 118"/>
              <p:cNvSpPr>
                <a:spLocks/>
              </p:cNvSpPr>
              <p:nvPr/>
            </p:nvSpPr>
            <p:spPr bwMode="auto">
              <a:xfrm>
                <a:off x="4480" y="2697"/>
                <a:ext cx="13" cy="10"/>
              </a:xfrm>
              <a:custGeom>
                <a:avLst/>
                <a:gdLst>
                  <a:gd name="T0" fmla="*/ 0 w 67"/>
                  <a:gd name="T1" fmla="*/ 0 h 52"/>
                  <a:gd name="T2" fmla="*/ 0 w 67"/>
                  <a:gd name="T3" fmla="*/ 0 h 52"/>
                  <a:gd name="T4" fmla="*/ 0 w 67"/>
                  <a:gd name="T5" fmla="*/ 0 h 52"/>
                  <a:gd name="T6" fmla="*/ 0 w 67"/>
                  <a:gd name="T7" fmla="*/ 0 h 52"/>
                  <a:gd name="T8" fmla="*/ 0 w 67"/>
                  <a:gd name="T9" fmla="*/ 0 h 52"/>
                  <a:gd name="T10" fmla="*/ 0 w 67"/>
                  <a:gd name="T11" fmla="*/ 0 h 52"/>
                  <a:gd name="T12" fmla="*/ 0 w 67"/>
                  <a:gd name="T13" fmla="*/ 0 h 52"/>
                  <a:gd name="T14" fmla="*/ 0 w 67"/>
                  <a:gd name="T15" fmla="*/ 0 h 52"/>
                  <a:gd name="T16" fmla="*/ 0 w 67"/>
                  <a:gd name="T17" fmla="*/ 0 h 52"/>
                  <a:gd name="T18" fmla="*/ 0 w 67"/>
                  <a:gd name="T19" fmla="*/ 0 h 52"/>
                  <a:gd name="T20" fmla="*/ 0 w 67"/>
                  <a:gd name="T21" fmla="*/ 0 h 52"/>
                  <a:gd name="T22" fmla="*/ 0 w 67"/>
                  <a:gd name="T23" fmla="*/ 0 h 52"/>
                  <a:gd name="T24" fmla="*/ 0 w 67"/>
                  <a:gd name="T25" fmla="*/ 0 h 52"/>
                  <a:gd name="T26" fmla="*/ 0 w 67"/>
                  <a:gd name="T27" fmla="*/ 0 h 52"/>
                  <a:gd name="T28" fmla="*/ 0 w 67"/>
                  <a:gd name="T29" fmla="*/ 0 h 52"/>
                  <a:gd name="T30" fmla="*/ 0 w 67"/>
                  <a:gd name="T31" fmla="*/ 0 h 52"/>
                  <a:gd name="T32" fmla="*/ 0 w 67"/>
                  <a:gd name="T33" fmla="*/ 0 h 52"/>
                  <a:gd name="T34" fmla="*/ 0 w 67"/>
                  <a:gd name="T35" fmla="*/ 0 h 52"/>
                  <a:gd name="T36" fmla="*/ 0 w 67"/>
                  <a:gd name="T37" fmla="*/ 0 h 52"/>
                  <a:gd name="T38" fmla="*/ 0 w 67"/>
                  <a:gd name="T39" fmla="*/ 0 h 52"/>
                  <a:gd name="T40" fmla="*/ 0 w 67"/>
                  <a:gd name="T41" fmla="*/ 0 h 52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67"/>
                  <a:gd name="T64" fmla="*/ 0 h 52"/>
                  <a:gd name="T65" fmla="*/ 67 w 67"/>
                  <a:gd name="T66" fmla="*/ 52 h 52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67" h="52">
                    <a:moveTo>
                      <a:pt x="62" y="28"/>
                    </a:moveTo>
                    <a:lnTo>
                      <a:pt x="63" y="34"/>
                    </a:lnTo>
                    <a:lnTo>
                      <a:pt x="66" y="40"/>
                    </a:lnTo>
                    <a:lnTo>
                      <a:pt x="67" y="45"/>
                    </a:lnTo>
                    <a:lnTo>
                      <a:pt x="66" y="52"/>
                    </a:lnTo>
                    <a:lnTo>
                      <a:pt x="57" y="48"/>
                    </a:lnTo>
                    <a:lnTo>
                      <a:pt x="47" y="45"/>
                    </a:lnTo>
                    <a:lnTo>
                      <a:pt x="36" y="41"/>
                    </a:lnTo>
                    <a:lnTo>
                      <a:pt x="27" y="35"/>
                    </a:lnTo>
                    <a:lnTo>
                      <a:pt x="19" y="30"/>
                    </a:lnTo>
                    <a:lnTo>
                      <a:pt x="11" y="23"/>
                    </a:lnTo>
                    <a:lnTo>
                      <a:pt x="5" y="15"/>
                    </a:lnTo>
                    <a:lnTo>
                      <a:pt x="0" y="4"/>
                    </a:lnTo>
                    <a:lnTo>
                      <a:pt x="10" y="1"/>
                    </a:lnTo>
                    <a:lnTo>
                      <a:pt x="18" y="0"/>
                    </a:lnTo>
                    <a:lnTo>
                      <a:pt x="27" y="0"/>
                    </a:lnTo>
                    <a:lnTo>
                      <a:pt x="36" y="2"/>
                    </a:lnTo>
                    <a:lnTo>
                      <a:pt x="44" y="7"/>
                    </a:lnTo>
                    <a:lnTo>
                      <a:pt x="51" y="12"/>
                    </a:lnTo>
                    <a:lnTo>
                      <a:pt x="57" y="20"/>
                    </a:lnTo>
                    <a:lnTo>
                      <a:pt x="62" y="28"/>
                    </a:lnTo>
                    <a:close/>
                  </a:path>
                </a:pathLst>
              </a:custGeom>
              <a:solidFill>
                <a:srgbClr val="A8FFD3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 dirty="0"/>
              </a:p>
            </p:txBody>
          </p:sp>
          <p:sp>
            <p:nvSpPr>
              <p:cNvPr id="73915" name="Freeform 119"/>
              <p:cNvSpPr>
                <a:spLocks/>
              </p:cNvSpPr>
              <p:nvPr/>
            </p:nvSpPr>
            <p:spPr bwMode="auto">
              <a:xfrm>
                <a:off x="4091" y="2694"/>
                <a:ext cx="159" cy="42"/>
              </a:xfrm>
              <a:custGeom>
                <a:avLst/>
                <a:gdLst>
                  <a:gd name="T0" fmla="*/ 0 w 791"/>
                  <a:gd name="T1" fmla="*/ 0 h 212"/>
                  <a:gd name="T2" fmla="*/ 0 w 791"/>
                  <a:gd name="T3" fmla="*/ 0 h 212"/>
                  <a:gd name="T4" fmla="*/ 0 w 791"/>
                  <a:gd name="T5" fmla="*/ 0 h 212"/>
                  <a:gd name="T6" fmla="*/ 0 w 791"/>
                  <a:gd name="T7" fmla="*/ 0 h 212"/>
                  <a:gd name="T8" fmla="*/ 0 w 791"/>
                  <a:gd name="T9" fmla="*/ 0 h 212"/>
                  <a:gd name="T10" fmla="*/ 0 w 791"/>
                  <a:gd name="T11" fmla="*/ 0 h 212"/>
                  <a:gd name="T12" fmla="*/ 0 w 791"/>
                  <a:gd name="T13" fmla="*/ 0 h 212"/>
                  <a:gd name="T14" fmla="*/ 0 w 791"/>
                  <a:gd name="T15" fmla="*/ 0 h 212"/>
                  <a:gd name="T16" fmla="*/ 0 w 791"/>
                  <a:gd name="T17" fmla="*/ 0 h 212"/>
                  <a:gd name="T18" fmla="*/ 0 w 791"/>
                  <a:gd name="T19" fmla="*/ 0 h 212"/>
                  <a:gd name="T20" fmla="*/ 0 w 791"/>
                  <a:gd name="T21" fmla="*/ 0 h 212"/>
                  <a:gd name="T22" fmla="*/ 0 w 791"/>
                  <a:gd name="T23" fmla="*/ 0 h 212"/>
                  <a:gd name="T24" fmla="*/ 0 w 791"/>
                  <a:gd name="T25" fmla="*/ 0 h 212"/>
                  <a:gd name="T26" fmla="*/ 0 w 791"/>
                  <a:gd name="T27" fmla="*/ 0 h 212"/>
                  <a:gd name="T28" fmla="*/ 0 w 791"/>
                  <a:gd name="T29" fmla="*/ 0 h 212"/>
                  <a:gd name="T30" fmla="*/ 0 w 791"/>
                  <a:gd name="T31" fmla="*/ 0 h 212"/>
                  <a:gd name="T32" fmla="*/ 0 w 791"/>
                  <a:gd name="T33" fmla="*/ 0 h 212"/>
                  <a:gd name="T34" fmla="*/ 0 w 791"/>
                  <a:gd name="T35" fmla="*/ 0 h 212"/>
                  <a:gd name="T36" fmla="*/ 0 w 791"/>
                  <a:gd name="T37" fmla="*/ 0 h 212"/>
                  <a:gd name="T38" fmla="*/ 0 w 791"/>
                  <a:gd name="T39" fmla="*/ 0 h 212"/>
                  <a:gd name="T40" fmla="*/ 0 w 791"/>
                  <a:gd name="T41" fmla="*/ 0 h 212"/>
                  <a:gd name="T42" fmla="*/ 0 w 791"/>
                  <a:gd name="T43" fmla="*/ 0 h 212"/>
                  <a:gd name="T44" fmla="*/ 0 w 791"/>
                  <a:gd name="T45" fmla="*/ 0 h 212"/>
                  <a:gd name="T46" fmla="*/ 0 w 791"/>
                  <a:gd name="T47" fmla="*/ 0 h 212"/>
                  <a:gd name="T48" fmla="*/ 0 w 791"/>
                  <a:gd name="T49" fmla="*/ 0 h 212"/>
                  <a:gd name="T50" fmla="*/ 0 w 791"/>
                  <a:gd name="T51" fmla="*/ 0 h 212"/>
                  <a:gd name="T52" fmla="*/ 0 w 791"/>
                  <a:gd name="T53" fmla="*/ 0 h 212"/>
                  <a:gd name="T54" fmla="*/ 0 w 791"/>
                  <a:gd name="T55" fmla="*/ 0 h 212"/>
                  <a:gd name="T56" fmla="*/ 0 w 791"/>
                  <a:gd name="T57" fmla="*/ 0 h 212"/>
                  <a:gd name="T58" fmla="*/ 0 w 791"/>
                  <a:gd name="T59" fmla="*/ 0 h 212"/>
                  <a:gd name="T60" fmla="*/ 0 w 791"/>
                  <a:gd name="T61" fmla="*/ 0 h 212"/>
                  <a:gd name="T62" fmla="*/ 0 w 791"/>
                  <a:gd name="T63" fmla="*/ 0 h 212"/>
                  <a:gd name="T64" fmla="*/ 0 w 791"/>
                  <a:gd name="T65" fmla="*/ 0 h 212"/>
                  <a:gd name="T66" fmla="*/ 0 w 791"/>
                  <a:gd name="T67" fmla="*/ 0 h 212"/>
                  <a:gd name="T68" fmla="*/ 0 w 791"/>
                  <a:gd name="T69" fmla="*/ 0 h 212"/>
                  <a:gd name="T70" fmla="*/ 0 w 791"/>
                  <a:gd name="T71" fmla="*/ 0 h 212"/>
                  <a:gd name="T72" fmla="*/ 0 w 791"/>
                  <a:gd name="T73" fmla="*/ 0 h 212"/>
                  <a:gd name="T74" fmla="*/ 0 w 791"/>
                  <a:gd name="T75" fmla="*/ 0 h 212"/>
                  <a:gd name="T76" fmla="*/ 0 w 791"/>
                  <a:gd name="T77" fmla="*/ 0 h 212"/>
                  <a:gd name="T78" fmla="*/ 0 w 791"/>
                  <a:gd name="T79" fmla="*/ 0 h 212"/>
                  <a:gd name="T80" fmla="*/ 0 w 791"/>
                  <a:gd name="T81" fmla="*/ 0 h 212"/>
                  <a:gd name="T82" fmla="*/ 0 w 791"/>
                  <a:gd name="T83" fmla="*/ 0 h 212"/>
                  <a:gd name="T84" fmla="*/ 0 w 791"/>
                  <a:gd name="T85" fmla="*/ 0 h 212"/>
                  <a:gd name="T86" fmla="*/ 0 w 791"/>
                  <a:gd name="T87" fmla="*/ 0 h 212"/>
                  <a:gd name="T88" fmla="*/ 0 w 791"/>
                  <a:gd name="T89" fmla="*/ 0 h 212"/>
                  <a:gd name="T90" fmla="*/ 0 w 791"/>
                  <a:gd name="T91" fmla="*/ 0 h 212"/>
                  <a:gd name="T92" fmla="*/ 0 w 791"/>
                  <a:gd name="T93" fmla="*/ 0 h 212"/>
                  <a:gd name="T94" fmla="*/ 0 w 791"/>
                  <a:gd name="T95" fmla="*/ 0 h 212"/>
                  <a:gd name="T96" fmla="*/ 0 w 791"/>
                  <a:gd name="T97" fmla="*/ 0 h 212"/>
                  <a:gd name="T98" fmla="*/ 0 w 791"/>
                  <a:gd name="T99" fmla="*/ 0 h 212"/>
                  <a:gd name="T100" fmla="*/ 0 w 791"/>
                  <a:gd name="T101" fmla="*/ 0 h 212"/>
                  <a:gd name="T102" fmla="*/ 0 w 791"/>
                  <a:gd name="T103" fmla="*/ 0 h 212"/>
                  <a:gd name="T104" fmla="*/ 0 w 791"/>
                  <a:gd name="T105" fmla="*/ 0 h 212"/>
                  <a:gd name="T106" fmla="*/ 0 w 791"/>
                  <a:gd name="T107" fmla="*/ 0 h 212"/>
                  <a:gd name="T108" fmla="*/ 0 w 791"/>
                  <a:gd name="T109" fmla="*/ 0 h 212"/>
                  <a:gd name="T110" fmla="*/ 0 w 791"/>
                  <a:gd name="T111" fmla="*/ 0 h 212"/>
                  <a:gd name="T112" fmla="*/ 0 w 791"/>
                  <a:gd name="T113" fmla="*/ 0 h 212"/>
                  <a:gd name="T114" fmla="*/ 0 w 791"/>
                  <a:gd name="T115" fmla="*/ 0 h 212"/>
                  <a:gd name="T116" fmla="*/ 0 w 791"/>
                  <a:gd name="T117" fmla="*/ 0 h 212"/>
                  <a:gd name="T118" fmla="*/ 0 w 791"/>
                  <a:gd name="T119" fmla="*/ 0 h 212"/>
                  <a:gd name="T120" fmla="*/ 0 w 791"/>
                  <a:gd name="T121" fmla="*/ 0 h 212"/>
                  <a:gd name="T122" fmla="*/ 0 w 791"/>
                  <a:gd name="T123" fmla="*/ 0 h 212"/>
                  <a:gd name="T124" fmla="*/ 0 w 791"/>
                  <a:gd name="T125" fmla="*/ 0 h 212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791"/>
                  <a:gd name="T190" fmla="*/ 0 h 212"/>
                  <a:gd name="T191" fmla="*/ 791 w 791"/>
                  <a:gd name="T192" fmla="*/ 212 h 212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791" h="212">
                    <a:moveTo>
                      <a:pt x="476" y="154"/>
                    </a:moveTo>
                    <a:lnTo>
                      <a:pt x="491" y="154"/>
                    </a:lnTo>
                    <a:lnTo>
                      <a:pt x="506" y="153"/>
                    </a:lnTo>
                    <a:lnTo>
                      <a:pt x="521" y="153"/>
                    </a:lnTo>
                    <a:lnTo>
                      <a:pt x="536" y="152"/>
                    </a:lnTo>
                    <a:lnTo>
                      <a:pt x="553" y="152"/>
                    </a:lnTo>
                    <a:lnTo>
                      <a:pt x="568" y="152"/>
                    </a:lnTo>
                    <a:lnTo>
                      <a:pt x="583" y="151"/>
                    </a:lnTo>
                    <a:lnTo>
                      <a:pt x="598" y="150"/>
                    </a:lnTo>
                    <a:lnTo>
                      <a:pt x="613" y="149"/>
                    </a:lnTo>
                    <a:lnTo>
                      <a:pt x="629" y="147"/>
                    </a:lnTo>
                    <a:lnTo>
                      <a:pt x="644" y="145"/>
                    </a:lnTo>
                    <a:lnTo>
                      <a:pt x="659" y="143"/>
                    </a:lnTo>
                    <a:lnTo>
                      <a:pt x="674" y="141"/>
                    </a:lnTo>
                    <a:lnTo>
                      <a:pt x="689" y="137"/>
                    </a:lnTo>
                    <a:lnTo>
                      <a:pt x="703" y="134"/>
                    </a:lnTo>
                    <a:lnTo>
                      <a:pt x="718" y="129"/>
                    </a:lnTo>
                    <a:lnTo>
                      <a:pt x="728" y="129"/>
                    </a:lnTo>
                    <a:lnTo>
                      <a:pt x="739" y="129"/>
                    </a:lnTo>
                    <a:lnTo>
                      <a:pt x="749" y="130"/>
                    </a:lnTo>
                    <a:lnTo>
                      <a:pt x="758" y="131"/>
                    </a:lnTo>
                    <a:lnTo>
                      <a:pt x="768" y="135"/>
                    </a:lnTo>
                    <a:lnTo>
                      <a:pt x="777" y="138"/>
                    </a:lnTo>
                    <a:lnTo>
                      <a:pt x="784" y="143"/>
                    </a:lnTo>
                    <a:lnTo>
                      <a:pt x="791" y="149"/>
                    </a:lnTo>
                    <a:lnTo>
                      <a:pt x="770" y="151"/>
                    </a:lnTo>
                    <a:lnTo>
                      <a:pt x="749" y="154"/>
                    </a:lnTo>
                    <a:lnTo>
                      <a:pt x="728" y="159"/>
                    </a:lnTo>
                    <a:lnTo>
                      <a:pt x="709" y="165"/>
                    </a:lnTo>
                    <a:lnTo>
                      <a:pt x="688" y="172"/>
                    </a:lnTo>
                    <a:lnTo>
                      <a:pt x="668" y="179"/>
                    </a:lnTo>
                    <a:lnTo>
                      <a:pt x="648" y="187"/>
                    </a:lnTo>
                    <a:lnTo>
                      <a:pt x="629" y="194"/>
                    </a:lnTo>
                    <a:lnTo>
                      <a:pt x="608" y="199"/>
                    </a:lnTo>
                    <a:lnTo>
                      <a:pt x="588" y="205"/>
                    </a:lnTo>
                    <a:lnTo>
                      <a:pt x="569" y="209"/>
                    </a:lnTo>
                    <a:lnTo>
                      <a:pt x="548" y="212"/>
                    </a:lnTo>
                    <a:lnTo>
                      <a:pt x="527" y="212"/>
                    </a:lnTo>
                    <a:lnTo>
                      <a:pt x="506" y="211"/>
                    </a:lnTo>
                    <a:lnTo>
                      <a:pt x="486" y="208"/>
                    </a:lnTo>
                    <a:lnTo>
                      <a:pt x="464" y="201"/>
                    </a:lnTo>
                    <a:lnTo>
                      <a:pt x="454" y="196"/>
                    </a:lnTo>
                    <a:lnTo>
                      <a:pt x="446" y="189"/>
                    </a:lnTo>
                    <a:lnTo>
                      <a:pt x="437" y="183"/>
                    </a:lnTo>
                    <a:lnTo>
                      <a:pt x="429" y="176"/>
                    </a:lnTo>
                    <a:lnTo>
                      <a:pt x="420" y="169"/>
                    </a:lnTo>
                    <a:lnTo>
                      <a:pt x="412" y="164"/>
                    </a:lnTo>
                    <a:lnTo>
                      <a:pt x="402" y="157"/>
                    </a:lnTo>
                    <a:lnTo>
                      <a:pt x="394" y="151"/>
                    </a:lnTo>
                    <a:lnTo>
                      <a:pt x="384" y="159"/>
                    </a:lnTo>
                    <a:lnTo>
                      <a:pt x="372" y="166"/>
                    </a:lnTo>
                    <a:lnTo>
                      <a:pt x="360" y="171"/>
                    </a:lnTo>
                    <a:lnTo>
                      <a:pt x="346" y="173"/>
                    </a:lnTo>
                    <a:lnTo>
                      <a:pt x="333" y="174"/>
                    </a:lnTo>
                    <a:lnTo>
                      <a:pt x="319" y="173"/>
                    </a:lnTo>
                    <a:lnTo>
                      <a:pt x="306" y="171"/>
                    </a:lnTo>
                    <a:lnTo>
                      <a:pt x="294" y="166"/>
                    </a:lnTo>
                    <a:lnTo>
                      <a:pt x="302" y="159"/>
                    </a:lnTo>
                    <a:lnTo>
                      <a:pt x="311" y="153"/>
                    </a:lnTo>
                    <a:lnTo>
                      <a:pt x="320" y="149"/>
                    </a:lnTo>
                    <a:lnTo>
                      <a:pt x="330" y="145"/>
                    </a:lnTo>
                    <a:lnTo>
                      <a:pt x="340" y="142"/>
                    </a:lnTo>
                    <a:lnTo>
                      <a:pt x="350" y="139"/>
                    </a:lnTo>
                    <a:lnTo>
                      <a:pt x="362" y="137"/>
                    </a:lnTo>
                    <a:lnTo>
                      <a:pt x="372" y="136"/>
                    </a:lnTo>
                    <a:lnTo>
                      <a:pt x="368" y="129"/>
                    </a:lnTo>
                    <a:lnTo>
                      <a:pt x="364" y="122"/>
                    </a:lnTo>
                    <a:lnTo>
                      <a:pt x="358" y="116"/>
                    </a:lnTo>
                    <a:lnTo>
                      <a:pt x="352" y="113"/>
                    </a:lnTo>
                    <a:lnTo>
                      <a:pt x="333" y="119"/>
                    </a:lnTo>
                    <a:lnTo>
                      <a:pt x="315" y="123"/>
                    </a:lnTo>
                    <a:lnTo>
                      <a:pt x="295" y="126"/>
                    </a:lnTo>
                    <a:lnTo>
                      <a:pt x="274" y="126"/>
                    </a:lnTo>
                    <a:lnTo>
                      <a:pt x="254" y="124"/>
                    </a:lnTo>
                    <a:lnTo>
                      <a:pt x="235" y="122"/>
                    </a:lnTo>
                    <a:lnTo>
                      <a:pt x="215" y="119"/>
                    </a:lnTo>
                    <a:lnTo>
                      <a:pt x="197" y="114"/>
                    </a:lnTo>
                    <a:lnTo>
                      <a:pt x="194" y="111"/>
                    </a:lnTo>
                    <a:lnTo>
                      <a:pt x="193" y="106"/>
                    </a:lnTo>
                    <a:lnTo>
                      <a:pt x="193" y="102"/>
                    </a:lnTo>
                    <a:lnTo>
                      <a:pt x="194" y="99"/>
                    </a:lnTo>
                    <a:lnTo>
                      <a:pt x="207" y="93"/>
                    </a:lnTo>
                    <a:lnTo>
                      <a:pt x="221" y="89"/>
                    </a:lnTo>
                    <a:lnTo>
                      <a:pt x="235" y="84"/>
                    </a:lnTo>
                    <a:lnTo>
                      <a:pt x="249" y="82"/>
                    </a:lnTo>
                    <a:lnTo>
                      <a:pt x="263" y="79"/>
                    </a:lnTo>
                    <a:lnTo>
                      <a:pt x="278" y="77"/>
                    </a:lnTo>
                    <a:lnTo>
                      <a:pt x="293" y="76"/>
                    </a:lnTo>
                    <a:lnTo>
                      <a:pt x="306" y="74"/>
                    </a:lnTo>
                    <a:lnTo>
                      <a:pt x="291" y="63"/>
                    </a:lnTo>
                    <a:lnTo>
                      <a:pt x="274" y="57"/>
                    </a:lnTo>
                    <a:lnTo>
                      <a:pt x="254" y="55"/>
                    </a:lnTo>
                    <a:lnTo>
                      <a:pt x="235" y="55"/>
                    </a:lnTo>
                    <a:lnTo>
                      <a:pt x="213" y="56"/>
                    </a:lnTo>
                    <a:lnTo>
                      <a:pt x="192" y="56"/>
                    </a:lnTo>
                    <a:lnTo>
                      <a:pt x="172" y="55"/>
                    </a:lnTo>
                    <a:lnTo>
                      <a:pt x="153" y="49"/>
                    </a:lnTo>
                    <a:lnTo>
                      <a:pt x="141" y="63"/>
                    </a:lnTo>
                    <a:lnTo>
                      <a:pt x="129" y="75"/>
                    </a:lnTo>
                    <a:lnTo>
                      <a:pt x="114" y="86"/>
                    </a:lnTo>
                    <a:lnTo>
                      <a:pt x="98" y="95"/>
                    </a:lnTo>
                    <a:lnTo>
                      <a:pt x="82" y="102"/>
                    </a:lnTo>
                    <a:lnTo>
                      <a:pt x="65" y="107"/>
                    </a:lnTo>
                    <a:lnTo>
                      <a:pt x="48" y="108"/>
                    </a:lnTo>
                    <a:lnTo>
                      <a:pt x="29" y="107"/>
                    </a:lnTo>
                    <a:lnTo>
                      <a:pt x="21" y="104"/>
                    </a:lnTo>
                    <a:lnTo>
                      <a:pt x="13" y="99"/>
                    </a:lnTo>
                    <a:lnTo>
                      <a:pt x="6" y="93"/>
                    </a:lnTo>
                    <a:lnTo>
                      <a:pt x="0" y="86"/>
                    </a:lnTo>
                    <a:lnTo>
                      <a:pt x="20" y="77"/>
                    </a:lnTo>
                    <a:lnTo>
                      <a:pt x="40" y="67"/>
                    </a:lnTo>
                    <a:lnTo>
                      <a:pt x="60" y="56"/>
                    </a:lnTo>
                    <a:lnTo>
                      <a:pt x="82" y="46"/>
                    </a:lnTo>
                    <a:lnTo>
                      <a:pt x="103" y="35"/>
                    </a:lnTo>
                    <a:lnTo>
                      <a:pt x="125" y="26"/>
                    </a:lnTo>
                    <a:lnTo>
                      <a:pt x="148" y="18"/>
                    </a:lnTo>
                    <a:lnTo>
                      <a:pt x="170" y="10"/>
                    </a:lnTo>
                    <a:lnTo>
                      <a:pt x="192" y="4"/>
                    </a:lnTo>
                    <a:lnTo>
                      <a:pt x="215" y="1"/>
                    </a:lnTo>
                    <a:lnTo>
                      <a:pt x="237" y="0"/>
                    </a:lnTo>
                    <a:lnTo>
                      <a:pt x="259" y="1"/>
                    </a:lnTo>
                    <a:lnTo>
                      <a:pt x="281" y="5"/>
                    </a:lnTo>
                    <a:lnTo>
                      <a:pt x="303" y="13"/>
                    </a:lnTo>
                    <a:lnTo>
                      <a:pt x="325" y="24"/>
                    </a:lnTo>
                    <a:lnTo>
                      <a:pt x="346" y="40"/>
                    </a:lnTo>
                    <a:lnTo>
                      <a:pt x="476" y="154"/>
                    </a:lnTo>
                    <a:close/>
                  </a:path>
                </a:pathLst>
              </a:custGeom>
              <a:solidFill>
                <a:srgbClr val="7FFFBF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 dirty="0"/>
              </a:p>
            </p:txBody>
          </p:sp>
          <p:sp>
            <p:nvSpPr>
              <p:cNvPr id="73916" name="Freeform 120"/>
              <p:cNvSpPr>
                <a:spLocks/>
              </p:cNvSpPr>
              <p:nvPr/>
            </p:nvSpPr>
            <p:spPr bwMode="auto">
              <a:xfrm>
                <a:off x="4077" y="2703"/>
                <a:ext cx="11" cy="6"/>
              </a:xfrm>
              <a:custGeom>
                <a:avLst/>
                <a:gdLst>
                  <a:gd name="T0" fmla="*/ 0 w 55"/>
                  <a:gd name="T1" fmla="*/ 0 h 31"/>
                  <a:gd name="T2" fmla="*/ 0 w 55"/>
                  <a:gd name="T3" fmla="*/ 0 h 31"/>
                  <a:gd name="T4" fmla="*/ 0 w 55"/>
                  <a:gd name="T5" fmla="*/ 0 h 31"/>
                  <a:gd name="T6" fmla="*/ 0 w 55"/>
                  <a:gd name="T7" fmla="*/ 0 h 31"/>
                  <a:gd name="T8" fmla="*/ 0 w 55"/>
                  <a:gd name="T9" fmla="*/ 0 h 31"/>
                  <a:gd name="T10" fmla="*/ 0 w 55"/>
                  <a:gd name="T11" fmla="*/ 0 h 31"/>
                  <a:gd name="T12" fmla="*/ 0 w 55"/>
                  <a:gd name="T13" fmla="*/ 0 h 31"/>
                  <a:gd name="T14" fmla="*/ 0 w 55"/>
                  <a:gd name="T15" fmla="*/ 0 h 31"/>
                  <a:gd name="T16" fmla="*/ 0 w 55"/>
                  <a:gd name="T17" fmla="*/ 0 h 31"/>
                  <a:gd name="T18" fmla="*/ 0 w 55"/>
                  <a:gd name="T19" fmla="*/ 0 h 31"/>
                  <a:gd name="T20" fmla="*/ 0 w 55"/>
                  <a:gd name="T21" fmla="*/ 0 h 31"/>
                  <a:gd name="T22" fmla="*/ 0 w 55"/>
                  <a:gd name="T23" fmla="*/ 0 h 31"/>
                  <a:gd name="T24" fmla="*/ 0 w 55"/>
                  <a:gd name="T25" fmla="*/ 0 h 31"/>
                  <a:gd name="T26" fmla="*/ 0 w 55"/>
                  <a:gd name="T27" fmla="*/ 0 h 31"/>
                  <a:gd name="T28" fmla="*/ 0 w 55"/>
                  <a:gd name="T29" fmla="*/ 0 h 31"/>
                  <a:gd name="T30" fmla="*/ 0 w 55"/>
                  <a:gd name="T31" fmla="*/ 0 h 31"/>
                  <a:gd name="T32" fmla="*/ 0 w 55"/>
                  <a:gd name="T33" fmla="*/ 0 h 31"/>
                  <a:gd name="T34" fmla="*/ 0 w 55"/>
                  <a:gd name="T35" fmla="*/ 0 h 31"/>
                  <a:gd name="T36" fmla="*/ 0 w 55"/>
                  <a:gd name="T37" fmla="*/ 0 h 31"/>
                  <a:gd name="T38" fmla="*/ 0 w 55"/>
                  <a:gd name="T39" fmla="*/ 0 h 31"/>
                  <a:gd name="T40" fmla="*/ 0 w 55"/>
                  <a:gd name="T41" fmla="*/ 0 h 31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55"/>
                  <a:gd name="T64" fmla="*/ 0 h 31"/>
                  <a:gd name="T65" fmla="*/ 55 w 55"/>
                  <a:gd name="T66" fmla="*/ 31 h 31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55" h="31">
                    <a:moveTo>
                      <a:pt x="55" y="7"/>
                    </a:moveTo>
                    <a:lnTo>
                      <a:pt x="55" y="15"/>
                    </a:lnTo>
                    <a:lnTo>
                      <a:pt x="52" y="22"/>
                    </a:lnTo>
                    <a:lnTo>
                      <a:pt x="47" y="26"/>
                    </a:lnTo>
                    <a:lnTo>
                      <a:pt x="41" y="31"/>
                    </a:lnTo>
                    <a:lnTo>
                      <a:pt x="35" y="31"/>
                    </a:lnTo>
                    <a:lnTo>
                      <a:pt x="29" y="31"/>
                    </a:lnTo>
                    <a:lnTo>
                      <a:pt x="23" y="31"/>
                    </a:lnTo>
                    <a:lnTo>
                      <a:pt x="18" y="29"/>
                    </a:lnTo>
                    <a:lnTo>
                      <a:pt x="13" y="27"/>
                    </a:lnTo>
                    <a:lnTo>
                      <a:pt x="8" y="25"/>
                    </a:lnTo>
                    <a:lnTo>
                      <a:pt x="4" y="22"/>
                    </a:lnTo>
                    <a:lnTo>
                      <a:pt x="0" y="17"/>
                    </a:lnTo>
                    <a:lnTo>
                      <a:pt x="4" y="8"/>
                    </a:lnTo>
                    <a:lnTo>
                      <a:pt x="11" y="4"/>
                    </a:lnTo>
                    <a:lnTo>
                      <a:pt x="20" y="2"/>
                    </a:lnTo>
                    <a:lnTo>
                      <a:pt x="28" y="0"/>
                    </a:lnTo>
                    <a:lnTo>
                      <a:pt x="36" y="0"/>
                    </a:lnTo>
                    <a:lnTo>
                      <a:pt x="43" y="0"/>
                    </a:lnTo>
                    <a:lnTo>
                      <a:pt x="49" y="2"/>
                    </a:lnTo>
                    <a:lnTo>
                      <a:pt x="55" y="7"/>
                    </a:lnTo>
                    <a:close/>
                  </a:path>
                </a:pathLst>
              </a:custGeom>
              <a:solidFill>
                <a:srgbClr val="7FFFBF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 dirty="0"/>
              </a:p>
            </p:txBody>
          </p:sp>
          <p:sp>
            <p:nvSpPr>
              <p:cNvPr id="73917" name="Freeform 121"/>
              <p:cNvSpPr>
                <a:spLocks/>
              </p:cNvSpPr>
              <p:nvPr/>
            </p:nvSpPr>
            <p:spPr bwMode="auto">
              <a:xfrm>
                <a:off x="4358" y="2713"/>
                <a:ext cx="90" cy="50"/>
              </a:xfrm>
              <a:custGeom>
                <a:avLst/>
                <a:gdLst>
                  <a:gd name="T0" fmla="*/ 0 w 449"/>
                  <a:gd name="T1" fmla="*/ 0 h 252"/>
                  <a:gd name="T2" fmla="*/ 0 w 449"/>
                  <a:gd name="T3" fmla="*/ 0 h 252"/>
                  <a:gd name="T4" fmla="*/ 0 w 449"/>
                  <a:gd name="T5" fmla="*/ 0 h 252"/>
                  <a:gd name="T6" fmla="*/ 0 w 449"/>
                  <a:gd name="T7" fmla="*/ 0 h 252"/>
                  <a:gd name="T8" fmla="*/ 0 w 449"/>
                  <a:gd name="T9" fmla="*/ 0 h 252"/>
                  <a:gd name="T10" fmla="*/ 0 w 449"/>
                  <a:gd name="T11" fmla="*/ 0 h 252"/>
                  <a:gd name="T12" fmla="*/ 0 w 449"/>
                  <a:gd name="T13" fmla="*/ 0 h 252"/>
                  <a:gd name="T14" fmla="*/ 0 w 449"/>
                  <a:gd name="T15" fmla="*/ 0 h 252"/>
                  <a:gd name="T16" fmla="*/ 0 w 449"/>
                  <a:gd name="T17" fmla="*/ 0 h 252"/>
                  <a:gd name="T18" fmla="*/ 0 w 449"/>
                  <a:gd name="T19" fmla="*/ 0 h 252"/>
                  <a:gd name="T20" fmla="*/ 0 w 449"/>
                  <a:gd name="T21" fmla="*/ 0 h 252"/>
                  <a:gd name="T22" fmla="*/ 0 w 449"/>
                  <a:gd name="T23" fmla="*/ 0 h 252"/>
                  <a:gd name="T24" fmla="*/ 0 w 449"/>
                  <a:gd name="T25" fmla="*/ 0 h 252"/>
                  <a:gd name="T26" fmla="*/ 0 w 449"/>
                  <a:gd name="T27" fmla="*/ 0 h 252"/>
                  <a:gd name="T28" fmla="*/ 0 w 449"/>
                  <a:gd name="T29" fmla="*/ 0 h 252"/>
                  <a:gd name="T30" fmla="*/ 0 w 449"/>
                  <a:gd name="T31" fmla="*/ 0 h 252"/>
                  <a:gd name="T32" fmla="*/ 0 w 449"/>
                  <a:gd name="T33" fmla="*/ 0 h 252"/>
                  <a:gd name="T34" fmla="*/ 0 w 449"/>
                  <a:gd name="T35" fmla="*/ 0 h 252"/>
                  <a:gd name="T36" fmla="*/ 0 w 449"/>
                  <a:gd name="T37" fmla="*/ 0 h 252"/>
                  <a:gd name="T38" fmla="*/ 0 w 449"/>
                  <a:gd name="T39" fmla="*/ 0 h 252"/>
                  <a:gd name="T40" fmla="*/ 0 w 449"/>
                  <a:gd name="T41" fmla="*/ 0 h 252"/>
                  <a:gd name="T42" fmla="*/ 0 w 449"/>
                  <a:gd name="T43" fmla="*/ 0 h 252"/>
                  <a:gd name="T44" fmla="*/ 0 w 449"/>
                  <a:gd name="T45" fmla="*/ 0 h 252"/>
                  <a:gd name="T46" fmla="*/ 0 w 449"/>
                  <a:gd name="T47" fmla="*/ 0 h 252"/>
                  <a:gd name="T48" fmla="*/ 0 w 449"/>
                  <a:gd name="T49" fmla="*/ 0 h 252"/>
                  <a:gd name="T50" fmla="*/ 0 w 449"/>
                  <a:gd name="T51" fmla="*/ 0 h 252"/>
                  <a:gd name="T52" fmla="*/ 0 w 449"/>
                  <a:gd name="T53" fmla="*/ 0 h 252"/>
                  <a:gd name="T54" fmla="*/ 0 w 449"/>
                  <a:gd name="T55" fmla="*/ 0 h 252"/>
                  <a:gd name="T56" fmla="*/ 0 w 449"/>
                  <a:gd name="T57" fmla="*/ 0 h 252"/>
                  <a:gd name="T58" fmla="*/ 0 w 449"/>
                  <a:gd name="T59" fmla="*/ 0 h 252"/>
                  <a:gd name="T60" fmla="*/ 0 w 449"/>
                  <a:gd name="T61" fmla="*/ 0 h 252"/>
                  <a:gd name="T62" fmla="*/ 0 w 449"/>
                  <a:gd name="T63" fmla="*/ 0 h 252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449"/>
                  <a:gd name="T97" fmla="*/ 0 h 252"/>
                  <a:gd name="T98" fmla="*/ 449 w 449"/>
                  <a:gd name="T99" fmla="*/ 252 h 252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449" h="252">
                    <a:moveTo>
                      <a:pt x="201" y="215"/>
                    </a:moveTo>
                    <a:lnTo>
                      <a:pt x="189" y="220"/>
                    </a:lnTo>
                    <a:lnTo>
                      <a:pt x="178" y="224"/>
                    </a:lnTo>
                    <a:lnTo>
                      <a:pt x="166" y="229"/>
                    </a:lnTo>
                    <a:lnTo>
                      <a:pt x="153" y="232"/>
                    </a:lnTo>
                    <a:lnTo>
                      <a:pt x="142" y="235"/>
                    </a:lnTo>
                    <a:lnTo>
                      <a:pt x="129" y="238"/>
                    </a:lnTo>
                    <a:lnTo>
                      <a:pt x="117" y="241"/>
                    </a:lnTo>
                    <a:lnTo>
                      <a:pt x="104" y="242"/>
                    </a:lnTo>
                    <a:lnTo>
                      <a:pt x="91" y="244"/>
                    </a:lnTo>
                    <a:lnTo>
                      <a:pt x="78" y="245"/>
                    </a:lnTo>
                    <a:lnTo>
                      <a:pt x="65" y="246"/>
                    </a:lnTo>
                    <a:lnTo>
                      <a:pt x="52" y="247"/>
                    </a:lnTo>
                    <a:lnTo>
                      <a:pt x="39" y="249"/>
                    </a:lnTo>
                    <a:lnTo>
                      <a:pt x="26" y="250"/>
                    </a:lnTo>
                    <a:lnTo>
                      <a:pt x="13" y="251"/>
                    </a:lnTo>
                    <a:lnTo>
                      <a:pt x="0" y="252"/>
                    </a:lnTo>
                    <a:lnTo>
                      <a:pt x="17" y="247"/>
                    </a:lnTo>
                    <a:lnTo>
                      <a:pt x="33" y="242"/>
                    </a:lnTo>
                    <a:lnTo>
                      <a:pt x="50" y="236"/>
                    </a:lnTo>
                    <a:lnTo>
                      <a:pt x="65" y="228"/>
                    </a:lnTo>
                    <a:lnTo>
                      <a:pt x="81" y="220"/>
                    </a:lnTo>
                    <a:lnTo>
                      <a:pt x="96" y="211"/>
                    </a:lnTo>
                    <a:lnTo>
                      <a:pt x="111" y="201"/>
                    </a:lnTo>
                    <a:lnTo>
                      <a:pt x="126" y="191"/>
                    </a:lnTo>
                    <a:lnTo>
                      <a:pt x="140" y="180"/>
                    </a:lnTo>
                    <a:lnTo>
                      <a:pt x="155" y="170"/>
                    </a:lnTo>
                    <a:lnTo>
                      <a:pt x="169" y="160"/>
                    </a:lnTo>
                    <a:lnTo>
                      <a:pt x="184" y="148"/>
                    </a:lnTo>
                    <a:lnTo>
                      <a:pt x="197" y="138"/>
                    </a:lnTo>
                    <a:lnTo>
                      <a:pt x="212" y="126"/>
                    </a:lnTo>
                    <a:lnTo>
                      <a:pt x="226" y="116"/>
                    </a:lnTo>
                    <a:lnTo>
                      <a:pt x="241" y="105"/>
                    </a:lnTo>
                    <a:lnTo>
                      <a:pt x="255" y="102"/>
                    </a:lnTo>
                    <a:lnTo>
                      <a:pt x="269" y="96"/>
                    </a:lnTo>
                    <a:lnTo>
                      <a:pt x="283" y="90"/>
                    </a:lnTo>
                    <a:lnTo>
                      <a:pt x="296" y="83"/>
                    </a:lnTo>
                    <a:lnTo>
                      <a:pt x="308" y="75"/>
                    </a:lnTo>
                    <a:lnTo>
                      <a:pt x="321" y="67"/>
                    </a:lnTo>
                    <a:lnTo>
                      <a:pt x="333" y="59"/>
                    </a:lnTo>
                    <a:lnTo>
                      <a:pt x="345" y="51"/>
                    </a:lnTo>
                    <a:lnTo>
                      <a:pt x="357" y="42"/>
                    </a:lnTo>
                    <a:lnTo>
                      <a:pt x="370" y="34"/>
                    </a:lnTo>
                    <a:lnTo>
                      <a:pt x="381" y="27"/>
                    </a:lnTo>
                    <a:lnTo>
                      <a:pt x="394" y="19"/>
                    </a:lnTo>
                    <a:lnTo>
                      <a:pt x="408" y="13"/>
                    </a:lnTo>
                    <a:lnTo>
                      <a:pt x="420" y="7"/>
                    </a:lnTo>
                    <a:lnTo>
                      <a:pt x="434" y="4"/>
                    </a:lnTo>
                    <a:lnTo>
                      <a:pt x="449" y="0"/>
                    </a:lnTo>
                    <a:lnTo>
                      <a:pt x="432" y="9"/>
                    </a:lnTo>
                    <a:lnTo>
                      <a:pt x="415" y="20"/>
                    </a:lnTo>
                    <a:lnTo>
                      <a:pt x="400" y="31"/>
                    </a:lnTo>
                    <a:lnTo>
                      <a:pt x="383" y="44"/>
                    </a:lnTo>
                    <a:lnTo>
                      <a:pt x="368" y="58"/>
                    </a:lnTo>
                    <a:lnTo>
                      <a:pt x="355" y="73"/>
                    </a:lnTo>
                    <a:lnTo>
                      <a:pt x="341" y="88"/>
                    </a:lnTo>
                    <a:lnTo>
                      <a:pt x="326" y="104"/>
                    </a:lnTo>
                    <a:lnTo>
                      <a:pt x="312" y="120"/>
                    </a:lnTo>
                    <a:lnTo>
                      <a:pt x="297" y="135"/>
                    </a:lnTo>
                    <a:lnTo>
                      <a:pt x="283" y="150"/>
                    </a:lnTo>
                    <a:lnTo>
                      <a:pt x="268" y="165"/>
                    </a:lnTo>
                    <a:lnTo>
                      <a:pt x="252" y="179"/>
                    </a:lnTo>
                    <a:lnTo>
                      <a:pt x="236" y="193"/>
                    </a:lnTo>
                    <a:lnTo>
                      <a:pt x="219" y="205"/>
                    </a:lnTo>
                    <a:lnTo>
                      <a:pt x="201" y="215"/>
                    </a:lnTo>
                    <a:close/>
                  </a:path>
                </a:pathLst>
              </a:custGeom>
              <a:solidFill>
                <a:srgbClr val="005B7F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 dirty="0"/>
              </a:p>
            </p:txBody>
          </p:sp>
          <p:sp>
            <p:nvSpPr>
              <p:cNvPr id="73918" name="Freeform 122"/>
              <p:cNvSpPr>
                <a:spLocks/>
              </p:cNvSpPr>
              <p:nvPr/>
            </p:nvSpPr>
            <p:spPr bwMode="auto">
              <a:xfrm>
                <a:off x="4066" y="2709"/>
                <a:ext cx="10" cy="13"/>
              </a:xfrm>
              <a:custGeom>
                <a:avLst/>
                <a:gdLst>
                  <a:gd name="T0" fmla="*/ 0 w 53"/>
                  <a:gd name="T1" fmla="*/ 0 h 63"/>
                  <a:gd name="T2" fmla="*/ 0 w 53"/>
                  <a:gd name="T3" fmla="*/ 0 h 63"/>
                  <a:gd name="T4" fmla="*/ 0 w 53"/>
                  <a:gd name="T5" fmla="*/ 0 h 63"/>
                  <a:gd name="T6" fmla="*/ 0 w 53"/>
                  <a:gd name="T7" fmla="*/ 0 h 63"/>
                  <a:gd name="T8" fmla="*/ 0 w 53"/>
                  <a:gd name="T9" fmla="*/ 0 h 63"/>
                  <a:gd name="T10" fmla="*/ 0 w 53"/>
                  <a:gd name="T11" fmla="*/ 0 h 63"/>
                  <a:gd name="T12" fmla="*/ 0 w 53"/>
                  <a:gd name="T13" fmla="*/ 0 h 63"/>
                  <a:gd name="T14" fmla="*/ 0 w 53"/>
                  <a:gd name="T15" fmla="*/ 0 h 63"/>
                  <a:gd name="T16" fmla="*/ 0 w 53"/>
                  <a:gd name="T17" fmla="*/ 0 h 63"/>
                  <a:gd name="T18" fmla="*/ 0 w 53"/>
                  <a:gd name="T19" fmla="*/ 0 h 63"/>
                  <a:gd name="T20" fmla="*/ 0 w 53"/>
                  <a:gd name="T21" fmla="*/ 0 h 63"/>
                  <a:gd name="T22" fmla="*/ 0 w 53"/>
                  <a:gd name="T23" fmla="*/ 0 h 63"/>
                  <a:gd name="T24" fmla="*/ 0 w 53"/>
                  <a:gd name="T25" fmla="*/ 0 h 63"/>
                  <a:gd name="T26" fmla="*/ 0 w 53"/>
                  <a:gd name="T27" fmla="*/ 0 h 63"/>
                  <a:gd name="T28" fmla="*/ 0 w 53"/>
                  <a:gd name="T29" fmla="*/ 0 h 63"/>
                  <a:gd name="T30" fmla="*/ 0 w 53"/>
                  <a:gd name="T31" fmla="*/ 0 h 63"/>
                  <a:gd name="T32" fmla="*/ 0 w 53"/>
                  <a:gd name="T33" fmla="*/ 0 h 63"/>
                  <a:gd name="T34" fmla="*/ 0 w 53"/>
                  <a:gd name="T35" fmla="*/ 0 h 63"/>
                  <a:gd name="T36" fmla="*/ 0 w 53"/>
                  <a:gd name="T37" fmla="*/ 0 h 63"/>
                  <a:gd name="T38" fmla="*/ 0 w 53"/>
                  <a:gd name="T39" fmla="*/ 0 h 63"/>
                  <a:gd name="T40" fmla="*/ 0 w 53"/>
                  <a:gd name="T41" fmla="*/ 0 h 63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53"/>
                  <a:gd name="T64" fmla="*/ 0 h 63"/>
                  <a:gd name="T65" fmla="*/ 53 w 53"/>
                  <a:gd name="T66" fmla="*/ 63 h 63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53" h="63">
                    <a:moveTo>
                      <a:pt x="53" y="23"/>
                    </a:moveTo>
                    <a:lnTo>
                      <a:pt x="49" y="29"/>
                    </a:lnTo>
                    <a:lnTo>
                      <a:pt x="44" y="34"/>
                    </a:lnTo>
                    <a:lnTo>
                      <a:pt x="39" y="40"/>
                    </a:lnTo>
                    <a:lnTo>
                      <a:pt x="34" y="45"/>
                    </a:lnTo>
                    <a:lnTo>
                      <a:pt x="28" y="51"/>
                    </a:lnTo>
                    <a:lnTo>
                      <a:pt x="21" y="55"/>
                    </a:lnTo>
                    <a:lnTo>
                      <a:pt x="15" y="59"/>
                    </a:lnTo>
                    <a:lnTo>
                      <a:pt x="8" y="63"/>
                    </a:lnTo>
                    <a:lnTo>
                      <a:pt x="3" y="48"/>
                    </a:lnTo>
                    <a:lnTo>
                      <a:pt x="3" y="31"/>
                    </a:lnTo>
                    <a:lnTo>
                      <a:pt x="3" y="15"/>
                    </a:lnTo>
                    <a:lnTo>
                      <a:pt x="0" y="0"/>
                    </a:lnTo>
                    <a:lnTo>
                      <a:pt x="8" y="1"/>
                    </a:lnTo>
                    <a:lnTo>
                      <a:pt x="15" y="2"/>
                    </a:lnTo>
                    <a:lnTo>
                      <a:pt x="22" y="4"/>
                    </a:lnTo>
                    <a:lnTo>
                      <a:pt x="29" y="7"/>
                    </a:lnTo>
                    <a:lnTo>
                      <a:pt x="36" y="10"/>
                    </a:lnTo>
                    <a:lnTo>
                      <a:pt x="42" y="14"/>
                    </a:lnTo>
                    <a:lnTo>
                      <a:pt x="47" y="18"/>
                    </a:lnTo>
                    <a:lnTo>
                      <a:pt x="53" y="23"/>
                    </a:lnTo>
                    <a:close/>
                  </a:path>
                </a:pathLst>
              </a:custGeom>
              <a:solidFill>
                <a:srgbClr val="7FFFBF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 dirty="0"/>
              </a:p>
            </p:txBody>
          </p:sp>
          <p:sp>
            <p:nvSpPr>
              <p:cNvPr id="73919" name="Freeform 123"/>
              <p:cNvSpPr>
                <a:spLocks/>
              </p:cNvSpPr>
              <p:nvPr/>
            </p:nvSpPr>
            <p:spPr bwMode="auto">
              <a:xfrm>
                <a:off x="4109" y="2717"/>
                <a:ext cx="18" cy="14"/>
              </a:xfrm>
              <a:custGeom>
                <a:avLst/>
                <a:gdLst>
                  <a:gd name="T0" fmla="*/ 0 w 91"/>
                  <a:gd name="T1" fmla="*/ 0 h 68"/>
                  <a:gd name="T2" fmla="*/ 0 w 91"/>
                  <a:gd name="T3" fmla="*/ 0 h 68"/>
                  <a:gd name="T4" fmla="*/ 0 w 91"/>
                  <a:gd name="T5" fmla="*/ 0 h 68"/>
                  <a:gd name="T6" fmla="*/ 0 w 91"/>
                  <a:gd name="T7" fmla="*/ 0 h 68"/>
                  <a:gd name="T8" fmla="*/ 0 w 91"/>
                  <a:gd name="T9" fmla="*/ 0 h 68"/>
                  <a:gd name="T10" fmla="*/ 0 w 91"/>
                  <a:gd name="T11" fmla="*/ 0 h 68"/>
                  <a:gd name="T12" fmla="*/ 0 w 91"/>
                  <a:gd name="T13" fmla="*/ 0 h 68"/>
                  <a:gd name="T14" fmla="*/ 0 w 91"/>
                  <a:gd name="T15" fmla="*/ 0 h 68"/>
                  <a:gd name="T16" fmla="*/ 0 w 91"/>
                  <a:gd name="T17" fmla="*/ 0 h 68"/>
                  <a:gd name="T18" fmla="*/ 0 w 91"/>
                  <a:gd name="T19" fmla="*/ 0 h 68"/>
                  <a:gd name="T20" fmla="*/ 0 w 91"/>
                  <a:gd name="T21" fmla="*/ 0 h 68"/>
                  <a:gd name="T22" fmla="*/ 0 w 91"/>
                  <a:gd name="T23" fmla="*/ 0 h 68"/>
                  <a:gd name="T24" fmla="*/ 0 w 91"/>
                  <a:gd name="T25" fmla="*/ 0 h 68"/>
                  <a:gd name="T26" fmla="*/ 0 w 91"/>
                  <a:gd name="T27" fmla="*/ 0 h 68"/>
                  <a:gd name="T28" fmla="*/ 0 w 91"/>
                  <a:gd name="T29" fmla="*/ 0 h 68"/>
                  <a:gd name="T30" fmla="*/ 0 w 91"/>
                  <a:gd name="T31" fmla="*/ 0 h 68"/>
                  <a:gd name="T32" fmla="*/ 0 w 91"/>
                  <a:gd name="T33" fmla="*/ 0 h 68"/>
                  <a:gd name="T34" fmla="*/ 0 w 91"/>
                  <a:gd name="T35" fmla="*/ 0 h 68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91"/>
                  <a:gd name="T55" fmla="*/ 0 h 68"/>
                  <a:gd name="T56" fmla="*/ 91 w 91"/>
                  <a:gd name="T57" fmla="*/ 68 h 68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91" h="68">
                    <a:moveTo>
                      <a:pt x="89" y="53"/>
                    </a:moveTo>
                    <a:lnTo>
                      <a:pt x="84" y="60"/>
                    </a:lnTo>
                    <a:lnTo>
                      <a:pt x="78" y="65"/>
                    </a:lnTo>
                    <a:lnTo>
                      <a:pt x="70" y="67"/>
                    </a:lnTo>
                    <a:lnTo>
                      <a:pt x="62" y="68"/>
                    </a:lnTo>
                    <a:lnTo>
                      <a:pt x="54" y="68"/>
                    </a:lnTo>
                    <a:lnTo>
                      <a:pt x="46" y="67"/>
                    </a:lnTo>
                    <a:lnTo>
                      <a:pt x="38" y="66"/>
                    </a:lnTo>
                    <a:lnTo>
                      <a:pt x="31" y="64"/>
                    </a:lnTo>
                    <a:lnTo>
                      <a:pt x="22" y="59"/>
                    </a:lnTo>
                    <a:lnTo>
                      <a:pt x="14" y="54"/>
                    </a:lnTo>
                    <a:lnTo>
                      <a:pt x="6" y="48"/>
                    </a:lnTo>
                    <a:lnTo>
                      <a:pt x="0" y="39"/>
                    </a:lnTo>
                    <a:lnTo>
                      <a:pt x="75" y="0"/>
                    </a:lnTo>
                    <a:lnTo>
                      <a:pt x="83" y="12"/>
                    </a:lnTo>
                    <a:lnTo>
                      <a:pt x="89" y="24"/>
                    </a:lnTo>
                    <a:lnTo>
                      <a:pt x="91" y="38"/>
                    </a:lnTo>
                    <a:lnTo>
                      <a:pt x="89" y="53"/>
                    </a:lnTo>
                    <a:close/>
                  </a:path>
                </a:pathLst>
              </a:custGeom>
              <a:solidFill>
                <a:srgbClr val="7FFFBF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 dirty="0"/>
              </a:p>
            </p:txBody>
          </p:sp>
          <p:sp>
            <p:nvSpPr>
              <p:cNvPr id="73920" name="Freeform 124"/>
              <p:cNvSpPr>
                <a:spLocks/>
              </p:cNvSpPr>
              <p:nvPr/>
            </p:nvSpPr>
            <p:spPr bwMode="auto">
              <a:xfrm>
                <a:off x="4450" y="2724"/>
                <a:ext cx="31" cy="29"/>
              </a:xfrm>
              <a:custGeom>
                <a:avLst/>
                <a:gdLst>
                  <a:gd name="T0" fmla="*/ 0 w 158"/>
                  <a:gd name="T1" fmla="*/ 0 h 145"/>
                  <a:gd name="T2" fmla="*/ 0 w 158"/>
                  <a:gd name="T3" fmla="*/ 0 h 145"/>
                  <a:gd name="T4" fmla="*/ 0 w 158"/>
                  <a:gd name="T5" fmla="*/ 0 h 145"/>
                  <a:gd name="T6" fmla="*/ 0 w 158"/>
                  <a:gd name="T7" fmla="*/ 0 h 145"/>
                  <a:gd name="T8" fmla="*/ 0 w 158"/>
                  <a:gd name="T9" fmla="*/ 0 h 145"/>
                  <a:gd name="T10" fmla="*/ 0 w 158"/>
                  <a:gd name="T11" fmla="*/ 0 h 145"/>
                  <a:gd name="T12" fmla="*/ 0 w 158"/>
                  <a:gd name="T13" fmla="*/ 0 h 145"/>
                  <a:gd name="T14" fmla="*/ 0 w 158"/>
                  <a:gd name="T15" fmla="*/ 0 h 145"/>
                  <a:gd name="T16" fmla="*/ 0 w 158"/>
                  <a:gd name="T17" fmla="*/ 0 h 145"/>
                  <a:gd name="T18" fmla="*/ 0 w 158"/>
                  <a:gd name="T19" fmla="*/ 0 h 145"/>
                  <a:gd name="T20" fmla="*/ 0 w 158"/>
                  <a:gd name="T21" fmla="*/ 0 h 145"/>
                  <a:gd name="T22" fmla="*/ 0 w 158"/>
                  <a:gd name="T23" fmla="*/ 0 h 145"/>
                  <a:gd name="T24" fmla="*/ 0 w 158"/>
                  <a:gd name="T25" fmla="*/ 0 h 145"/>
                  <a:gd name="T26" fmla="*/ 0 w 158"/>
                  <a:gd name="T27" fmla="*/ 0 h 145"/>
                  <a:gd name="T28" fmla="*/ 0 w 158"/>
                  <a:gd name="T29" fmla="*/ 0 h 145"/>
                  <a:gd name="T30" fmla="*/ 0 w 158"/>
                  <a:gd name="T31" fmla="*/ 0 h 145"/>
                  <a:gd name="T32" fmla="*/ 0 w 158"/>
                  <a:gd name="T33" fmla="*/ 0 h 145"/>
                  <a:gd name="T34" fmla="*/ 0 w 158"/>
                  <a:gd name="T35" fmla="*/ 0 h 145"/>
                  <a:gd name="T36" fmla="*/ 0 w 158"/>
                  <a:gd name="T37" fmla="*/ 0 h 145"/>
                  <a:gd name="T38" fmla="*/ 0 w 158"/>
                  <a:gd name="T39" fmla="*/ 0 h 145"/>
                  <a:gd name="T40" fmla="*/ 0 w 158"/>
                  <a:gd name="T41" fmla="*/ 0 h 145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158"/>
                  <a:gd name="T64" fmla="*/ 0 h 145"/>
                  <a:gd name="T65" fmla="*/ 158 w 158"/>
                  <a:gd name="T66" fmla="*/ 145 h 145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158" h="145">
                    <a:moveTo>
                      <a:pt x="149" y="63"/>
                    </a:moveTo>
                    <a:lnTo>
                      <a:pt x="147" y="83"/>
                    </a:lnTo>
                    <a:lnTo>
                      <a:pt x="148" y="104"/>
                    </a:lnTo>
                    <a:lnTo>
                      <a:pt x="152" y="125"/>
                    </a:lnTo>
                    <a:lnTo>
                      <a:pt x="158" y="145"/>
                    </a:lnTo>
                    <a:lnTo>
                      <a:pt x="141" y="126"/>
                    </a:lnTo>
                    <a:lnTo>
                      <a:pt x="123" y="106"/>
                    </a:lnTo>
                    <a:lnTo>
                      <a:pt x="104" y="88"/>
                    </a:lnTo>
                    <a:lnTo>
                      <a:pt x="85" y="68"/>
                    </a:lnTo>
                    <a:lnTo>
                      <a:pt x="64" y="50"/>
                    </a:lnTo>
                    <a:lnTo>
                      <a:pt x="43" y="32"/>
                    </a:lnTo>
                    <a:lnTo>
                      <a:pt x="21" y="15"/>
                    </a:lnTo>
                    <a:lnTo>
                      <a:pt x="0" y="0"/>
                    </a:lnTo>
                    <a:lnTo>
                      <a:pt x="20" y="5"/>
                    </a:lnTo>
                    <a:lnTo>
                      <a:pt x="41" y="9"/>
                    </a:lnTo>
                    <a:lnTo>
                      <a:pt x="59" y="16"/>
                    </a:lnTo>
                    <a:lnTo>
                      <a:pt x="79" y="23"/>
                    </a:lnTo>
                    <a:lnTo>
                      <a:pt x="96" y="31"/>
                    </a:lnTo>
                    <a:lnTo>
                      <a:pt x="115" y="41"/>
                    </a:lnTo>
                    <a:lnTo>
                      <a:pt x="132" y="51"/>
                    </a:lnTo>
                    <a:lnTo>
                      <a:pt x="149" y="63"/>
                    </a:lnTo>
                    <a:close/>
                  </a:path>
                </a:pathLst>
              </a:custGeom>
              <a:solidFill>
                <a:srgbClr val="005B7F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 dirty="0"/>
              </a:p>
            </p:txBody>
          </p:sp>
          <p:sp>
            <p:nvSpPr>
              <p:cNvPr id="73921" name="Freeform 125"/>
              <p:cNvSpPr>
                <a:spLocks/>
              </p:cNvSpPr>
              <p:nvPr/>
            </p:nvSpPr>
            <p:spPr bwMode="auto">
              <a:xfrm>
                <a:off x="4566" y="2733"/>
                <a:ext cx="20" cy="15"/>
              </a:xfrm>
              <a:custGeom>
                <a:avLst/>
                <a:gdLst>
                  <a:gd name="T0" fmla="*/ 0 w 99"/>
                  <a:gd name="T1" fmla="*/ 0 h 79"/>
                  <a:gd name="T2" fmla="*/ 0 w 99"/>
                  <a:gd name="T3" fmla="*/ 0 h 79"/>
                  <a:gd name="T4" fmla="*/ 0 w 99"/>
                  <a:gd name="T5" fmla="*/ 0 h 79"/>
                  <a:gd name="T6" fmla="*/ 0 w 99"/>
                  <a:gd name="T7" fmla="*/ 0 h 79"/>
                  <a:gd name="T8" fmla="*/ 0 w 99"/>
                  <a:gd name="T9" fmla="*/ 0 h 79"/>
                  <a:gd name="T10" fmla="*/ 0 w 99"/>
                  <a:gd name="T11" fmla="*/ 0 h 79"/>
                  <a:gd name="T12" fmla="*/ 0 w 99"/>
                  <a:gd name="T13" fmla="*/ 0 h 79"/>
                  <a:gd name="T14" fmla="*/ 0 w 99"/>
                  <a:gd name="T15" fmla="*/ 0 h 79"/>
                  <a:gd name="T16" fmla="*/ 0 w 99"/>
                  <a:gd name="T17" fmla="*/ 0 h 79"/>
                  <a:gd name="T18" fmla="*/ 0 w 99"/>
                  <a:gd name="T19" fmla="*/ 0 h 79"/>
                  <a:gd name="T20" fmla="*/ 0 w 99"/>
                  <a:gd name="T21" fmla="*/ 0 h 79"/>
                  <a:gd name="T22" fmla="*/ 0 w 99"/>
                  <a:gd name="T23" fmla="*/ 0 h 79"/>
                  <a:gd name="T24" fmla="*/ 0 w 99"/>
                  <a:gd name="T25" fmla="*/ 0 h 79"/>
                  <a:gd name="T26" fmla="*/ 0 w 99"/>
                  <a:gd name="T27" fmla="*/ 0 h 79"/>
                  <a:gd name="T28" fmla="*/ 0 w 99"/>
                  <a:gd name="T29" fmla="*/ 0 h 79"/>
                  <a:gd name="T30" fmla="*/ 0 w 99"/>
                  <a:gd name="T31" fmla="*/ 0 h 79"/>
                  <a:gd name="T32" fmla="*/ 0 w 99"/>
                  <a:gd name="T33" fmla="*/ 0 h 79"/>
                  <a:gd name="T34" fmla="*/ 0 w 99"/>
                  <a:gd name="T35" fmla="*/ 0 h 79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99"/>
                  <a:gd name="T55" fmla="*/ 0 h 79"/>
                  <a:gd name="T56" fmla="*/ 99 w 99"/>
                  <a:gd name="T57" fmla="*/ 79 h 79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99" h="79">
                    <a:moveTo>
                      <a:pt x="99" y="0"/>
                    </a:moveTo>
                    <a:lnTo>
                      <a:pt x="93" y="9"/>
                    </a:lnTo>
                    <a:lnTo>
                      <a:pt x="88" y="20"/>
                    </a:lnTo>
                    <a:lnTo>
                      <a:pt x="82" y="32"/>
                    </a:lnTo>
                    <a:lnTo>
                      <a:pt x="77" y="42"/>
                    </a:lnTo>
                    <a:lnTo>
                      <a:pt x="70" y="53"/>
                    </a:lnTo>
                    <a:lnTo>
                      <a:pt x="63" y="62"/>
                    </a:lnTo>
                    <a:lnTo>
                      <a:pt x="53" y="68"/>
                    </a:lnTo>
                    <a:lnTo>
                      <a:pt x="41" y="72"/>
                    </a:lnTo>
                    <a:lnTo>
                      <a:pt x="0" y="79"/>
                    </a:lnTo>
                    <a:lnTo>
                      <a:pt x="11" y="68"/>
                    </a:lnTo>
                    <a:lnTo>
                      <a:pt x="23" y="55"/>
                    </a:lnTo>
                    <a:lnTo>
                      <a:pt x="33" y="42"/>
                    </a:lnTo>
                    <a:lnTo>
                      <a:pt x="45" y="31"/>
                    </a:lnTo>
                    <a:lnTo>
                      <a:pt x="58" y="19"/>
                    </a:lnTo>
                    <a:lnTo>
                      <a:pt x="70" y="10"/>
                    </a:lnTo>
                    <a:lnTo>
                      <a:pt x="84" y="3"/>
                    </a:lnTo>
                    <a:lnTo>
                      <a:pt x="99" y="0"/>
                    </a:lnTo>
                    <a:close/>
                  </a:path>
                </a:pathLst>
              </a:custGeom>
              <a:solidFill>
                <a:srgbClr val="005B7F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 dirty="0"/>
              </a:p>
            </p:txBody>
          </p:sp>
          <p:sp>
            <p:nvSpPr>
              <p:cNvPr id="73922" name="Freeform 126"/>
              <p:cNvSpPr>
                <a:spLocks/>
              </p:cNvSpPr>
              <p:nvPr/>
            </p:nvSpPr>
            <p:spPr bwMode="auto">
              <a:xfrm>
                <a:off x="4221" y="2732"/>
                <a:ext cx="24" cy="11"/>
              </a:xfrm>
              <a:custGeom>
                <a:avLst/>
                <a:gdLst>
                  <a:gd name="T0" fmla="*/ 0 w 124"/>
                  <a:gd name="T1" fmla="*/ 0 h 55"/>
                  <a:gd name="T2" fmla="*/ 0 w 124"/>
                  <a:gd name="T3" fmla="*/ 0 h 55"/>
                  <a:gd name="T4" fmla="*/ 0 w 124"/>
                  <a:gd name="T5" fmla="*/ 0 h 55"/>
                  <a:gd name="T6" fmla="*/ 0 w 124"/>
                  <a:gd name="T7" fmla="*/ 0 h 55"/>
                  <a:gd name="T8" fmla="*/ 0 w 124"/>
                  <a:gd name="T9" fmla="*/ 0 h 55"/>
                  <a:gd name="T10" fmla="*/ 0 w 124"/>
                  <a:gd name="T11" fmla="*/ 0 h 55"/>
                  <a:gd name="T12" fmla="*/ 0 w 124"/>
                  <a:gd name="T13" fmla="*/ 0 h 55"/>
                  <a:gd name="T14" fmla="*/ 0 w 124"/>
                  <a:gd name="T15" fmla="*/ 0 h 55"/>
                  <a:gd name="T16" fmla="*/ 0 w 124"/>
                  <a:gd name="T17" fmla="*/ 0 h 55"/>
                  <a:gd name="T18" fmla="*/ 0 w 124"/>
                  <a:gd name="T19" fmla="*/ 0 h 55"/>
                  <a:gd name="T20" fmla="*/ 0 w 124"/>
                  <a:gd name="T21" fmla="*/ 0 h 55"/>
                  <a:gd name="T22" fmla="*/ 0 w 124"/>
                  <a:gd name="T23" fmla="*/ 0 h 55"/>
                  <a:gd name="T24" fmla="*/ 0 w 124"/>
                  <a:gd name="T25" fmla="*/ 0 h 55"/>
                  <a:gd name="T26" fmla="*/ 0 w 124"/>
                  <a:gd name="T27" fmla="*/ 0 h 55"/>
                  <a:gd name="T28" fmla="*/ 0 w 124"/>
                  <a:gd name="T29" fmla="*/ 0 h 55"/>
                  <a:gd name="T30" fmla="*/ 0 w 124"/>
                  <a:gd name="T31" fmla="*/ 0 h 55"/>
                  <a:gd name="T32" fmla="*/ 0 w 124"/>
                  <a:gd name="T33" fmla="*/ 0 h 55"/>
                  <a:gd name="T34" fmla="*/ 0 w 124"/>
                  <a:gd name="T35" fmla="*/ 0 h 55"/>
                  <a:gd name="T36" fmla="*/ 0 w 124"/>
                  <a:gd name="T37" fmla="*/ 0 h 55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24"/>
                  <a:gd name="T58" fmla="*/ 0 h 55"/>
                  <a:gd name="T59" fmla="*/ 124 w 124"/>
                  <a:gd name="T60" fmla="*/ 55 h 55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24" h="55">
                    <a:moveTo>
                      <a:pt x="124" y="10"/>
                    </a:moveTo>
                    <a:lnTo>
                      <a:pt x="44" y="55"/>
                    </a:lnTo>
                    <a:lnTo>
                      <a:pt x="38" y="52"/>
                    </a:lnTo>
                    <a:lnTo>
                      <a:pt x="33" y="50"/>
                    </a:lnTo>
                    <a:lnTo>
                      <a:pt x="27" y="48"/>
                    </a:lnTo>
                    <a:lnTo>
                      <a:pt x="21" y="45"/>
                    </a:lnTo>
                    <a:lnTo>
                      <a:pt x="15" y="42"/>
                    </a:lnTo>
                    <a:lnTo>
                      <a:pt x="9" y="39"/>
                    </a:lnTo>
                    <a:lnTo>
                      <a:pt x="5" y="35"/>
                    </a:lnTo>
                    <a:lnTo>
                      <a:pt x="0" y="30"/>
                    </a:lnTo>
                    <a:lnTo>
                      <a:pt x="14" y="26"/>
                    </a:lnTo>
                    <a:lnTo>
                      <a:pt x="28" y="20"/>
                    </a:lnTo>
                    <a:lnTo>
                      <a:pt x="43" y="14"/>
                    </a:lnTo>
                    <a:lnTo>
                      <a:pt x="57" y="8"/>
                    </a:lnTo>
                    <a:lnTo>
                      <a:pt x="72" y="4"/>
                    </a:lnTo>
                    <a:lnTo>
                      <a:pt x="87" y="2"/>
                    </a:lnTo>
                    <a:lnTo>
                      <a:pt x="102" y="0"/>
                    </a:lnTo>
                    <a:lnTo>
                      <a:pt x="117" y="3"/>
                    </a:lnTo>
                    <a:lnTo>
                      <a:pt x="124" y="10"/>
                    </a:lnTo>
                    <a:close/>
                  </a:path>
                </a:pathLst>
              </a:custGeom>
              <a:solidFill>
                <a:srgbClr val="7FFFBF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 dirty="0"/>
              </a:p>
            </p:txBody>
          </p:sp>
          <p:sp>
            <p:nvSpPr>
              <p:cNvPr id="73923" name="Freeform 127"/>
              <p:cNvSpPr>
                <a:spLocks/>
              </p:cNvSpPr>
              <p:nvPr/>
            </p:nvSpPr>
            <p:spPr bwMode="auto">
              <a:xfrm>
                <a:off x="4247" y="2738"/>
                <a:ext cx="13" cy="7"/>
              </a:xfrm>
              <a:custGeom>
                <a:avLst/>
                <a:gdLst>
                  <a:gd name="T0" fmla="*/ 0 w 65"/>
                  <a:gd name="T1" fmla="*/ 0 h 34"/>
                  <a:gd name="T2" fmla="*/ 0 w 65"/>
                  <a:gd name="T3" fmla="*/ 0 h 34"/>
                  <a:gd name="T4" fmla="*/ 0 w 65"/>
                  <a:gd name="T5" fmla="*/ 0 h 34"/>
                  <a:gd name="T6" fmla="*/ 0 w 65"/>
                  <a:gd name="T7" fmla="*/ 0 h 34"/>
                  <a:gd name="T8" fmla="*/ 0 w 65"/>
                  <a:gd name="T9" fmla="*/ 0 h 34"/>
                  <a:gd name="T10" fmla="*/ 0 w 65"/>
                  <a:gd name="T11" fmla="*/ 0 h 34"/>
                  <a:gd name="T12" fmla="*/ 0 w 65"/>
                  <a:gd name="T13" fmla="*/ 0 h 34"/>
                  <a:gd name="T14" fmla="*/ 0 w 65"/>
                  <a:gd name="T15" fmla="*/ 0 h 34"/>
                  <a:gd name="T16" fmla="*/ 0 w 65"/>
                  <a:gd name="T17" fmla="*/ 0 h 34"/>
                  <a:gd name="T18" fmla="*/ 0 w 65"/>
                  <a:gd name="T19" fmla="*/ 0 h 34"/>
                  <a:gd name="T20" fmla="*/ 0 w 65"/>
                  <a:gd name="T21" fmla="*/ 0 h 34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65"/>
                  <a:gd name="T34" fmla="*/ 0 h 34"/>
                  <a:gd name="T35" fmla="*/ 65 w 65"/>
                  <a:gd name="T36" fmla="*/ 34 h 34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65" h="34">
                    <a:moveTo>
                      <a:pt x="63" y="6"/>
                    </a:moveTo>
                    <a:lnTo>
                      <a:pt x="65" y="12"/>
                    </a:lnTo>
                    <a:lnTo>
                      <a:pt x="63" y="18"/>
                    </a:lnTo>
                    <a:lnTo>
                      <a:pt x="61" y="22"/>
                    </a:lnTo>
                    <a:lnTo>
                      <a:pt x="57" y="25"/>
                    </a:lnTo>
                    <a:lnTo>
                      <a:pt x="52" y="28"/>
                    </a:lnTo>
                    <a:lnTo>
                      <a:pt x="46" y="30"/>
                    </a:lnTo>
                    <a:lnTo>
                      <a:pt x="40" y="31"/>
                    </a:lnTo>
                    <a:lnTo>
                      <a:pt x="35" y="34"/>
                    </a:lnTo>
                    <a:lnTo>
                      <a:pt x="0" y="0"/>
                    </a:lnTo>
                    <a:lnTo>
                      <a:pt x="63" y="6"/>
                    </a:lnTo>
                    <a:close/>
                  </a:path>
                </a:pathLst>
              </a:custGeom>
              <a:solidFill>
                <a:srgbClr val="7FFFBF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 dirty="0"/>
              </a:p>
            </p:txBody>
          </p:sp>
          <p:sp>
            <p:nvSpPr>
              <p:cNvPr id="73924" name="Freeform 128"/>
              <p:cNvSpPr>
                <a:spLocks/>
              </p:cNvSpPr>
              <p:nvPr/>
            </p:nvSpPr>
            <p:spPr bwMode="auto">
              <a:xfrm>
                <a:off x="4268" y="2745"/>
                <a:ext cx="14" cy="11"/>
              </a:xfrm>
              <a:custGeom>
                <a:avLst/>
                <a:gdLst>
                  <a:gd name="T0" fmla="*/ 0 w 69"/>
                  <a:gd name="T1" fmla="*/ 0 h 57"/>
                  <a:gd name="T2" fmla="*/ 0 w 69"/>
                  <a:gd name="T3" fmla="*/ 0 h 57"/>
                  <a:gd name="T4" fmla="*/ 0 w 69"/>
                  <a:gd name="T5" fmla="*/ 0 h 57"/>
                  <a:gd name="T6" fmla="*/ 0 w 69"/>
                  <a:gd name="T7" fmla="*/ 0 h 57"/>
                  <a:gd name="T8" fmla="*/ 0 w 69"/>
                  <a:gd name="T9" fmla="*/ 0 h 57"/>
                  <a:gd name="T10" fmla="*/ 0 w 69"/>
                  <a:gd name="T11" fmla="*/ 0 h 57"/>
                  <a:gd name="T12" fmla="*/ 0 w 69"/>
                  <a:gd name="T13" fmla="*/ 0 h 57"/>
                  <a:gd name="T14" fmla="*/ 0 w 69"/>
                  <a:gd name="T15" fmla="*/ 0 h 57"/>
                  <a:gd name="T16" fmla="*/ 0 w 69"/>
                  <a:gd name="T17" fmla="*/ 0 h 57"/>
                  <a:gd name="T18" fmla="*/ 0 w 69"/>
                  <a:gd name="T19" fmla="*/ 0 h 57"/>
                  <a:gd name="T20" fmla="*/ 0 w 69"/>
                  <a:gd name="T21" fmla="*/ 0 h 57"/>
                  <a:gd name="T22" fmla="*/ 0 w 69"/>
                  <a:gd name="T23" fmla="*/ 0 h 57"/>
                  <a:gd name="T24" fmla="*/ 0 w 69"/>
                  <a:gd name="T25" fmla="*/ 0 h 57"/>
                  <a:gd name="T26" fmla="*/ 0 w 69"/>
                  <a:gd name="T27" fmla="*/ 0 h 57"/>
                  <a:gd name="T28" fmla="*/ 0 w 69"/>
                  <a:gd name="T29" fmla="*/ 0 h 57"/>
                  <a:gd name="T30" fmla="*/ 0 w 69"/>
                  <a:gd name="T31" fmla="*/ 0 h 57"/>
                  <a:gd name="T32" fmla="*/ 0 w 69"/>
                  <a:gd name="T33" fmla="*/ 0 h 57"/>
                  <a:gd name="T34" fmla="*/ 0 w 69"/>
                  <a:gd name="T35" fmla="*/ 0 h 57"/>
                  <a:gd name="T36" fmla="*/ 0 w 69"/>
                  <a:gd name="T37" fmla="*/ 0 h 57"/>
                  <a:gd name="T38" fmla="*/ 0 w 69"/>
                  <a:gd name="T39" fmla="*/ 0 h 57"/>
                  <a:gd name="T40" fmla="*/ 0 w 69"/>
                  <a:gd name="T41" fmla="*/ 0 h 57"/>
                  <a:gd name="T42" fmla="*/ 0 w 69"/>
                  <a:gd name="T43" fmla="*/ 0 h 57"/>
                  <a:gd name="T44" fmla="*/ 0 w 69"/>
                  <a:gd name="T45" fmla="*/ 0 h 57"/>
                  <a:gd name="T46" fmla="*/ 0 w 69"/>
                  <a:gd name="T47" fmla="*/ 0 h 57"/>
                  <a:gd name="T48" fmla="*/ 0 w 69"/>
                  <a:gd name="T49" fmla="*/ 0 h 57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69"/>
                  <a:gd name="T76" fmla="*/ 0 h 57"/>
                  <a:gd name="T77" fmla="*/ 69 w 69"/>
                  <a:gd name="T78" fmla="*/ 57 h 57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69" h="57">
                    <a:moveTo>
                      <a:pt x="65" y="27"/>
                    </a:moveTo>
                    <a:lnTo>
                      <a:pt x="66" y="34"/>
                    </a:lnTo>
                    <a:lnTo>
                      <a:pt x="67" y="41"/>
                    </a:lnTo>
                    <a:lnTo>
                      <a:pt x="69" y="49"/>
                    </a:lnTo>
                    <a:lnTo>
                      <a:pt x="67" y="57"/>
                    </a:lnTo>
                    <a:lnTo>
                      <a:pt x="57" y="57"/>
                    </a:lnTo>
                    <a:lnTo>
                      <a:pt x="47" y="55"/>
                    </a:lnTo>
                    <a:lnTo>
                      <a:pt x="37" y="52"/>
                    </a:lnTo>
                    <a:lnTo>
                      <a:pt x="28" y="47"/>
                    </a:lnTo>
                    <a:lnTo>
                      <a:pt x="20" y="41"/>
                    </a:lnTo>
                    <a:lnTo>
                      <a:pt x="12" y="33"/>
                    </a:lnTo>
                    <a:lnTo>
                      <a:pt x="6" y="25"/>
                    </a:lnTo>
                    <a:lnTo>
                      <a:pt x="2" y="15"/>
                    </a:lnTo>
                    <a:lnTo>
                      <a:pt x="0" y="11"/>
                    </a:lnTo>
                    <a:lnTo>
                      <a:pt x="0" y="7"/>
                    </a:lnTo>
                    <a:lnTo>
                      <a:pt x="3" y="3"/>
                    </a:lnTo>
                    <a:lnTo>
                      <a:pt x="6" y="1"/>
                    </a:lnTo>
                    <a:lnTo>
                      <a:pt x="15" y="0"/>
                    </a:lnTo>
                    <a:lnTo>
                      <a:pt x="25" y="0"/>
                    </a:lnTo>
                    <a:lnTo>
                      <a:pt x="33" y="1"/>
                    </a:lnTo>
                    <a:lnTo>
                      <a:pt x="41" y="3"/>
                    </a:lnTo>
                    <a:lnTo>
                      <a:pt x="48" y="8"/>
                    </a:lnTo>
                    <a:lnTo>
                      <a:pt x="55" y="12"/>
                    </a:lnTo>
                    <a:lnTo>
                      <a:pt x="60" y="19"/>
                    </a:lnTo>
                    <a:lnTo>
                      <a:pt x="65" y="27"/>
                    </a:lnTo>
                    <a:close/>
                  </a:path>
                </a:pathLst>
              </a:custGeom>
              <a:solidFill>
                <a:srgbClr val="7FFFBF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 dirty="0"/>
              </a:p>
            </p:txBody>
          </p:sp>
          <p:sp>
            <p:nvSpPr>
              <p:cNvPr id="73925" name="Freeform 129"/>
              <p:cNvSpPr>
                <a:spLocks/>
              </p:cNvSpPr>
              <p:nvPr/>
            </p:nvSpPr>
            <p:spPr bwMode="auto">
              <a:xfrm>
                <a:off x="4430" y="2753"/>
                <a:ext cx="18" cy="17"/>
              </a:xfrm>
              <a:custGeom>
                <a:avLst/>
                <a:gdLst>
                  <a:gd name="T0" fmla="*/ 0 w 91"/>
                  <a:gd name="T1" fmla="*/ 0 h 82"/>
                  <a:gd name="T2" fmla="*/ 0 w 91"/>
                  <a:gd name="T3" fmla="*/ 0 h 82"/>
                  <a:gd name="T4" fmla="*/ 0 w 91"/>
                  <a:gd name="T5" fmla="*/ 0 h 82"/>
                  <a:gd name="T6" fmla="*/ 0 w 91"/>
                  <a:gd name="T7" fmla="*/ 0 h 82"/>
                  <a:gd name="T8" fmla="*/ 0 w 91"/>
                  <a:gd name="T9" fmla="*/ 0 h 82"/>
                  <a:gd name="T10" fmla="*/ 0 w 91"/>
                  <a:gd name="T11" fmla="*/ 0 h 82"/>
                  <a:gd name="T12" fmla="*/ 0 w 91"/>
                  <a:gd name="T13" fmla="*/ 0 h 82"/>
                  <a:gd name="T14" fmla="*/ 0 w 91"/>
                  <a:gd name="T15" fmla="*/ 0 h 82"/>
                  <a:gd name="T16" fmla="*/ 0 w 91"/>
                  <a:gd name="T17" fmla="*/ 0 h 82"/>
                  <a:gd name="T18" fmla="*/ 0 w 91"/>
                  <a:gd name="T19" fmla="*/ 0 h 82"/>
                  <a:gd name="T20" fmla="*/ 0 w 91"/>
                  <a:gd name="T21" fmla="*/ 0 h 82"/>
                  <a:gd name="T22" fmla="*/ 0 w 91"/>
                  <a:gd name="T23" fmla="*/ 0 h 82"/>
                  <a:gd name="T24" fmla="*/ 0 w 91"/>
                  <a:gd name="T25" fmla="*/ 0 h 82"/>
                  <a:gd name="T26" fmla="*/ 0 w 91"/>
                  <a:gd name="T27" fmla="*/ 0 h 82"/>
                  <a:gd name="T28" fmla="*/ 0 w 91"/>
                  <a:gd name="T29" fmla="*/ 0 h 82"/>
                  <a:gd name="T30" fmla="*/ 0 w 91"/>
                  <a:gd name="T31" fmla="*/ 0 h 82"/>
                  <a:gd name="T32" fmla="*/ 0 w 91"/>
                  <a:gd name="T33" fmla="*/ 0 h 82"/>
                  <a:gd name="T34" fmla="*/ 0 w 91"/>
                  <a:gd name="T35" fmla="*/ 0 h 82"/>
                  <a:gd name="T36" fmla="*/ 0 w 91"/>
                  <a:gd name="T37" fmla="*/ 0 h 82"/>
                  <a:gd name="T38" fmla="*/ 0 w 91"/>
                  <a:gd name="T39" fmla="*/ 0 h 82"/>
                  <a:gd name="T40" fmla="*/ 0 w 91"/>
                  <a:gd name="T41" fmla="*/ 0 h 82"/>
                  <a:gd name="T42" fmla="*/ 0 w 91"/>
                  <a:gd name="T43" fmla="*/ 0 h 82"/>
                  <a:gd name="T44" fmla="*/ 0 w 91"/>
                  <a:gd name="T45" fmla="*/ 0 h 82"/>
                  <a:gd name="T46" fmla="*/ 0 w 91"/>
                  <a:gd name="T47" fmla="*/ 0 h 82"/>
                  <a:gd name="T48" fmla="*/ 0 w 91"/>
                  <a:gd name="T49" fmla="*/ 0 h 82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91"/>
                  <a:gd name="T76" fmla="*/ 0 h 82"/>
                  <a:gd name="T77" fmla="*/ 91 w 91"/>
                  <a:gd name="T78" fmla="*/ 82 h 82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91" h="82">
                    <a:moveTo>
                      <a:pt x="91" y="12"/>
                    </a:moveTo>
                    <a:lnTo>
                      <a:pt x="87" y="24"/>
                    </a:lnTo>
                    <a:lnTo>
                      <a:pt x="81" y="35"/>
                    </a:lnTo>
                    <a:lnTo>
                      <a:pt x="73" y="47"/>
                    </a:lnTo>
                    <a:lnTo>
                      <a:pt x="63" y="57"/>
                    </a:lnTo>
                    <a:lnTo>
                      <a:pt x="54" y="67"/>
                    </a:lnTo>
                    <a:lnTo>
                      <a:pt x="43" y="74"/>
                    </a:lnTo>
                    <a:lnTo>
                      <a:pt x="31" y="79"/>
                    </a:lnTo>
                    <a:lnTo>
                      <a:pt x="18" y="82"/>
                    </a:lnTo>
                    <a:lnTo>
                      <a:pt x="9" y="80"/>
                    </a:lnTo>
                    <a:lnTo>
                      <a:pt x="2" y="76"/>
                    </a:lnTo>
                    <a:lnTo>
                      <a:pt x="0" y="68"/>
                    </a:lnTo>
                    <a:lnTo>
                      <a:pt x="2" y="59"/>
                    </a:lnTo>
                    <a:lnTo>
                      <a:pt x="9" y="50"/>
                    </a:lnTo>
                    <a:lnTo>
                      <a:pt x="16" y="42"/>
                    </a:lnTo>
                    <a:lnTo>
                      <a:pt x="23" y="33"/>
                    </a:lnTo>
                    <a:lnTo>
                      <a:pt x="31" y="25"/>
                    </a:lnTo>
                    <a:lnTo>
                      <a:pt x="40" y="18"/>
                    </a:lnTo>
                    <a:lnTo>
                      <a:pt x="48" y="11"/>
                    </a:lnTo>
                    <a:lnTo>
                      <a:pt x="56" y="5"/>
                    </a:lnTo>
                    <a:lnTo>
                      <a:pt x="66" y="0"/>
                    </a:lnTo>
                    <a:lnTo>
                      <a:pt x="74" y="1"/>
                    </a:lnTo>
                    <a:lnTo>
                      <a:pt x="81" y="2"/>
                    </a:lnTo>
                    <a:lnTo>
                      <a:pt x="88" y="5"/>
                    </a:lnTo>
                    <a:lnTo>
                      <a:pt x="91" y="12"/>
                    </a:lnTo>
                    <a:close/>
                  </a:path>
                </a:pathLst>
              </a:custGeom>
              <a:solidFill>
                <a:srgbClr val="005B7F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 dirty="0"/>
              </a:p>
            </p:txBody>
          </p:sp>
          <p:sp>
            <p:nvSpPr>
              <p:cNvPr id="73926" name="Freeform 130"/>
              <p:cNvSpPr>
                <a:spLocks/>
              </p:cNvSpPr>
              <p:nvPr/>
            </p:nvSpPr>
            <p:spPr bwMode="auto">
              <a:xfrm>
                <a:off x="4035" y="2751"/>
                <a:ext cx="23" cy="9"/>
              </a:xfrm>
              <a:custGeom>
                <a:avLst/>
                <a:gdLst>
                  <a:gd name="T0" fmla="*/ 0 w 117"/>
                  <a:gd name="T1" fmla="*/ 0 h 47"/>
                  <a:gd name="T2" fmla="*/ 0 w 117"/>
                  <a:gd name="T3" fmla="*/ 0 h 47"/>
                  <a:gd name="T4" fmla="*/ 0 w 117"/>
                  <a:gd name="T5" fmla="*/ 0 h 47"/>
                  <a:gd name="T6" fmla="*/ 0 w 117"/>
                  <a:gd name="T7" fmla="*/ 0 h 47"/>
                  <a:gd name="T8" fmla="*/ 0 w 117"/>
                  <a:gd name="T9" fmla="*/ 0 h 47"/>
                  <a:gd name="T10" fmla="*/ 0 w 117"/>
                  <a:gd name="T11" fmla="*/ 0 h 47"/>
                  <a:gd name="T12" fmla="*/ 0 w 117"/>
                  <a:gd name="T13" fmla="*/ 0 h 47"/>
                  <a:gd name="T14" fmla="*/ 0 w 117"/>
                  <a:gd name="T15" fmla="*/ 0 h 47"/>
                  <a:gd name="T16" fmla="*/ 0 w 117"/>
                  <a:gd name="T17" fmla="*/ 0 h 47"/>
                  <a:gd name="T18" fmla="*/ 0 w 117"/>
                  <a:gd name="T19" fmla="*/ 0 h 47"/>
                  <a:gd name="T20" fmla="*/ 0 w 117"/>
                  <a:gd name="T21" fmla="*/ 0 h 47"/>
                  <a:gd name="T22" fmla="*/ 0 w 117"/>
                  <a:gd name="T23" fmla="*/ 0 h 47"/>
                  <a:gd name="T24" fmla="*/ 0 w 117"/>
                  <a:gd name="T25" fmla="*/ 0 h 47"/>
                  <a:gd name="T26" fmla="*/ 0 w 117"/>
                  <a:gd name="T27" fmla="*/ 0 h 47"/>
                  <a:gd name="T28" fmla="*/ 0 w 117"/>
                  <a:gd name="T29" fmla="*/ 0 h 47"/>
                  <a:gd name="T30" fmla="*/ 0 w 117"/>
                  <a:gd name="T31" fmla="*/ 0 h 47"/>
                  <a:gd name="T32" fmla="*/ 0 w 117"/>
                  <a:gd name="T33" fmla="*/ 0 h 47"/>
                  <a:gd name="T34" fmla="*/ 0 w 117"/>
                  <a:gd name="T35" fmla="*/ 0 h 47"/>
                  <a:gd name="T36" fmla="*/ 0 w 117"/>
                  <a:gd name="T37" fmla="*/ 0 h 47"/>
                  <a:gd name="T38" fmla="*/ 0 w 117"/>
                  <a:gd name="T39" fmla="*/ 0 h 47"/>
                  <a:gd name="T40" fmla="*/ 0 w 117"/>
                  <a:gd name="T41" fmla="*/ 0 h 47"/>
                  <a:gd name="T42" fmla="*/ 0 w 117"/>
                  <a:gd name="T43" fmla="*/ 0 h 47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117"/>
                  <a:gd name="T67" fmla="*/ 0 h 47"/>
                  <a:gd name="T68" fmla="*/ 117 w 117"/>
                  <a:gd name="T69" fmla="*/ 47 h 47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117" h="47">
                    <a:moveTo>
                      <a:pt x="117" y="22"/>
                    </a:moveTo>
                    <a:lnTo>
                      <a:pt x="116" y="32"/>
                    </a:lnTo>
                    <a:lnTo>
                      <a:pt x="109" y="38"/>
                    </a:lnTo>
                    <a:lnTo>
                      <a:pt x="98" y="41"/>
                    </a:lnTo>
                    <a:lnTo>
                      <a:pt x="89" y="45"/>
                    </a:lnTo>
                    <a:lnTo>
                      <a:pt x="78" y="46"/>
                    </a:lnTo>
                    <a:lnTo>
                      <a:pt x="66" y="47"/>
                    </a:lnTo>
                    <a:lnTo>
                      <a:pt x="53" y="47"/>
                    </a:lnTo>
                    <a:lnTo>
                      <a:pt x="42" y="47"/>
                    </a:lnTo>
                    <a:lnTo>
                      <a:pt x="29" y="45"/>
                    </a:lnTo>
                    <a:lnTo>
                      <a:pt x="19" y="40"/>
                    </a:lnTo>
                    <a:lnTo>
                      <a:pt x="8" y="35"/>
                    </a:lnTo>
                    <a:lnTo>
                      <a:pt x="0" y="26"/>
                    </a:lnTo>
                    <a:lnTo>
                      <a:pt x="11" y="18"/>
                    </a:lnTo>
                    <a:lnTo>
                      <a:pt x="22" y="11"/>
                    </a:lnTo>
                    <a:lnTo>
                      <a:pt x="34" y="7"/>
                    </a:lnTo>
                    <a:lnTo>
                      <a:pt x="46" y="3"/>
                    </a:lnTo>
                    <a:lnTo>
                      <a:pt x="60" y="0"/>
                    </a:lnTo>
                    <a:lnTo>
                      <a:pt x="73" y="0"/>
                    </a:lnTo>
                    <a:lnTo>
                      <a:pt x="87" y="0"/>
                    </a:lnTo>
                    <a:lnTo>
                      <a:pt x="101" y="1"/>
                    </a:lnTo>
                    <a:lnTo>
                      <a:pt x="117" y="22"/>
                    </a:lnTo>
                    <a:close/>
                  </a:path>
                </a:pathLst>
              </a:custGeom>
              <a:solidFill>
                <a:srgbClr val="7FFFBF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 dirty="0"/>
              </a:p>
            </p:txBody>
          </p:sp>
          <p:sp>
            <p:nvSpPr>
              <p:cNvPr id="73927" name="Freeform 131"/>
              <p:cNvSpPr>
                <a:spLocks/>
              </p:cNvSpPr>
              <p:nvPr/>
            </p:nvSpPr>
            <p:spPr bwMode="auto">
              <a:xfrm>
                <a:off x="4051" y="2755"/>
                <a:ext cx="353" cy="77"/>
              </a:xfrm>
              <a:custGeom>
                <a:avLst/>
                <a:gdLst>
                  <a:gd name="T0" fmla="*/ 0 w 1764"/>
                  <a:gd name="T1" fmla="*/ 0 h 383"/>
                  <a:gd name="T2" fmla="*/ 0 w 1764"/>
                  <a:gd name="T3" fmla="*/ 0 h 383"/>
                  <a:gd name="T4" fmla="*/ 0 w 1764"/>
                  <a:gd name="T5" fmla="*/ 0 h 383"/>
                  <a:gd name="T6" fmla="*/ 0 w 1764"/>
                  <a:gd name="T7" fmla="*/ 0 h 383"/>
                  <a:gd name="T8" fmla="*/ 0 w 1764"/>
                  <a:gd name="T9" fmla="*/ 0 h 383"/>
                  <a:gd name="T10" fmla="*/ 0 w 1764"/>
                  <a:gd name="T11" fmla="*/ 0 h 383"/>
                  <a:gd name="T12" fmla="*/ 0 w 1764"/>
                  <a:gd name="T13" fmla="*/ 0 h 383"/>
                  <a:gd name="T14" fmla="*/ 0 w 1764"/>
                  <a:gd name="T15" fmla="*/ 0 h 383"/>
                  <a:gd name="T16" fmla="*/ 0 w 1764"/>
                  <a:gd name="T17" fmla="*/ 0 h 383"/>
                  <a:gd name="T18" fmla="*/ 0 w 1764"/>
                  <a:gd name="T19" fmla="*/ 0 h 383"/>
                  <a:gd name="T20" fmla="*/ 0 w 1764"/>
                  <a:gd name="T21" fmla="*/ 0 h 383"/>
                  <a:gd name="T22" fmla="*/ 0 w 1764"/>
                  <a:gd name="T23" fmla="*/ 0 h 383"/>
                  <a:gd name="T24" fmla="*/ 0 w 1764"/>
                  <a:gd name="T25" fmla="*/ 0 h 383"/>
                  <a:gd name="T26" fmla="*/ 0 w 1764"/>
                  <a:gd name="T27" fmla="*/ 0 h 383"/>
                  <a:gd name="T28" fmla="*/ 0 w 1764"/>
                  <a:gd name="T29" fmla="*/ 0 h 383"/>
                  <a:gd name="T30" fmla="*/ 0 w 1764"/>
                  <a:gd name="T31" fmla="*/ 0 h 383"/>
                  <a:gd name="T32" fmla="*/ 0 w 1764"/>
                  <a:gd name="T33" fmla="*/ 0 h 383"/>
                  <a:gd name="T34" fmla="*/ 0 w 1764"/>
                  <a:gd name="T35" fmla="*/ 0 h 383"/>
                  <a:gd name="T36" fmla="*/ 0 w 1764"/>
                  <a:gd name="T37" fmla="*/ 0 h 383"/>
                  <a:gd name="T38" fmla="*/ 0 w 1764"/>
                  <a:gd name="T39" fmla="*/ 0 h 383"/>
                  <a:gd name="T40" fmla="*/ 0 w 1764"/>
                  <a:gd name="T41" fmla="*/ 0 h 383"/>
                  <a:gd name="T42" fmla="*/ 0 w 1764"/>
                  <a:gd name="T43" fmla="*/ 0 h 383"/>
                  <a:gd name="T44" fmla="*/ 0 w 1764"/>
                  <a:gd name="T45" fmla="*/ 0 h 383"/>
                  <a:gd name="T46" fmla="*/ 0 w 1764"/>
                  <a:gd name="T47" fmla="*/ 0 h 383"/>
                  <a:gd name="T48" fmla="*/ 0 w 1764"/>
                  <a:gd name="T49" fmla="*/ 0 h 383"/>
                  <a:gd name="T50" fmla="*/ 0 w 1764"/>
                  <a:gd name="T51" fmla="*/ 0 h 383"/>
                  <a:gd name="T52" fmla="*/ 0 w 1764"/>
                  <a:gd name="T53" fmla="*/ 0 h 383"/>
                  <a:gd name="T54" fmla="*/ 0 w 1764"/>
                  <a:gd name="T55" fmla="*/ 0 h 383"/>
                  <a:gd name="T56" fmla="*/ 0 w 1764"/>
                  <a:gd name="T57" fmla="*/ 0 h 383"/>
                  <a:gd name="T58" fmla="*/ 0 w 1764"/>
                  <a:gd name="T59" fmla="*/ 0 h 383"/>
                  <a:gd name="T60" fmla="*/ 0 w 1764"/>
                  <a:gd name="T61" fmla="*/ 0 h 383"/>
                  <a:gd name="T62" fmla="*/ 0 w 1764"/>
                  <a:gd name="T63" fmla="*/ 0 h 383"/>
                  <a:gd name="T64" fmla="*/ 0 w 1764"/>
                  <a:gd name="T65" fmla="*/ 0 h 383"/>
                  <a:gd name="T66" fmla="*/ 0 w 1764"/>
                  <a:gd name="T67" fmla="*/ 0 h 383"/>
                  <a:gd name="T68" fmla="*/ 0 w 1764"/>
                  <a:gd name="T69" fmla="*/ 0 h 383"/>
                  <a:gd name="T70" fmla="*/ 0 w 1764"/>
                  <a:gd name="T71" fmla="*/ 0 h 383"/>
                  <a:gd name="T72" fmla="*/ 0 w 1764"/>
                  <a:gd name="T73" fmla="*/ 0 h 383"/>
                  <a:gd name="T74" fmla="*/ 0 w 1764"/>
                  <a:gd name="T75" fmla="*/ 0 h 383"/>
                  <a:gd name="T76" fmla="*/ 0 w 1764"/>
                  <a:gd name="T77" fmla="*/ 0 h 383"/>
                  <a:gd name="T78" fmla="*/ 0 w 1764"/>
                  <a:gd name="T79" fmla="*/ 0 h 383"/>
                  <a:gd name="T80" fmla="*/ 0 w 1764"/>
                  <a:gd name="T81" fmla="*/ 0 h 383"/>
                  <a:gd name="T82" fmla="*/ 0 w 1764"/>
                  <a:gd name="T83" fmla="*/ 0 h 383"/>
                  <a:gd name="T84" fmla="*/ 0 w 1764"/>
                  <a:gd name="T85" fmla="*/ 0 h 383"/>
                  <a:gd name="T86" fmla="*/ 0 w 1764"/>
                  <a:gd name="T87" fmla="*/ 0 h 383"/>
                  <a:gd name="T88" fmla="*/ 0 w 1764"/>
                  <a:gd name="T89" fmla="*/ 0 h 383"/>
                  <a:gd name="T90" fmla="*/ 0 w 1764"/>
                  <a:gd name="T91" fmla="*/ 0 h 383"/>
                  <a:gd name="T92" fmla="*/ 0 w 1764"/>
                  <a:gd name="T93" fmla="*/ 0 h 383"/>
                  <a:gd name="T94" fmla="*/ 0 w 1764"/>
                  <a:gd name="T95" fmla="*/ 0 h 383"/>
                  <a:gd name="T96" fmla="*/ 0 w 1764"/>
                  <a:gd name="T97" fmla="*/ 0 h 383"/>
                  <a:gd name="T98" fmla="*/ 0 w 1764"/>
                  <a:gd name="T99" fmla="*/ 0 h 383"/>
                  <a:gd name="T100" fmla="*/ 0 w 1764"/>
                  <a:gd name="T101" fmla="*/ 0 h 383"/>
                  <a:gd name="T102" fmla="*/ 0 w 1764"/>
                  <a:gd name="T103" fmla="*/ 0 h 383"/>
                  <a:gd name="T104" fmla="*/ 0 w 1764"/>
                  <a:gd name="T105" fmla="*/ 0 h 383"/>
                  <a:gd name="T106" fmla="*/ 0 w 1764"/>
                  <a:gd name="T107" fmla="*/ 0 h 383"/>
                  <a:gd name="T108" fmla="*/ 0 w 1764"/>
                  <a:gd name="T109" fmla="*/ 0 h 383"/>
                  <a:gd name="T110" fmla="*/ 0 w 1764"/>
                  <a:gd name="T111" fmla="*/ 0 h 383"/>
                  <a:gd name="T112" fmla="*/ 0 w 1764"/>
                  <a:gd name="T113" fmla="*/ 0 h 383"/>
                  <a:gd name="T114" fmla="*/ 0 w 1764"/>
                  <a:gd name="T115" fmla="*/ 0 h 383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1764"/>
                  <a:gd name="T175" fmla="*/ 0 h 383"/>
                  <a:gd name="T176" fmla="*/ 1764 w 1764"/>
                  <a:gd name="T177" fmla="*/ 383 h 383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1764" h="383">
                    <a:moveTo>
                      <a:pt x="609" y="39"/>
                    </a:moveTo>
                    <a:lnTo>
                      <a:pt x="637" y="38"/>
                    </a:lnTo>
                    <a:lnTo>
                      <a:pt x="666" y="35"/>
                    </a:lnTo>
                    <a:lnTo>
                      <a:pt x="693" y="34"/>
                    </a:lnTo>
                    <a:lnTo>
                      <a:pt x="722" y="33"/>
                    </a:lnTo>
                    <a:lnTo>
                      <a:pt x="752" y="33"/>
                    </a:lnTo>
                    <a:lnTo>
                      <a:pt x="781" y="32"/>
                    </a:lnTo>
                    <a:lnTo>
                      <a:pt x="810" y="33"/>
                    </a:lnTo>
                    <a:lnTo>
                      <a:pt x="839" y="33"/>
                    </a:lnTo>
                    <a:lnTo>
                      <a:pt x="868" y="35"/>
                    </a:lnTo>
                    <a:lnTo>
                      <a:pt x="897" y="38"/>
                    </a:lnTo>
                    <a:lnTo>
                      <a:pt x="926" y="41"/>
                    </a:lnTo>
                    <a:lnTo>
                      <a:pt x="953" y="45"/>
                    </a:lnTo>
                    <a:lnTo>
                      <a:pt x="981" y="51"/>
                    </a:lnTo>
                    <a:lnTo>
                      <a:pt x="1008" y="57"/>
                    </a:lnTo>
                    <a:lnTo>
                      <a:pt x="1033" y="66"/>
                    </a:lnTo>
                    <a:lnTo>
                      <a:pt x="1058" y="75"/>
                    </a:lnTo>
                    <a:lnTo>
                      <a:pt x="1079" y="83"/>
                    </a:lnTo>
                    <a:lnTo>
                      <a:pt x="1099" y="92"/>
                    </a:lnTo>
                    <a:lnTo>
                      <a:pt x="1119" y="101"/>
                    </a:lnTo>
                    <a:lnTo>
                      <a:pt x="1139" y="111"/>
                    </a:lnTo>
                    <a:lnTo>
                      <a:pt x="1159" y="120"/>
                    </a:lnTo>
                    <a:lnTo>
                      <a:pt x="1179" y="129"/>
                    </a:lnTo>
                    <a:lnTo>
                      <a:pt x="1198" y="138"/>
                    </a:lnTo>
                    <a:lnTo>
                      <a:pt x="1219" y="149"/>
                    </a:lnTo>
                    <a:lnTo>
                      <a:pt x="1239" y="158"/>
                    </a:lnTo>
                    <a:lnTo>
                      <a:pt x="1258" y="167"/>
                    </a:lnTo>
                    <a:lnTo>
                      <a:pt x="1278" y="178"/>
                    </a:lnTo>
                    <a:lnTo>
                      <a:pt x="1298" y="187"/>
                    </a:lnTo>
                    <a:lnTo>
                      <a:pt x="1318" y="196"/>
                    </a:lnTo>
                    <a:lnTo>
                      <a:pt x="1338" y="205"/>
                    </a:lnTo>
                    <a:lnTo>
                      <a:pt x="1358" y="215"/>
                    </a:lnTo>
                    <a:lnTo>
                      <a:pt x="1379" y="223"/>
                    </a:lnTo>
                    <a:lnTo>
                      <a:pt x="1403" y="225"/>
                    </a:lnTo>
                    <a:lnTo>
                      <a:pt x="1426" y="226"/>
                    </a:lnTo>
                    <a:lnTo>
                      <a:pt x="1450" y="228"/>
                    </a:lnTo>
                    <a:lnTo>
                      <a:pt x="1474" y="232"/>
                    </a:lnTo>
                    <a:lnTo>
                      <a:pt x="1498" y="235"/>
                    </a:lnTo>
                    <a:lnTo>
                      <a:pt x="1521" y="239"/>
                    </a:lnTo>
                    <a:lnTo>
                      <a:pt x="1544" y="243"/>
                    </a:lnTo>
                    <a:lnTo>
                      <a:pt x="1567" y="248"/>
                    </a:lnTo>
                    <a:lnTo>
                      <a:pt x="1589" y="254"/>
                    </a:lnTo>
                    <a:lnTo>
                      <a:pt x="1611" y="260"/>
                    </a:lnTo>
                    <a:lnTo>
                      <a:pt x="1633" y="267"/>
                    </a:lnTo>
                    <a:lnTo>
                      <a:pt x="1655" y="275"/>
                    </a:lnTo>
                    <a:lnTo>
                      <a:pt x="1675" y="284"/>
                    </a:lnTo>
                    <a:lnTo>
                      <a:pt x="1696" y="293"/>
                    </a:lnTo>
                    <a:lnTo>
                      <a:pt x="1716" y="305"/>
                    </a:lnTo>
                    <a:lnTo>
                      <a:pt x="1736" y="316"/>
                    </a:lnTo>
                    <a:lnTo>
                      <a:pt x="1745" y="327"/>
                    </a:lnTo>
                    <a:lnTo>
                      <a:pt x="1754" y="337"/>
                    </a:lnTo>
                    <a:lnTo>
                      <a:pt x="1762" y="348"/>
                    </a:lnTo>
                    <a:lnTo>
                      <a:pt x="1764" y="358"/>
                    </a:lnTo>
                    <a:lnTo>
                      <a:pt x="1759" y="363"/>
                    </a:lnTo>
                    <a:lnTo>
                      <a:pt x="1742" y="353"/>
                    </a:lnTo>
                    <a:lnTo>
                      <a:pt x="1726" y="344"/>
                    </a:lnTo>
                    <a:lnTo>
                      <a:pt x="1711" y="334"/>
                    </a:lnTo>
                    <a:lnTo>
                      <a:pt x="1695" y="324"/>
                    </a:lnTo>
                    <a:lnTo>
                      <a:pt x="1679" y="316"/>
                    </a:lnTo>
                    <a:lnTo>
                      <a:pt x="1662" y="311"/>
                    </a:lnTo>
                    <a:lnTo>
                      <a:pt x="1643" y="308"/>
                    </a:lnTo>
                    <a:lnTo>
                      <a:pt x="1622" y="311"/>
                    </a:lnTo>
                    <a:lnTo>
                      <a:pt x="1600" y="316"/>
                    </a:lnTo>
                    <a:lnTo>
                      <a:pt x="1578" y="324"/>
                    </a:lnTo>
                    <a:lnTo>
                      <a:pt x="1558" y="334"/>
                    </a:lnTo>
                    <a:lnTo>
                      <a:pt x="1537" y="344"/>
                    </a:lnTo>
                    <a:lnTo>
                      <a:pt x="1517" y="354"/>
                    </a:lnTo>
                    <a:lnTo>
                      <a:pt x="1496" y="365"/>
                    </a:lnTo>
                    <a:lnTo>
                      <a:pt x="1476" y="374"/>
                    </a:lnTo>
                    <a:lnTo>
                      <a:pt x="1455" y="382"/>
                    </a:lnTo>
                    <a:lnTo>
                      <a:pt x="1466" y="368"/>
                    </a:lnTo>
                    <a:lnTo>
                      <a:pt x="1478" y="356"/>
                    </a:lnTo>
                    <a:lnTo>
                      <a:pt x="1492" y="343"/>
                    </a:lnTo>
                    <a:lnTo>
                      <a:pt x="1504" y="331"/>
                    </a:lnTo>
                    <a:lnTo>
                      <a:pt x="1518" y="321"/>
                    </a:lnTo>
                    <a:lnTo>
                      <a:pt x="1533" y="311"/>
                    </a:lnTo>
                    <a:lnTo>
                      <a:pt x="1547" y="300"/>
                    </a:lnTo>
                    <a:lnTo>
                      <a:pt x="1561" y="290"/>
                    </a:lnTo>
                    <a:lnTo>
                      <a:pt x="1548" y="287"/>
                    </a:lnTo>
                    <a:lnTo>
                      <a:pt x="1536" y="286"/>
                    </a:lnTo>
                    <a:lnTo>
                      <a:pt x="1523" y="286"/>
                    </a:lnTo>
                    <a:lnTo>
                      <a:pt x="1510" y="286"/>
                    </a:lnTo>
                    <a:lnTo>
                      <a:pt x="1498" y="287"/>
                    </a:lnTo>
                    <a:lnTo>
                      <a:pt x="1485" y="290"/>
                    </a:lnTo>
                    <a:lnTo>
                      <a:pt x="1473" y="292"/>
                    </a:lnTo>
                    <a:lnTo>
                      <a:pt x="1461" y="296"/>
                    </a:lnTo>
                    <a:lnTo>
                      <a:pt x="1449" y="299"/>
                    </a:lnTo>
                    <a:lnTo>
                      <a:pt x="1436" y="302"/>
                    </a:lnTo>
                    <a:lnTo>
                      <a:pt x="1425" y="307"/>
                    </a:lnTo>
                    <a:lnTo>
                      <a:pt x="1413" y="311"/>
                    </a:lnTo>
                    <a:lnTo>
                      <a:pt x="1402" y="315"/>
                    </a:lnTo>
                    <a:lnTo>
                      <a:pt x="1389" y="320"/>
                    </a:lnTo>
                    <a:lnTo>
                      <a:pt x="1377" y="324"/>
                    </a:lnTo>
                    <a:lnTo>
                      <a:pt x="1366" y="328"/>
                    </a:lnTo>
                    <a:lnTo>
                      <a:pt x="1287" y="363"/>
                    </a:lnTo>
                    <a:lnTo>
                      <a:pt x="1301" y="346"/>
                    </a:lnTo>
                    <a:lnTo>
                      <a:pt x="1315" y="331"/>
                    </a:lnTo>
                    <a:lnTo>
                      <a:pt x="1331" y="317"/>
                    </a:lnTo>
                    <a:lnTo>
                      <a:pt x="1347" y="305"/>
                    </a:lnTo>
                    <a:lnTo>
                      <a:pt x="1364" y="292"/>
                    </a:lnTo>
                    <a:lnTo>
                      <a:pt x="1381" y="280"/>
                    </a:lnTo>
                    <a:lnTo>
                      <a:pt x="1397" y="269"/>
                    </a:lnTo>
                    <a:lnTo>
                      <a:pt x="1413" y="256"/>
                    </a:lnTo>
                    <a:lnTo>
                      <a:pt x="1389" y="252"/>
                    </a:lnTo>
                    <a:lnTo>
                      <a:pt x="1365" y="249"/>
                    </a:lnTo>
                    <a:lnTo>
                      <a:pt x="1340" y="249"/>
                    </a:lnTo>
                    <a:lnTo>
                      <a:pt x="1318" y="253"/>
                    </a:lnTo>
                    <a:lnTo>
                      <a:pt x="1295" y="257"/>
                    </a:lnTo>
                    <a:lnTo>
                      <a:pt x="1273" y="264"/>
                    </a:lnTo>
                    <a:lnTo>
                      <a:pt x="1253" y="272"/>
                    </a:lnTo>
                    <a:lnTo>
                      <a:pt x="1231" y="282"/>
                    </a:lnTo>
                    <a:lnTo>
                      <a:pt x="1210" y="292"/>
                    </a:lnTo>
                    <a:lnTo>
                      <a:pt x="1190" y="304"/>
                    </a:lnTo>
                    <a:lnTo>
                      <a:pt x="1169" y="315"/>
                    </a:lnTo>
                    <a:lnTo>
                      <a:pt x="1149" y="328"/>
                    </a:lnTo>
                    <a:lnTo>
                      <a:pt x="1129" y="339"/>
                    </a:lnTo>
                    <a:lnTo>
                      <a:pt x="1109" y="352"/>
                    </a:lnTo>
                    <a:lnTo>
                      <a:pt x="1089" y="364"/>
                    </a:lnTo>
                    <a:lnTo>
                      <a:pt x="1069" y="375"/>
                    </a:lnTo>
                    <a:lnTo>
                      <a:pt x="1082" y="353"/>
                    </a:lnTo>
                    <a:lnTo>
                      <a:pt x="1098" y="331"/>
                    </a:lnTo>
                    <a:lnTo>
                      <a:pt x="1117" y="309"/>
                    </a:lnTo>
                    <a:lnTo>
                      <a:pt x="1138" y="287"/>
                    </a:lnTo>
                    <a:lnTo>
                      <a:pt x="1161" y="268"/>
                    </a:lnTo>
                    <a:lnTo>
                      <a:pt x="1186" y="249"/>
                    </a:lnTo>
                    <a:lnTo>
                      <a:pt x="1211" y="233"/>
                    </a:lnTo>
                    <a:lnTo>
                      <a:pt x="1235" y="220"/>
                    </a:lnTo>
                    <a:lnTo>
                      <a:pt x="1235" y="215"/>
                    </a:lnTo>
                    <a:lnTo>
                      <a:pt x="1231" y="209"/>
                    </a:lnTo>
                    <a:lnTo>
                      <a:pt x="1225" y="204"/>
                    </a:lnTo>
                    <a:lnTo>
                      <a:pt x="1218" y="202"/>
                    </a:lnTo>
                    <a:lnTo>
                      <a:pt x="1202" y="200"/>
                    </a:lnTo>
                    <a:lnTo>
                      <a:pt x="1187" y="200"/>
                    </a:lnTo>
                    <a:lnTo>
                      <a:pt x="1172" y="201"/>
                    </a:lnTo>
                    <a:lnTo>
                      <a:pt x="1157" y="202"/>
                    </a:lnTo>
                    <a:lnTo>
                      <a:pt x="1142" y="204"/>
                    </a:lnTo>
                    <a:lnTo>
                      <a:pt x="1127" y="208"/>
                    </a:lnTo>
                    <a:lnTo>
                      <a:pt x="1113" y="212"/>
                    </a:lnTo>
                    <a:lnTo>
                      <a:pt x="1099" y="217"/>
                    </a:lnTo>
                    <a:lnTo>
                      <a:pt x="1084" y="223"/>
                    </a:lnTo>
                    <a:lnTo>
                      <a:pt x="1070" y="228"/>
                    </a:lnTo>
                    <a:lnTo>
                      <a:pt x="1056" y="234"/>
                    </a:lnTo>
                    <a:lnTo>
                      <a:pt x="1043" y="240"/>
                    </a:lnTo>
                    <a:lnTo>
                      <a:pt x="1030" y="247"/>
                    </a:lnTo>
                    <a:lnTo>
                      <a:pt x="1016" y="254"/>
                    </a:lnTo>
                    <a:lnTo>
                      <a:pt x="1003" y="260"/>
                    </a:lnTo>
                    <a:lnTo>
                      <a:pt x="989" y="267"/>
                    </a:lnTo>
                    <a:lnTo>
                      <a:pt x="971" y="277"/>
                    </a:lnTo>
                    <a:lnTo>
                      <a:pt x="953" y="290"/>
                    </a:lnTo>
                    <a:lnTo>
                      <a:pt x="935" y="304"/>
                    </a:lnTo>
                    <a:lnTo>
                      <a:pt x="918" y="317"/>
                    </a:lnTo>
                    <a:lnTo>
                      <a:pt x="901" y="332"/>
                    </a:lnTo>
                    <a:lnTo>
                      <a:pt x="885" y="346"/>
                    </a:lnTo>
                    <a:lnTo>
                      <a:pt x="869" y="361"/>
                    </a:lnTo>
                    <a:lnTo>
                      <a:pt x="855" y="375"/>
                    </a:lnTo>
                    <a:lnTo>
                      <a:pt x="864" y="358"/>
                    </a:lnTo>
                    <a:lnTo>
                      <a:pt x="875" y="342"/>
                    </a:lnTo>
                    <a:lnTo>
                      <a:pt x="886" y="324"/>
                    </a:lnTo>
                    <a:lnTo>
                      <a:pt x="898" y="308"/>
                    </a:lnTo>
                    <a:lnTo>
                      <a:pt x="911" y="293"/>
                    </a:lnTo>
                    <a:lnTo>
                      <a:pt x="924" y="277"/>
                    </a:lnTo>
                    <a:lnTo>
                      <a:pt x="938" y="262"/>
                    </a:lnTo>
                    <a:lnTo>
                      <a:pt x="953" y="248"/>
                    </a:lnTo>
                    <a:lnTo>
                      <a:pt x="968" y="234"/>
                    </a:lnTo>
                    <a:lnTo>
                      <a:pt x="983" y="220"/>
                    </a:lnTo>
                    <a:lnTo>
                      <a:pt x="1000" y="207"/>
                    </a:lnTo>
                    <a:lnTo>
                      <a:pt x="1016" y="194"/>
                    </a:lnTo>
                    <a:lnTo>
                      <a:pt x="1031" y="182"/>
                    </a:lnTo>
                    <a:lnTo>
                      <a:pt x="1047" y="170"/>
                    </a:lnTo>
                    <a:lnTo>
                      <a:pt x="1063" y="158"/>
                    </a:lnTo>
                    <a:lnTo>
                      <a:pt x="1079" y="148"/>
                    </a:lnTo>
                    <a:lnTo>
                      <a:pt x="1054" y="149"/>
                    </a:lnTo>
                    <a:lnTo>
                      <a:pt x="1028" y="150"/>
                    </a:lnTo>
                    <a:lnTo>
                      <a:pt x="1003" y="151"/>
                    </a:lnTo>
                    <a:lnTo>
                      <a:pt x="979" y="155"/>
                    </a:lnTo>
                    <a:lnTo>
                      <a:pt x="953" y="158"/>
                    </a:lnTo>
                    <a:lnTo>
                      <a:pt x="929" y="163"/>
                    </a:lnTo>
                    <a:lnTo>
                      <a:pt x="905" y="167"/>
                    </a:lnTo>
                    <a:lnTo>
                      <a:pt x="882" y="173"/>
                    </a:lnTo>
                    <a:lnTo>
                      <a:pt x="857" y="181"/>
                    </a:lnTo>
                    <a:lnTo>
                      <a:pt x="834" y="189"/>
                    </a:lnTo>
                    <a:lnTo>
                      <a:pt x="812" y="198"/>
                    </a:lnTo>
                    <a:lnTo>
                      <a:pt x="790" y="209"/>
                    </a:lnTo>
                    <a:lnTo>
                      <a:pt x="768" y="222"/>
                    </a:lnTo>
                    <a:lnTo>
                      <a:pt x="748" y="234"/>
                    </a:lnTo>
                    <a:lnTo>
                      <a:pt x="727" y="249"/>
                    </a:lnTo>
                    <a:lnTo>
                      <a:pt x="707" y="265"/>
                    </a:lnTo>
                    <a:lnTo>
                      <a:pt x="556" y="383"/>
                    </a:lnTo>
                    <a:lnTo>
                      <a:pt x="548" y="383"/>
                    </a:lnTo>
                    <a:lnTo>
                      <a:pt x="558" y="365"/>
                    </a:lnTo>
                    <a:lnTo>
                      <a:pt x="570" y="348"/>
                    </a:lnTo>
                    <a:lnTo>
                      <a:pt x="582" y="330"/>
                    </a:lnTo>
                    <a:lnTo>
                      <a:pt x="597" y="313"/>
                    </a:lnTo>
                    <a:lnTo>
                      <a:pt x="611" y="296"/>
                    </a:lnTo>
                    <a:lnTo>
                      <a:pt x="626" y="279"/>
                    </a:lnTo>
                    <a:lnTo>
                      <a:pt x="643" y="262"/>
                    </a:lnTo>
                    <a:lnTo>
                      <a:pt x="658" y="246"/>
                    </a:lnTo>
                    <a:lnTo>
                      <a:pt x="668" y="234"/>
                    </a:lnTo>
                    <a:lnTo>
                      <a:pt x="679" y="224"/>
                    </a:lnTo>
                    <a:lnTo>
                      <a:pt x="690" y="213"/>
                    </a:lnTo>
                    <a:lnTo>
                      <a:pt x="701" y="203"/>
                    </a:lnTo>
                    <a:lnTo>
                      <a:pt x="712" y="194"/>
                    </a:lnTo>
                    <a:lnTo>
                      <a:pt x="723" y="185"/>
                    </a:lnTo>
                    <a:lnTo>
                      <a:pt x="735" y="175"/>
                    </a:lnTo>
                    <a:lnTo>
                      <a:pt x="746" y="166"/>
                    </a:lnTo>
                    <a:lnTo>
                      <a:pt x="758" y="158"/>
                    </a:lnTo>
                    <a:lnTo>
                      <a:pt x="771" y="150"/>
                    </a:lnTo>
                    <a:lnTo>
                      <a:pt x="782" y="143"/>
                    </a:lnTo>
                    <a:lnTo>
                      <a:pt x="795" y="135"/>
                    </a:lnTo>
                    <a:lnTo>
                      <a:pt x="807" y="128"/>
                    </a:lnTo>
                    <a:lnTo>
                      <a:pt x="819" y="121"/>
                    </a:lnTo>
                    <a:lnTo>
                      <a:pt x="832" y="114"/>
                    </a:lnTo>
                    <a:lnTo>
                      <a:pt x="845" y="108"/>
                    </a:lnTo>
                    <a:lnTo>
                      <a:pt x="820" y="105"/>
                    </a:lnTo>
                    <a:lnTo>
                      <a:pt x="796" y="104"/>
                    </a:lnTo>
                    <a:lnTo>
                      <a:pt x="773" y="105"/>
                    </a:lnTo>
                    <a:lnTo>
                      <a:pt x="751" y="108"/>
                    </a:lnTo>
                    <a:lnTo>
                      <a:pt x="729" y="113"/>
                    </a:lnTo>
                    <a:lnTo>
                      <a:pt x="708" y="120"/>
                    </a:lnTo>
                    <a:lnTo>
                      <a:pt x="688" y="129"/>
                    </a:lnTo>
                    <a:lnTo>
                      <a:pt x="667" y="138"/>
                    </a:lnTo>
                    <a:lnTo>
                      <a:pt x="647" y="149"/>
                    </a:lnTo>
                    <a:lnTo>
                      <a:pt x="627" y="160"/>
                    </a:lnTo>
                    <a:lnTo>
                      <a:pt x="608" y="172"/>
                    </a:lnTo>
                    <a:lnTo>
                      <a:pt x="588" y="183"/>
                    </a:lnTo>
                    <a:lnTo>
                      <a:pt x="570" y="196"/>
                    </a:lnTo>
                    <a:lnTo>
                      <a:pt x="550" y="208"/>
                    </a:lnTo>
                    <a:lnTo>
                      <a:pt x="530" y="219"/>
                    </a:lnTo>
                    <a:lnTo>
                      <a:pt x="511" y="230"/>
                    </a:lnTo>
                    <a:lnTo>
                      <a:pt x="491" y="239"/>
                    </a:lnTo>
                    <a:lnTo>
                      <a:pt x="472" y="248"/>
                    </a:lnTo>
                    <a:lnTo>
                      <a:pt x="453" y="257"/>
                    </a:lnTo>
                    <a:lnTo>
                      <a:pt x="433" y="267"/>
                    </a:lnTo>
                    <a:lnTo>
                      <a:pt x="414" y="277"/>
                    </a:lnTo>
                    <a:lnTo>
                      <a:pt x="395" y="286"/>
                    </a:lnTo>
                    <a:lnTo>
                      <a:pt x="376" y="297"/>
                    </a:lnTo>
                    <a:lnTo>
                      <a:pt x="357" y="306"/>
                    </a:lnTo>
                    <a:lnTo>
                      <a:pt x="337" y="315"/>
                    </a:lnTo>
                    <a:lnTo>
                      <a:pt x="318" y="324"/>
                    </a:lnTo>
                    <a:lnTo>
                      <a:pt x="298" y="334"/>
                    </a:lnTo>
                    <a:lnTo>
                      <a:pt x="279" y="342"/>
                    </a:lnTo>
                    <a:lnTo>
                      <a:pt x="259" y="349"/>
                    </a:lnTo>
                    <a:lnTo>
                      <a:pt x="238" y="356"/>
                    </a:lnTo>
                    <a:lnTo>
                      <a:pt x="217" y="361"/>
                    </a:lnTo>
                    <a:lnTo>
                      <a:pt x="197" y="367"/>
                    </a:lnTo>
                    <a:lnTo>
                      <a:pt x="215" y="357"/>
                    </a:lnTo>
                    <a:lnTo>
                      <a:pt x="233" y="346"/>
                    </a:lnTo>
                    <a:lnTo>
                      <a:pt x="251" y="335"/>
                    </a:lnTo>
                    <a:lnTo>
                      <a:pt x="269" y="323"/>
                    </a:lnTo>
                    <a:lnTo>
                      <a:pt x="287" y="312"/>
                    </a:lnTo>
                    <a:lnTo>
                      <a:pt x="304" y="299"/>
                    </a:lnTo>
                    <a:lnTo>
                      <a:pt x="322" y="287"/>
                    </a:lnTo>
                    <a:lnTo>
                      <a:pt x="340" y="275"/>
                    </a:lnTo>
                    <a:lnTo>
                      <a:pt x="357" y="262"/>
                    </a:lnTo>
                    <a:lnTo>
                      <a:pt x="374" y="249"/>
                    </a:lnTo>
                    <a:lnTo>
                      <a:pt x="393" y="237"/>
                    </a:lnTo>
                    <a:lnTo>
                      <a:pt x="410" y="224"/>
                    </a:lnTo>
                    <a:lnTo>
                      <a:pt x="428" y="212"/>
                    </a:lnTo>
                    <a:lnTo>
                      <a:pt x="446" y="200"/>
                    </a:lnTo>
                    <a:lnTo>
                      <a:pt x="463" y="188"/>
                    </a:lnTo>
                    <a:lnTo>
                      <a:pt x="482" y="176"/>
                    </a:lnTo>
                    <a:lnTo>
                      <a:pt x="493" y="165"/>
                    </a:lnTo>
                    <a:lnTo>
                      <a:pt x="505" y="155"/>
                    </a:lnTo>
                    <a:lnTo>
                      <a:pt x="518" y="144"/>
                    </a:lnTo>
                    <a:lnTo>
                      <a:pt x="530" y="136"/>
                    </a:lnTo>
                    <a:lnTo>
                      <a:pt x="543" y="128"/>
                    </a:lnTo>
                    <a:lnTo>
                      <a:pt x="556" y="120"/>
                    </a:lnTo>
                    <a:lnTo>
                      <a:pt x="569" y="113"/>
                    </a:lnTo>
                    <a:lnTo>
                      <a:pt x="582" y="106"/>
                    </a:lnTo>
                    <a:lnTo>
                      <a:pt x="581" y="104"/>
                    </a:lnTo>
                    <a:lnTo>
                      <a:pt x="580" y="101"/>
                    </a:lnTo>
                    <a:lnTo>
                      <a:pt x="579" y="100"/>
                    </a:lnTo>
                    <a:lnTo>
                      <a:pt x="580" y="98"/>
                    </a:lnTo>
                    <a:lnTo>
                      <a:pt x="543" y="100"/>
                    </a:lnTo>
                    <a:lnTo>
                      <a:pt x="506" y="104"/>
                    </a:lnTo>
                    <a:lnTo>
                      <a:pt x="469" y="107"/>
                    </a:lnTo>
                    <a:lnTo>
                      <a:pt x="432" y="113"/>
                    </a:lnTo>
                    <a:lnTo>
                      <a:pt x="395" y="119"/>
                    </a:lnTo>
                    <a:lnTo>
                      <a:pt x="359" y="124"/>
                    </a:lnTo>
                    <a:lnTo>
                      <a:pt x="324" y="133"/>
                    </a:lnTo>
                    <a:lnTo>
                      <a:pt x="289" y="141"/>
                    </a:lnTo>
                    <a:lnTo>
                      <a:pt x="254" y="151"/>
                    </a:lnTo>
                    <a:lnTo>
                      <a:pt x="220" y="161"/>
                    </a:lnTo>
                    <a:lnTo>
                      <a:pt x="185" y="173"/>
                    </a:lnTo>
                    <a:lnTo>
                      <a:pt x="151" y="186"/>
                    </a:lnTo>
                    <a:lnTo>
                      <a:pt x="118" y="200"/>
                    </a:lnTo>
                    <a:lnTo>
                      <a:pt x="86" y="215"/>
                    </a:lnTo>
                    <a:lnTo>
                      <a:pt x="53" y="230"/>
                    </a:lnTo>
                    <a:lnTo>
                      <a:pt x="21" y="247"/>
                    </a:lnTo>
                    <a:lnTo>
                      <a:pt x="9" y="247"/>
                    </a:lnTo>
                    <a:lnTo>
                      <a:pt x="30" y="231"/>
                    </a:lnTo>
                    <a:lnTo>
                      <a:pt x="51" y="216"/>
                    </a:lnTo>
                    <a:lnTo>
                      <a:pt x="72" y="201"/>
                    </a:lnTo>
                    <a:lnTo>
                      <a:pt x="93" y="186"/>
                    </a:lnTo>
                    <a:lnTo>
                      <a:pt x="113" y="171"/>
                    </a:lnTo>
                    <a:lnTo>
                      <a:pt x="135" y="157"/>
                    </a:lnTo>
                    <a:lnTo>
                      <a:pt x="157" y="144"/>
                    </a:lnTo>
                    <a:lnTo>
                      <a:pt x="179" y="131"/>
                    </a:lnTo>
                    <a:lnTo>
                      <a:pt x="201" y="119"/>
                    </a:lnTo>
                    <a:lnTo>
                      <a:pt x="223" y="108"/>
                    </a:lnTo>
                    <a:lnTo>
                      <a:pt x="246" y="98"/>
                    </a:lnTo>
                    <a:lnTo>
                      <a:pt x="269" y="87"/>
                    </a:lnTo>
                    <a:lnTo>
                      <a:pt x="292" y="79"/>
                    </a:lnTo>
                    <a:lnTo>
                      <a:pt x="317" y="71"/>
                    </a:lnTo>
                    <a:lnTo>
                      <a:pt x="341" y="64"/>
                    </a:lnTo>
                    <a:lnTo>
                      <a:pt x="365" y="59"/>
                    </a:lnTo>
                    <a:lnTo>
                      <a:pt x="349" y="52"/>
                    </a:lnTo>
                    <a:lnTo>
                      <a:pt x="333" y="47"/>
                    </a:lnTo>
                    <a:lnTo>
                      <a:pt x="318" y="45"/>
                    </a:lnTo>
                    <a:lnTo>
                      <a:pt x="302" y="44"/>
                    </a:lnTo>
                    <a:lnTo>
                      <a:pt x="285" y="44"/>
                    </a:lnTo>
                    <a:lnTo>
                      <a:pt x="270" y="45"/>
                    </a:lnTo>
                    <a:lnTo>
                      <a:pt x="254" y="47"/>
                    </a:lnTo>
                    <a:lnTo>
                      <a:pt x="239" y="51"/>
                    </a:lnTo>
                    <a:lnTo>
                      <a:pt x="224" y="55"/>
                    </a:lnTo>
                    <a:lnTo>
                      <a:pt x="208" y="60"/>
                    </a:lnTo>
                    <a:lnTo>
                      <a:pt x="193" y="64"/>
                    </a:lnTo>
                    <a:lnTo>
                      <a:pt x="178" y="70"/>
                    </a:lnTo>
                    <a:lnTo>
                      <a:pt x="163" y="75"/>
                    </a:lnTo>
                    <a:lnTo>
                      <a:pt x="148" y="81"/>
                    </a:lnTo>
                    <a:lnTo>
                      <a:pt x="134" y="85"/>
                    </a:lnTo>
                    <a:lnTo>
                      <a:pt x="119" y="90"/>
                    </a:lnTo>
                    <a:lnTo>
                      <a:pt x="0" y="131"/>
                    </a:lnTo>
                    <a:lnTo>
                      <a:pt x="21" y="113"/>
                    </a:lnTo>
                    <a:lnTo>
                      <a:pt x="42" y="96"/>
                    </a:lnTo>
                    <a:lnTo>
                      <a:pt x="64" y="79"/>
                    </a:lnTo>
                    <a:lnTo>
                      <a:pt x="87" y="64"/>
                    </a:lnTo>
                    <a:lnTo>
                      <a:pt x="109" y="51"/>
                    </a:lnTo>
                    <a:lnTo>
                      <a:pt x="133" y="38"/>
                    </a:lnTo>
                    <a:lnTo>
                      <a:pt x="157" y="27"/>
                    </a:lnTo>
                    <a:lnTo>
                      <a:pt x="183" y="19"/>
                    </a:lnTo>
                    <a:lnTo>
                      <a:pt x="166" y="0"/>
                    </a:lnTo>
                    <a:lnTo>
                      <a:pt x="193" y="4"/>
                    </a:lnTo>
                    <a:lnTo>
                      <a:pt x="221" y="8"/>
                    </a:lnTo>
                    <a:lnTo>
                      <a:pt x="247" y="12"/>
                    </a:lnTo>
                    <a:lnTo>
                      <a:pt x="274" y="16"/>
                    </a:lnTo>
                    <a:lnTo>
                      <a:pt x="302" y="19"/>
                    </a:lnTo>
                    <a:lnTo>
                      <a:pt x="329" y="23"/>
                    </a:lnTo>
                    <a:lnTo>
                      <a:pt x="356" y="26"/>
                    </a:lnTo>
                    <a:lnTo>
                      <a:pt x="384" y="29"/>
                    </a:lnTo>
                    <a:lnTo>
                      <a:pt x="411" y="31"/>
                    </a:lnTo>
                    <a:lnTo>
                      <a:pt x="439" y="33"/>
                    </a:lnTo>
                    <a:lnTo>
                      <a:pt x="467" y="34"/>
                    </a:lnTo>
                    <a:lnTo>
                      <a:pt x="495" y="37"/>
                    </a:lnTo>
                    <a:lnTo>
                      <a:pt x="523" y="38"/>
                    </a:lnTo>
                    <a:lnTo>
                      <a:pt x="551" y="38"/>
                    </a:lnTo>
                    <a:lnTo>
                      <a:pt x="580" y="39"/>
                    </a:lnTo>
                    <a:lnTo>
                      <a:pt x="609" y="39"/>
                    </a:lnTo>
                    <a:close/>
                  </a:path>
                </a:pathLst>
              </a:custGeom>
              <a:solidFill>
                <a:srgbClr val="7FFFBF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 dirty="0"/>
              </a:p>
            </p:txBody>
          </p:sp>
          <p:sp>
            <p:nvSpPr>
              <p:cNvPr id="73928" name="Freeform 132"/>
              <p:cNvSpPr>
                <a:spLocks/>
              </p:cNvSpPr>
              <p:nvPr/>
            </p:nvSpPr>
            <p:spPr bwMode="auto">
              <a:xfrm>
                <a:off x="4397" y="2771"/>
                <a:ext cx="12" cy="10"/>
              </a:xfrm>
              <a:custGeom>
                <a:avLst/>
                <a:gdLst>
                  <a:gd name="T0" fmla="*/ 0 w 59"/>
                  <a:gd name="T1" fmla="*/ 0 h 51"/>
                  <a:gd name="T2" fmla="*/ 0 w 59"/>
                  <a:gd name="T3" fmla="*/ 0 h 51"/>
                  <a:gd name="T4" fmla="*/ 0 w 59"/>
                  <a:gd name="T5" fmla="*/ 0 h 51"/>
                  <a:gd name="T6" fmla="*/ 0 w 59"/>
                  <a:gd name="T7" fmla="*/ 0 h 51"/>
                  <a:gd name="T8" fmla="*/ 0 w 59"/>
                  <a:gd name="T9" fmla="*/ 0 h 51"/>
                  <a:gd name="T10" fmla="*/ 0 w 59"/>
                  <a:gd name="T11" fmla="*/ 0 h 51"/>
                  <a:gd name="T12" fmla="*/ 0 w 59"/>
                  <a:gd name="T13" fmla="*/ 0 h 51"/>
                  <a:gd name="T14" fmla="*/ 0 w 59"/>
                  <a:gd name="T15" fmla="*/ 0 h 51"/>
                  <a:gd name="T16" fmla="*/ 0 w 59"/>
                  <a:gd name="T17" fmla="*/ 0 h 51"/>
                  <a:gd name="T18" fmla="*/ 0 w 59"/>
                  <a:gd name="T19" fmla="*/ 0 h 51"/>
                  <a:gd name="T20" fmla="*/ 0 w 59"/>
                  <a:gd name="T21" fmla="*/ 0 h 51"/>
                  <a:gd name="T22" fmla="*/ 0 w 59"/>
                  <a:gd name="T23" fmla="*/ 0 h 51"/>
                  <a:gd name="T24" fmla="*/ 0 w 59"/>
                  <a:gd name="T25" fmla="*/ 0 h 51"/>
                  <a:gd name="T26" fmla="*/ 0 w 59"/>
                  <a:gd name="T27" fmla="*/ 0 h 51"/>
                  <a:gd name="T28" fmla="*/ 0 w 59"/>
                  <a:gd name="T29" fmla="*/ 0 h 51"/>
                  <a:gd name="T30" fmla="*/ 0 w 59"/>
                  <a:gd name="T31" fmla="*/ 0 h 51"/>
                  <a:gd name="T32" fmla="*/ 0 w 59"/>
                  <a:gd name="T33" fmla="*/ 0 h 51"/>
                  <a:gd name="T34" fmla="*/ 0 w 59"/>
                  <a:gd name="T35" fmla="*/ 0 h 51"/>
                  <a:gd name="T36" fmla="*/ 0 w 59"/>
                  <a:gd name="T37" fmla="*/ 0 h 51"/>
                  <a:gd name="T38" fmla="*/ 0 w 59"/>
                  <a:gd name="T39" fmla="*/ 0 h 51"/>
                  <a:gd name="T40" fmla="*/ 0 w 59"/>
                  <a:gd name="T41" fmla="*/ 0 h 51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59"/>
                  <a:gd name="T64" fmla="*/ 0 h 51"/>
                  <a:gd name="T65" fmla="*/ 59 w 59"/>
                  <a:gd name="T66" fmla="*/ 51 h 51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59" h="51">
                    <a:moveTo>
                      <a:pt x="57" y="38"/>
                    </a:moveTo>
                    <a:lnTo>
                      <a:pt x="54" y="45"/>
                    </a:lnTo>
                    <a:lnTo>
                      <a:pt x="51" y="50"/>
                    </a:lnTo>
                    <a:lnTo>
                      <a:pt x="46" y="51"/>
                    </a:lnTo>
                    <a:lnTo>
                      <a:pt x="42" y="50"/>
                    </a:lnTo>
                    <a:lnTo>
                      <a:pt x="36" y="49"/>
                    </a:lnTo>
                    <a:lnTo>
                      <a:pt x="30" y="45"/>
                    </a:lnTo>
                    <a:lnTo>
                      <a:pt x="24" y="43"/>
                    </a:lnTo>
                    <a:lnTo>
                      <a:pt x="20" y="41"/>
                    </a:lnTo>
                    <a:lnTo>
                      <a:pt x="10" y="33"/>
                    </a:lnTo>
                    <a:lnTo>
                      <a:pt x="5" y="22"/>
                    </a:lnTo>
                    <a:lnTo>
                      <a:pt x="2" y="13"/>
                    </a:lnTo>
                    <a:lnTo>
                      <a:pt x="0" y="1"/>
                    </a:lnTo>
                    <a:lnTo>
                      <a:pt x="9" y="0"/>
                    </a:lnTo>
                    <a:lnTo>
                      <a:pt x="20" y="1"/>
                    </a:lnTo>
                    <a:lnTo>
                      <a:pt x="31" y="3"/>
                    </a:lnTo>
                    <a:lnTo>
                      <a:pt x="42" y="6"/>
                    </a:lnTo>
                    <a:lnTo>
                      <a:pt x="51" y="11"/>
                    </a:lnTo>
                    <a:lnTo>
                      <a:pt x="57" y="18"/>
                    </a:lnTo>
                    <a:lnTo>
                      <a:pt x="59" y="27"/>
                    </a:lnTo>
                    <a:lnTo>
                      <a:pt x="57" y="38"/>
                    </a:lnTo>
                    <a:close/>
                  </a:path>
                </a:pathLst>
              </a:custGeom>
              <a:solidFill>
                <a:srgbClr val="005B7F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 dirty="0"/>
              </a:p>
            </p:txBody>
          </p:sp>
          <p:sp>
            <p:nvSpPr>
              <p:cNvPr id="73929" name="Freeform 133"/>
              <p:cNvSpPr>
                <a:spLocks/>
              </p:cNvSpPr>
              <p:nvPr/>
            </p:nvSpPr>
            <p:spPr bwMode="auto">
              <a:xfrm>
                <a:off x="4474" y="2785"/>
                <a:ext cx="40" cy="12"/>
              </a:xfrm>
              <a:custGeom>
                <a:avLst/>
                <a:gdLst>
                  <a:gd name="T0" fmla="*/ 0 w 201"/>
                  <a:gd name="T1" fmla="*/ 0 h 62"/>
                  <a:gd name="T2" fmla="*/ 0 w 201"/>
                  <a:gd name="T3" fmla="*/ 0 h 62"/>
                  <a:gd name="T4" fmla="*/ 0 w 201"/>
                  <a:gd name="T5" fmla="*/ 0 h 62"/>
                  <a:gd name="T6" fmla="*/ 0 w 201"/>
                  <a:gd name="T7" fmla="*/ 0 h 62"/>
                  <a:gd name="T8" fmla="*/ 0 w 201"/>
                  <a:gd name="T9" fmla="*/ 0 h 62"/>
                  <a:gd name="T10" fmla="*/ 0 w 201"/>
                  <a:gd name="T11" fmla="*/ 0 h 62"/>
                  <a:gd name="T12" fmla="*/ 0 w 201"/>
                  <a:gd name="T13" fmla="*/ 0 h 62"/>
                  <a:gd name="T14" fmla="*/ 0 w 201"/>
                  <a:gd name="T15" fmla="*/ 0 h 62"/>
                  <a:gd name="T16" fmla="*/ 0 w 201"/>
                  <a:gd name="T17" fmla="*/ 0 h 62"/>
                  <a:gd name="T18" fmla="*/ 0 w 201"/>
                  <a:gd name="T19" fmla="*/ 0 h 62"/>
                  <a:gd name="T20" fmla="*/ 0 w 201"/>
                  <a:gd name="T21" fmla="*/ 0 h 62"/>
                  <a:gd name="T22" fmla="*/ 0 w 201"/>
                  <a:gd name="T23" fmla="*/ 0 h 62"/>
                  <a:gd name="T24" fmla="*/ 0 w 201"/>
                  <a:gd name="T25" fmla="*/ 0 h 62"/>
                  <a:gd name="T26" fmla="*/ 0 w 201"/>
                  <a:gd name="T27" fmla="*/ 0 h 62"/>
                  <a:gd name="T28" fmla="*/ 0 w 201"/>
                  <a:gd name="T29" fmla="*/ 0 h 62"/>
                  <a:gd name="T30" fmla="*/ 0 w 201"/>
                  <a:gd name="T31" fmla="*/ 0 h 62"/>
                  <a:gd name="T32" fmla="*/ 0 w 201"/>
                  <a:gd name="T33" fmla="*/ 0 h 62"/>
                  <a:gd name="T34" fmla="*/ 0 w 201"/>
                  <a:gd name="T35" fmla="*/ 0 h 62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201"/>
                  <a:gd name="T55" fmla="*/ 0 h 62"/>
                  <a:gd name="T56" fmla="*/ 201 w 201"/>
                  <a:gd name="T57" fmla="*/ 62 h 62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201" h="62">
                    <a:moveTo>
                      <a:pt x="201" y="50"/>
                    </a:moveTo>
                    <a:lnTo>
                      <a:pt x="190" y="54"/>
                    </a:lnTo>
                    <a:lnTo>
                      <a:pt x="177" y="56"/>
                    </a:lnTo>
                    <a:lnTo>
                      <a:pt x="164" y="59"/>
                    </a:lnTo>
                    <a:lnTo>
                      <a:pt x="151" y="61"/>
                    </a:lnTo>
                    <a:lnTo>
                      <a:pt x="137" y="62"/>
                    </a:lnTo>
                    <a:lnTo>
                      <a:pt x="123" y="62"/>
                    </a:lnTo>
                    <a:lnTo>
                      <a:pt x="108" y="62"/>
                    </a:lnTo>
                    <a:lnTo>
                      <a:pt x="94" y="60"/>
                    </a:lnTo>
                    <a:lnTo>
                      <a:pt x="80" y="57"/>
                    </a:lnTo>
                    <a:lnTo>
                      <a:pt x="66" y="54"/>
                    </a:lnTo>
                    <a:lnTo>
                      <a:pt x="54" y="48"/>
                    </a:lnTo>
                    <a:lnTo>
                      <a:pt x="41" y="42"/>
                    </a:lnTo>
                    <a:lnTo>
                      <a:pt x="29" y="34"/>
                    </a:lnTo>
                    <a:lnTo>
                      <a:pt x="19" y="24"/>
                    </a:lnTo>
                    <a:lnTo>
                      <a:pt x="8" y="12"/>
                    </a:lnTo>
                    <a:lnTo>
                      <a:pt x="0" y="0"/>
                    </a:lnTo>
                    <a:lnTo>
                      <a:pt x="201" y="50"/>
                    </a:lnTo>
                    <a:close/>
                  </a:path>
                </a:pathLst>
              </a:custGeom>
              <a:solidFill>
                <a:srgbClr val="005B7F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 dirty="0"/>
              </a:p>
            </p:txBody>
          </p:sp>
          <p:sp>
            <p:nvSpPr>
              <p:cNvPr id="73930" name="Freeform 134"/>
              <p:cNvSpPr>
                <a:spLocks/>
              </p:cNvSpPr>
              <p:nvPr/>
            </p:nvSpPr>
            <p:spPr bwMode="auto">
              <a:xfrm>
                <a:off x="4414" y="2823"/>
                <a:ext cx="26" cy="14"/>
              </a:xfrm>
              <a:custGeom>
                <a:avLst/>
                <a:gdLst>
                  <a:gd name="T0" fmla="*/ 0 w 130"/>
                  <a:gd name="T1" fmla="*/ 0 h 68"/>
                  <a:gd name="T2" fmla="*/ 0 w 130"/>
                  <a:gd name="T3" fmla="*/ 0 h 68"/>
                  <a:gd name="T4" fmla="*/ 0 w 130"/>
                  <a:gd name="T5" fmla="*/ 0 h 68"/>
                  <a:gd name="T6" fmla="*/ 0 w 130"/>
                  <a:gd name="T7" fmla="*/ 0 h 68"/>
                  <a:gd name="T8" fmla="*/ 0 w 130"/>
                  <a:gd name="T9" fmla="*/ 0 h 68"/>
                  <a:gd name="T10" fmla="*/ 0 w 130"/>
                  <a:gd name="T11" fmla="*/ 0 h 68"/>
                  <a:gd name="T12" fmla="*/ 0 w 130"/>
                  <a:gd name="T13" fmla="*/ 0 h 68"/>
                  <a:gd name="T14" fmla="*/ 0 w 130"/>
                  <a:gd name="T15" fmla="*/ 0 h 68"/>
                  <a:gd name="T16" fmla="*/ 0 w 130"/>
                  <a:gd name="T17" fmla="*/ 0 h 68"/>
                  <a:gd name="T18" fmla="*/ 0 w 130"/>
                  <a:gd name="T19" fmla="*/ 0 h 68"/>
                  <a:gd name="T20" fmla="*/ 0 w 130"/>
                  <a:gd name="T21" fmla="*/ 0 h 68"/>
                  <a:gd name="T22" fmla="*/ 0 w 130"/>
                  <a:gd name="T23" fmla="*/ 0 h 68"/>
                  <a:gd name="T24" fmla="*/ 0 w 130"/>
                  <a:gd name="T25" fmla="*/ 0 h 68"/>
                  <a:gd name="T26" fmla="*/ 0 w 130"/>
                  <a:gd name="T27" fmla="*/ 0 h 68"/>
                  <a:gd name="T28" fmla="*/ 0 w 130"/>
                  <a:gd name="T29" fmla="*/ 0 h 68"/>
                  <a:gd name="T30" fmla="*/ 0 w 130"/>
                  <a:gd name="T31" fmla="*/ 0 h 68"/>
                  <a:gd name="T32" fmla="*/ 0 w 130"/>
                  <a:gd name="T33" fmla="*/ 0 h 68"/>
                  <a:gd name="T34" fmla="*/ 0 w 130"/>
                  <a:gd name="T35" fmla="*/ 0 h 68"/>
                  <a:gd name="T36" fmla="*/ 0 w 130"/>
                  <a:gd name="T37" fmla="*/ 0 h 68"/>
                  <a:gd name="T38" fmla="*/ 0 w 130"/>
                  <a:gd name="T39" fmla="*/ 0 h 68"/>
                  <a:gd name="T40" fmla="*/ 0 w 130"/>
                  <a:gd name="T41" fmla="*/ 0 h 68"/>
                  <a:gd name="T42" fmla="*/ 0 w 130"/>
                  <a:gd name="T43" fmla="*/ 0 h 68"/>
                  <a:gd name="T44" fmla="*/ 0 w 130"/>
                  <a:gd name="T45" fmla="*/ 0 h 68"/>
                  <a:gd name="T46" fmla="*/ 0 w 130"/>
                  <a:gd name="T47" fmla="*/ 0 h 68"/>
                  <a:gd name="T48" fmla="*/ 0 w 130"/>
                  <a:gd name="T49" fmla="*/ 0 h 68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130"/>
                  <a:gd name="T76" fmla="*/ 0 h 68"/>
                  <a:gd name="T77" fmla="*/ 130 w 130"/>
                  <a:gd name="T78" fmla="*/ 68 h 68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130" h="68">
                    <a:moveTo>
                      <a:pt x="126" y="42"/>
                    </a:moveTo>
                    <a:lnTo>
                      <a:pt x="128" y="46"/>
                    </a:lnTo>
                    <a:lnTo>
                      <a:pt x="129" y="49"/>
                    </a:lnTo>
                    <a:lnTo>
                      <a:pt x="130" y="53"/>
                    </a:lnTo>
                    <a:lnTo>
                      <a:pt x="128" y="56"/>
                    </a:lnTo>
                    <a:lnTo>
                      <a:pt x="116" y="62"/>
                    </a:lnTo>
                    <a:lnTo>
                      <a:pt x="103" y="67"/>
                    </a:lnTo>
                    <a:lnTo>
                      <a:pt x="89" y="68"/>
                    </a:lnTo>
                    <a:lnTo>
                      <a:pt x="76" y="67"/>
                    </a:lnTo>
                    <a:lnTo>
                      <a:pt x="63" y="64"/>
                    </a:lnTo>
                    <a:lnTo>
                      <a:pt x="49" y="60"/>
                    </a:lnTo>
                    <a:lnTo>
                      <a:pt x="37" y="55"/>
                    </a:lnTo>
                    <a:lnTo>
                      <a:pt x="26" y="49"/>
                    </a:lnTo>
                    <a:lnTo>
                      <a:pt x="17" y="41"/>
                    </a:lnTo>
                    <a:lnTo>
                      <a:pt x="9" y="32"/>
                    </a:lnTo>
                    <a:lnTo>
                      <a:pt x="2" y="23"/>
                    </a:lnTo>
                    <a:lnTo>
                      <a:pt x="0" y="12"/>
                    </a:lnTo>
                    <a:lnTo>
                      <a:pt x="18" y="2"/>
                    </a:lnTo>
                    <a:lnTo>
                      <a:pt x="34" y="0"/>
                    </a:lnTo>
                    <a:lnTo>
                      <a:pt x="50" y="1"/>
                    </a:lnTo>
                    <a:lnTo>
                      <a:pt x="65" y="8"/>
                    </a:lnTo>
                    <a:lnTo>
                      <a:pt x="81" y="16"/>
                    </a:lnTo>
                    <a:lnTo>
                      <a:pt x="96" y="26"/>
                    </a:lnTo>
                    <a:lnTo>
                      <a:pt x="111" y="36"/>
                    </a:lnTo>
                    <a:lnTo>
                      <a:pt x="126" y="42"/>
                    </a:lnTo>
                    <a:close/>
                  </a:path>
                </a:pathLst>
              </a:custGeom>
              <a:solidFill>
                <a:srgbClr val="7FFFBF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 dirty="0"/>
              </a:p>
            </p:txBody>
          </p:sp>
          <p:sp>
            <p:nvSpPr>
              <p:cNvPr id="73931" name="Freeform 135"/>
              <p:cNvSpPr>
                <a:spLocks/>
              </p:cNvSpPr>
              <p:nvPr/>
            </p:nvSpPr>
            <p:spPr bwMode="auto">
              <a:xfrm>
                <a:off x="4447" y="2834"/>
                <a:ext cx="16" cy="9"/>
              </a:xfrm>
              <a:custGeom>
                <a:avLst/>
                <a:gdLst>
                  <a:gd name="T0" fmla="*/ 0 w 81"/>
                  <a:gd name="T1" fmla="*/ 0 h 47"/>
                  <a:gd name="T2" fmla="*/ 0 w 81"/>
                  <a:gd name="T3" fmla="*/ 0 h 47"/>
                  <a:gd name="T4" fmla="*/ 0 w 81"/>
                  <a:gd name="T5" fmla="*/ 0 h 47"/>
                  <a:gd name="T6" fmla="*/ 0 w 81"/>
                  <a:gd name="T7" fmla="*/ 0 h 47"/>
                  <a:gd name="T8" fmla="*/ 0 w 81"/>
                  <a:gd name="T9" fmla="*/ 0 h 47"/>
                  <a:gd name="T10" fmla="*/ 0 w 81"/>
                  <a:gd name="T11" fmla="*/ 0 h 47"/>
                  <a:gd name="T12" fmla="*/ 0 w 81"/>
                  <a:gd name="T13" fmla="*/ 0 h 47"/>
                  <a:gd name="T14" fmla="*/ 0 w 81"/>
                  <a:gd name="T15" fmla="*/ 0 h 47"/>
                  <a:gd name="T16" fmla="*/ 0 w 81"/>
                  <a:gd name="T17" fmla="*/ 0 h 47"/>
                  <a:gd name="T18" fmla="*/ 0 w 81"/>
                  <a:gd name="T19" fmla="*/ 0 h 47"/>
                  <a:gd name="T20" fmla="*/ 0 w 81"/>
                  <a:gd name="T21" fmla="*/ 0 h 47"/>
                  <a:gd name="T22" fmla="*/ 0 w 81"/>
                  <a:gd name="T23" fmla="*/ 0 h 47"/>
                  <a:gd name="T24" fmla="*/ 0 w 81"/>
                  <a:gd name="T25" fmla="*/ 0 h 47"/>
                  <a:gd name="T26" fmla="*/ 0 w 81"/>
                  <a:gd name="T27" fmla="*/ 0 h 47"/>
                  <a:gd name="T28" fmla="*/ 0 w 81"/>
                  <a:gd name="T29" fmla="*/ 0 h 47"/>
                  <a:gd name="T30" fmla="*/ 0 w 81"/>
                  <a:gd name="T31" fmla="*/ 0 h 47"/>
                  <a:gd name="T32" fmla="*/ 0 w 81"/>
                  <a:gd name="T33" fmla="*/ 0 h 47"/>
                  <a:gd name="T34" fmla="*/ 0 w 81"/>
                  <a:gd name="T35" fmla="*/ 0 h 47"/>
                  <a:gd name="T36" fmla="*/ 0 w 81"/>
                  <a:gd name="T37" fmla="*/ 0 h 47"/>
                  <a:gd name="T38" fmla="*/ 0 w 81"/>
                  <a:gd name="T39" fmla="*/ 0 h 47"/>
                  <a:gd name="T40" fmla="*/ 0 w 81"/>
                  <a:gd name="T41" fmla="*/ 0 h 47"/>
                  <a:gd name="T42" fmla="*/ 0 w 81"/>
                  <a:gd name="T43" fmla="*/ 0 h 47"/>
                  <a:gd name="T44" fmla="*/ 0 w 81"/>
                  <a:gd name="T45" fmla="*/ 0 h 47"/>
                  <a:gd name="T46" fmla="*/ 0 w 81"/>
                  <a:gd name="T47" fmla="*/ 0 h 47"/>
                  <a:gd name="T48" fmla="*/ 0 w 81"/>
                  <a:gd name="T49" fmla="*/ 0 h 47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81"/>
                  <a:gd name="T76" fmla="*/ 0 h 47"/>
                  <a:gd name="T77" fmla="*/ 81 w 81"/>
                  <a:gd name="T78" fmla="*/ 47 h 47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81" h="47">
                    <a:moveTo>
                      <a:pt x="81" y="31"/>
                    </a:moveTo>
                    <a:lnTo>
                      <a:pt x="80" y="39"/>
                    </a:lnTo>
                    <a:lnTo>
                      <a:pt x="74" y="42"/>
                    </a:lnTo>
                    <a:lnTo>
                      <a:pt x="66" y="43"/>
                    </a:lnTo>
                    <a:lnTo>
                      <a:pt x="59" y="47"/>
                    </a:lnTo>
                    <a:lnTo>
                      <a:pt x="51" y="46"/>
                    </a:lnTo>
                    <a:lnTo>
                      <a:pt x="42" y="45"/>
                    </a:lnTo>
                    <a:lnTo>
                      <a:pt x="34" y="41"/>
                    </a:lnTo>
                    <a:lnTo>
                      <a:pt x="26" y="38"/>
                    </a:lnTo>
                    <a:lnTo>
                      <a:pt x="19" y="33"/>
                    </a:lnTo>
                    <a:lnTo>
                      <a:pt x="12" y="27"/>
                    </a:lnTo>
                    <a:lnTo>
                      <a:pt x="6" y="20"/>
                    </a:lnTo>
                    <a:lnTo>
                      <a:pt x="2" y="12"/>
                    </a:lnTo>
                    <a:lnTo>
                      <a:pt x="0" y="7"/>
                    </a:lnTo>
                    <a:lnTo>
                      <a:pt x="4" y="2"/>
                    </a:lnTo>
                    <a:lnTo>
                      <a:pt x="10" y="1"/>
                    </a:lnTo>
                    <a:lnTo>
                      <a:pt x="14" y="0"/>
                    </a:lnTo>
                    <a:lnTo>
                      <a:pt x="23" y="1"/>
                    </a:lnTo>
                    <a:lnTo>
                      <a:pt x="33" y="2"/>
                    </a:lnTo>
                    <a:lnTo>
                      <a:pt x="42" y="4"/>
                    </a:lnTo>
                    <a:lnTo>
                      <a:pt x="51" y="8"/>
                    </a:lnTo>
                    <a:lnTo>
                      <a:pt x="59" y="12"/>
                    </a:lnTo>
                    <a:lnTo>
                      <a:pt x="67" y="17"/>
                    </a:lnTo>
                    <a:lnTo>
                      <a:pt x="74" y="23"/>
                    </a:lnTo>
                    <a:lnTo>
                      <a:pt x="81" y="31"/>
                    </a:lnTo>
                    <a:close/>
                  </a:path>
                </a:pathLst>
              </a:custGeom>
              <a:solidFill>
                <a:srgbClr val="7FFFBF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 dirty="0"/>
              </a:p>
            </p:txBody>
          </p:sp>
        </p:grpSp>
        <p:grpSp>
          <p:nvGrpSpPr>
            <p:cNvPr id="73739" name="Group 136"/>
            <p:cNvGrpSpPr>
              <a:grpSpLocks/>
            </p:cNvGrpSpPr>
            <p:nvPr/>
          </p:nvGrpSpPr>
          <p:grpSpPr bwMode="auto">
            <a:xfrm>
              <a:off x="5473" y="2400"/>
              <a:ext cx="743" cy="590"/>
              <a:chOff x="3986" y="2308"/>
              <a:chExt cx="660" cy="590"/>
            </a:xfrm>
          </p:grpSpPr>
          <p:sp>
            <p:nvSpPr>
              <p:cNvPr id="73806" name="Freeform 137"/>
              <p:cNvSpPr>
                <a:spLocks/>
              </p:cNvSpPr>
              <p:nvPr/>
            </p:nvSpPr>
            <p:spPr bwMode="auto">
              <a:xfrm>
                <a:off x="3986" y="2308"/>
                <a:ext cx="660" cy="590"/>
              </a:xfrm>
              <a:custGeom>
                <a:avLst/>
                <a:gdLst>
                  <a:gd name="T0" fmla="*/ 0 w 3304"/>
                  <a:gd name="T1" fmla="*/ 0 h 2952"/>
                  <a:gd name="T2" fmla="*/ 0 w 3304"/>
                  <a:gd name="T3" fmla="*/ 0 h 2952"/>
                  <a:gd name="T4" fmla="*/ 0 w 3304"/>
                  <a:gd name="T5" fmla="*/ 0 h 2952"/>
                  <a:gd name="T6" fmla="*/ 0 w 3304"/>
                  <a:gd name="T7" fmla="*/ 0 h 2952"/>
                  <a:gd name="T8" fmla="*/ 0 w 3304"/>
                  <a:gd name="T9" fmla="*/ 0 h 2952"/>
                  <a:gd name="T10" fmla="*/ 0 w 3304"/>
                  <a:gd name="T11" fmla="*/ 0 h 2952"/>
                  <a:gd name="T12" fmla="*/ 0 w 3304"/>
                  <a:gd name="T13" fmla="*/ 0 h 2952"/>
                  <a:gd name="T14" fmla="*/ 0 w 3304"/>
                  <a:gd name="T15" fmla="*/ 0 h 2952"/>
                  <a:gd name="T16" fmla="*/ 0 w 3304"/>
                  <a:gd name="T17" fmla="*/ 0 h 2952"/>
                  <a:gd name="T18" fmla="*/ 0 w 3304"/>
                  <a:gd name="T19" fmla="*/ 0 h 2952"/>
                  <a:gd name="T20" fmla="*/ 0 w 3304"/>
                  <a:gd name="T21" fmla="*/ 0 h 2952"/>
                  <a:gd name="T22" fmla="*/ 0 w 3304"/>
                  <a:gd name="T23" fmla="*/ 0 h 2952"/>
                  <a:gd name="T24" fmla="*/ 0 w 3304"/>
                  <a:gd name="T25" fmla="*/ 0 h 2952"/>
                  <a:gd name="T26" fmla="*/ 0 w 3304"/>
                  <a:gd name="T27" fmla="*/ 0 h 2952"/>
                  <a:gd name="T28" fmla="*/ 0 w 3304"/>
                  <a:gd name="T29" fmla="*/ 0 h 2952"/>
                  <a:gd name="T30" fmla="*/ 0 w 3304"/>
                  <a:gd name="T31" fmla="*/ 0 h 2952"/>
                  <a:gd name="T32" fmla="*/ 0 w 3304"/>
                  <a:gd name="T33" fmla="*/ 0 h 2952"/>
                  <a:gd name="T34" fmla="*/ 0 w 3304"/>
                  <a:gd name="T35" fmla="*/ 0 h 2952"/>
                  <a:gd name="T36" fmla="*/ 0 w 3304"/>
                  <a:gd name="T37" fmla="*/ 0 h 2952"/>
                  <a:gd name="T38" fmla="*/ 0 w 3304"/>
                  <a:gd name="T39" fmla="*/ 0 h 2952"/>
                  <a:gd name="T40" fmla="*/ 0 w 3304"/>
                  <a:gd name="T41" fmla="*/ 0 h 2952"/>
                  <a:gd name="T42" fmla="*/ 0 w 3304"/>
                  <a:gd name="T43" fmla="*/ 0 h 2952"/>
                  <a:gd name="T44" fmla="*/ 0 w 3304"/>
                  <a:gd name="T45" fmla="*/ 0 h 2952"/>
                  <a:gd name="T46" fmla="*/ 0 w 3304"/>
                  <a:gd name="T47" fmla="*/ 0 h 2952"/>
                  <a:gd name="T48" fmla="*/ 0 w 3304"/>
                  <a:gd name="T49" fmla="*/ 0 h 2952"/>
                  <a:gd name="T50" fmla="*/ 0 w 3304"/>
                  <a:gd name="T51" fmla="*/ 0 h 2952"/>
                  <a:gd name="T52" fmla="*/ 0 w 3304"/>
                  <a:gd name="T53" fmla="*/ 0 h 2952"/>
                  <a:gd name="T54" fmla="*/ 0 w 3304"/>
                  <a:gd name="T55" fmla="*/ 0 h 2952"/>
                  <a:gd name="T56" fmla="*/ 0 w 3304"/>
                  <a:gd name="T57" fmla="*/ 0 h 2952"/>
                  <a:gd name="T58" fmla="*/ 0 w 3304"/>
                  <a:gd name="T59" fmla="*/ 0 h 2952"/>
                  <a:gd name="T60" fmla="*/ 0 w 3304"/>
                  <a:gd name="T61" fmla="*/ 0 h 2952"/>
                  <a:gd name="T62" fmla="*/ 0 w 3304"/>
                  <a:gd name="T63" fmla="*/ 0 h 2952"/>
                  <a:gd name="T64" fmla="*/ 0 w 3304"/>
                  <a:gd name="T65" fmla="*/ 0 h 2952"/>
                  <a:gd name="T66" fmla="*/ 0 w 3304"/>
                  <a:gd name="T67" fmla="*/ 0 h 2952"/>
                  <a:gd name="T68" fmla="*/ 0 w 3304"/>
                  <a:gd name="T69" fmla="*/ 0 h 2952"/>
                  <a:gd name="T70" fmla="*/ 0 w 3304"/>
                  <a:gd name="T71" fmla="*/ 0 h 2952"/>
                  <a:gd name="T72" fmla="*/ 0 w 3304"/>
                  <a:gd name="T73" fmla="*/ 0 h 2952"/>
                  <a:gd name="T74" fmla="*/ 0 w 3304"/>
                  <a:gd name="T75" fmla="*/ 0 h 2952"/>
                  <a:gd name="T76" fmla="*/ 0 w 3304"/>
                  <a:gd name="T77" fmla="*/ 0 h 2952"/>
                  <a:gd name="T78" fmla="*/ 0 w 3304"/>
                  <a:gd name="T79" fmla="*/ 0 h 2952"/>
                  <a:gd name="T80" fmla="*/ 0 w 3304"/>
                  <a:gd name="T81" fmla="*/ 0 h 2952"/>
                  <a:gd name="T82" fmla="*/ 0 w 3304"/>
                  <a:gd name="T83" fmla="*/ 0 h 2952"/>
                  <a:gd name="T84" fmla="*/ 0 w 3304"/>
                  <a:gd name="T85" fmla="*/ 0 h 2952"/>
                  <a:gd name="T86" fmla="*/ 0 w 3304"/>
                  <a:gd name="T87" fmla="*/ 0 h 2952"/>
                  <a:gd name="T88" fmla="*/ 0 w 3304"/>
                  <a:gd name="T89" fmla="*/ 0 h 2952"/>
                  <a:gd name="T90" fmla="*/ 0 w 3304"/>
                  <a:gd name="T91" fmla="*/ 0 h 2952"/>
                  <a:gd name="T92" fmla="*/ 0 w 3304"/>
                  <a:gd name="T93" fmla="*/ 0 h 2952"/>
                  <a:gd name="T94" fmla="*/ 0 w 3304"/>
                  <a:gd name="T95" fmla="*/ 0 h 2952"/>
                  <a:gd name="T96" fmla="*/ 0 w 3304"/>
                  <a:gd name="T97" fmla="*/ 0 h 2952"/>
                  <a:gd name="T98" fmla="*/ 0 w 3304"/>
                  <a:gd name="T99" fmla="*/ 0 h 2952"/>
                  <a:gd name="T100" fmla="*/ 0 w 3304"/>
                  <a:gd name="T101" fmla="*/ 0 h 2952"/>
                  <a:gd name="T102" fmla="*/ 0 w 3304"/>
                  <a:gd name="T103" fmla="*/ 0 h 2952"/>
                  <a:gd name="T104" fmla="*/ 0 w 3304"/>
                  <a:gd name="T105" fmla="*/ 0 h 2952"/>
                  <a:gd name="T106" fmla="*/ 0 w 3304"/>
                  <a:gd name="T107" fmla="*/ 0 h 2952"/>
                  <a:gd name="T108" fmla="*/ 0 w 3304"/>
                  <a:gd name="T109" fmla="*/ 0 h 2952"/>
                  <a:gd name="T110" fmla="*/ 0 w 3304"/>
                  <a:gd name="T111" fmla="*/ 0 h 2952"/>
                  <a:gd name="T112" fmla="*/ 0 w 3304"/>
                  <a:gd name="T113" fmla="*/ 0 h 2952"/>
                  <a:gd name="T114" fmla="*/ 0 w 3304"/>
                  <a:gd name="T115" fmla="*/ 0 h 2952"/>
                  <a:gd name="T116" fmla="*/ 0 w 3304"/>
                  <a:gd name="T117" fmla="*/ 0 h 2952"/>
                  <a:gd name="T118" fmla="*/ 0 w 3304"/>
                  <a:gd name="T119" fmla="*/ 0 h 2952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3304"/>
                  <a:gd name="T181" fmla="*/ 0 h 2952"/>
                  <a:gd name="T182" fmla="*/ 3304 w 3304"/>
                  <a:gd name="T183" fmla="*/ 2952 h 2952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3304" h="2952">
                    <a:moveTo>
                      <a:pt x="1441" y="36"/>
                    </a:moveTo>
                    <a:lnTo>
                      <a:pt x="1461" y="37"/>
                    </a:lnTo>
                    <a:lnTo>
                      <a:pt x="1480" y="40"/>
                    </a:lnTo>
                    <a:lnTo>
                      <a:pt x="1499" y="42"/>
                    </a:lnTo>
                    <a:lnTo>
                      <a:pt x="1518" y="46"/>
                    </a:lnTo>
                    <a:lnTo>
                      <a:pt x="1537" y="49"/>
                    </a:lnTo>
                    <a:lnTo>
                      <a:pt x="1556" y="52"/>
                    </a:lnTo>
                    <a:lnTo>
                      <a:pt x="1575" y="55"/>
                    </a:lnTo>
                    <a:lnTo>
                      <a:pt x="1595" y="57"/>
                    </a:lnTo>
                    <a:lnTo>
                      <a:pt x="1626" y="55"/>
                    </a:lnTo>
                    <a:lnTo>
                      <a:pt x="1657" y="52"/>
                    </a:lnTo>
                    <a:lnTo>
                      <a:pt x="1689" y="50"/>
                    </a:lnTo>
                    <a:lnTo>
                      <a:pt x="1721" y="49"/>
                    </a:lnTo>
                    <a:lnTo>
                      <a:pt x="1753" y="48"/>
                    </a:lnTo>
                    <a:lnTo>
                      <a:pt x="1784" y="47"/>
                    </a:lnTo>
                    <a:lnTo>
                      <a:pt x="1816" y="46"/>
                    </a:lnTo>
                    <a:lnTo>
                      <a:pt x="1848" y="44"/>
                    </a:lnTo>
                    <a:lnTo>
                      <a:pt x="1880" y="44"/>
                    </a:lnTo>
                    <a:lnTo>
                      <a:pt x="1911" y="44"/>
                    </a:lnTo>
                    <a:lnTo>
                      <a:pt x="1944" y="44"/>
                    </a:lnTo>
                    <a:lnTo>
                      <a:pt x="1976" y="44"/>
                    </a:lnTo>
                    <a:lnTo>
                      <a:pt x="2007" y="44"/>
                    </a:lnTo>
                    <a:lnTo>
                      <a:pt x="2039" y="44"/>
                    </a:lnTo>
                    <a:lnTo>
                      <a:pt x="2072" y="46"/>
                    </a:lnTo>
                    <a:lnTo>
                      <a:pt x="2104" y="47"/>
                    </a:lnTo>
                    <a:lnTo>
                      <a:pt x="2135" y="47"/>
                    </a:lnTo>
                    <a:lnTo>
                      <a:pt x="2168" y="48"/>
                    </a:lnTo>
                    <a:lnTo>
                      <a:pt x="2200" y="49"/>
                    </a:lnTo>
                    <a:lnTo>
                      <a:pt x="2232" y="50"/>
                    </a:lnTo>
                    <a:lnTo>
                      <a:pt x="2265" y="52"/>
                    </a:lnTo>
                    <a:lnTo>
                      <a:pt x="2296" y="54"/>
                    </a:lnTo>
                    <a:lnTo>
                      <a:pt x="2328" y="55"/>
                    </a:lnTo>
                    <a:lnTo>
                      <a:pt x="2361" y="57"/>
                    </a:lnTo>
                    <a:lnTo>
                      <a:pt x="2393" y="58"/>
                    </a:lnTo>
                    <a:lnTo>
                      <a:pt x="2425" y="61"/>
                    </a:lnTo>
                    <a:lnTo>
                      <a:pt x="2457" y="62"/>
                    </a:lnTo>
                    <a:lnTo>
                      <a:pt x="2489" y="64"/>
                    </a:lnTo>
                    <a:lnTo>
                      <a:pt x="2521" y="65"/>
                    </a:lnTo>
                    <a:lnTo>
                      <a:pt x="2554" y="68"/>
                    </a:lnTo>
                    <a:lnTo>
                      <a:pt x="2585" y="69"/>
                    </a:lnTo>
                    <a:lnTo>
                      <a:pt x="2617" y="71"/>
                    </a:lnTo>
                    <a:lnTo>
                      <a:pt x="2658" y="71"/>
                    </a:lnTo>
                    <a:lnTo>
                      <a:pt x="2697" y="70"/>
                    </a:lnTo>
                    <a:lnTo>
                      <a:pt x="2737" y="68"/>
                    </a:lnTo>
                    <a:lnTo>
                      <a:pt x="2777" y="64"/>
                    </a:lnTo>
                    <a:lnTo>
                      <a:pt x="2816" y="59"/>
                    </a:lnTo>
                    <a:lnTo>
                      <a:pt x="2855" y="55"/>
                    </a:lnTo>
                    <a:lnTo>
                      <a:pt x="2894" y="50"/>
                    </a:lnTo>
                    <a:lnTo>
                      <a:pt x="2934" y="46"/>
                    </a:lnTo>
                    <a:lnTo>
                      <a:pt x="2973" y="42"/>
                    </a:lnTo>
                    <a:lnTo>
                      <a:pt x="3012" y="39"/>
                    </a:lnTo>
                    <a:lnTo>
                      <a:pt x="3052" y="36"/>
                    </a:lnTo>
                    <a:lnTo>
                      <a:pt x="3091" y="36"/>
                    </a:lnTo>
                    <a:lnTo>
                      <a:pt x="3130" y="36"/>
                    </a:lnTo>
                    <a:lnTo>
                      <a:pt x="3169" y="40"/>
                    </a:lnTo>
                    <a:lnTo>
                      <a:pt x="3209" y="44"/>
                    </a:lnTo>
                    <a:lnTo>
                      <a:pt x="3249" y="51"/>
                    </a:lnTo>
                    <a:lnTo>
                      <a:pt x="3241" y="184"/>
                    </a:lnTo>
                    <a:lnTo>
                      <a:pt x="3250" y="233"/>
                    </a:lnTo>
                    <a:lnTo>
                      <a:pt x="3260" y="281"/>
                    </a:lnTo>
                    <a:lnTo>
                      <a:pt x="3268" y="331"/>
                    </a:lnTo>
                    <a:lnTo>
                      <a:pt x="3275" y="381"/>
                    </a:lnTo>
                    <a:lnTo>
                      <a:pt x="3279" y="430"/>
                    </a:lnTo>
                    <a:lnTo>
                      <a:pt x="3282" y="481"/>
                    </a:lnTo>
                    <a:lnTo>
                      <a:pt x="3280" y="533"/>
                    </a:lnTo>
                    <a:lnTo>
                      <a:pt x="3277" y="586"/>
                    </a:lnTo>
                    <a:lnTo>
                      <a:pt x="3278" y="857"/>
                    </a:lnTo>
                    <a:lnTo>
                      <a:pt x="3271" y="903"/>
                    </a:lnTo>
                    <a:lnTo>
                      <a:pt x="3264" y="950"/>
                    </a:lnTo>
                    <a:lnTo>
                      <a:pt x="3256" y="997"/>
                    </a:lnTo>
                    <a:lnTo>
                      <a:pt x="3249" y="1043"/>
                    </a:lnTo>
                    <a:lnTo>
                      <a:pt x="3243" y="1090"/>
                    </a:lnTo>
                    <a:lnTo>
                      <a:pt x="3239" y="1138"/>
                    </a:lnTo>
                    <a:lnTo>
                      <a:pt x="3238" y="1185"/>
                    </a:lnTo>
                    <a:lnTo>
                      <a:pt x="3240" y="1234"/>
                    </a:lnTo>
                    <a:lnTo>
                      <a:pt x="3246" y="1268"/>
                    </a:lnTo>
                    <a:lnTo>
                      <a:pt x="3253" y="1302"/>
                    </a:lnTo>
                    <a:lnTo>
                      <a:pt x="3260" y="1336"/>
                    </a:lnTo>
                    <a:lnTo>
                      <a:pt x="3267" y="1370"/>
                    </a:lnTo>
                    <a:lnTo>
                      <a:pt x="3273" y="1403"/>
                    </a:lnTo>
                    <a:lnTo>
                      <a:pt x="3279" y="1438"/>
                    </a:lnTo>
                    <a:lnTo>
                      <a:pt x="3284" y="1473"/>
                    </a:lnTo>
                    <a:lnTo>
                      <a:pt x="3287" y="1509"/>
                    </a:lnTo>
                    <a:lnTo>
                      <a:pt x="3282" y="1510"/>
                    </a:lnTo>
                    <a:lnTo>
                      <a:pt x="3287" y="1534"/>
                    </a:lnTo>
                    <a:lnTo>
                      <a:pt x="3284" y="1559"/>
                    </a:lnTo>
                    <a:lnTo>
                      <a:pt x="3280" y="1586"/>
                    </a:lnTo>
                    <a:lnTo>
                      <a:pt x="3285" y="1611"/>
                    </a:lnTo>
                    <a:lnTo>
                      <a:pt x="3282" y="1665"/>
                    </a:lnTo>
                    <a:lnTo>
                      <a:pt x="3275" y="1715"/>
                    </a:lnTo>
                    <a:lnTo>
                      <a:pt x="3269" y="1766"/>
                    </a:lnTo>
                    <a:lnTo>
                      <a:pt x="3267" y="1817"/>
                    </a:lnTo>
                    <a:lnTo>
                      <a:pt x="3271" y="1863"/>
                    </a:lnTo>
                    <a:lnTo>
                      <a:pt x="3279" y="1908"/>
                    </a:lnTo>
                    <a:lnTo>
                      <a:pt x="3286" y="1955"/>
                    </a:lnTo>
                    <a:lnTo>
                      <a:pt x="3294" y="2000"/>
                    </a:lnTo>
                    <a:lnTo>
                      <a:pt x="3300" y="2046"/>
                    </a:lnTo>
                    <a:lnTo>
                      <a:pt x="3304" y="2092"/>
                    </a:lnTo>
                    <a:lnTo>
                      <a:pt x="3302" y="2138"/>
                    </a:lnTo>
                    <a:lnTo>
                      <a:pt x="3295" y="2187"/>
                    </a:lnTo>
                    <a:lnTo>
                      <a:pt x="3290" y="2237"/>
                    </a:lnTo>
                    <a:lnTo>
                      <a:pt x="3286" y="2288"/>
                    </a:lnTo>
                    <a:lnTo>
                      <a:pt x="3284" y="2338"/>
                    </a:lnTo>
                    <a:lnTo>
                      <a:pt x="3282" y="2390"/>
                    </a:lnTo>
                    <a:lnTo>
                      <a:pt x="3278" y="2440"/>
                    </a:lnTo>
                    <a:lnTo>
                      <a:pt x="3272" y="2490"/>
                    </a:lnTo>
                    <a:lnTo>
                      <a:pt x="3263" y="2537"/>
                    </a:lnTo>
                    <a:lnTo>
                      <a:pt x="3248" y="2583"/>
                    </a:lnTo>
                    <a:lnTo>
                      <a:pt x="3247" y="2630"/>
                    </a:lnTo>
                    <a:lnTo>
                      <a:pt x="3250" y="2675"/>
                    </a:lnTo>
                    <a:lnTo>
                      <a:pt x="3255" y="2719"/>
                    </a:lnTo>
                    <a:lnTo>
                      <a:pt x="3262" y="2762"/>
                    </a:lnTo>
                    <a:lnTo>
                      <a:pt x="3268" y="2806"/>
                    </a:lnTo>
                    <a:lnTo>
                      <a:pt x="3272" y="2850"/>
                    </a:lnTo>
                    <a:lnTo>
                      <a:pt x="3272" y="2894"/>
                    </a:lnTo>
                    <a:lnTo>
                      <a:pt x="3269" y="2939"/>
                    </a:lnTo>
                    <a:lnTo>
                      <a:pt x="3240" y="2936"/>
                    </a:lnTo>
                    <a:lnTo>
                      <a:pt x="3211" y="2932"/>
                    </a:lnTo>
                    <a:lnTo>
                      <a:pt x="3181" y="2930"/>
                    </a:lnTo>
                    <a:lnTo>
                      <a:pt x="3151" y="2927"/>
                    </a:lnTo>
                    <a:lnTo>
                      <a:pt x="3121" y="2924"/>
                    </a:lnTo>
                    <a:lnTo>
                      <a:pt x="3091" y="2922"/>
                    </a:lnTo>
                    <a:lnTo>
                      <a:pt x="3062" y="2920"/>
                    </a:lnTo>
                    <a:lnTo>
                      <a:pt x="3032" y="2918"/>
                    </a:lnTo>
                    <a:lnTo>
                      <a:pt x="3002" y="2918"/>
                    </a:lnTo>
                    <a:lnTo>
                      <a:pt x="2972" y="2918"/>
                    </a:lnTo>
                    <a:lnTo>
                      <a:pt x="2943" y="2921"/>
                    </a:lnTo>
                    <a:lnTo>
                      <a:pt x="2914" y="2924"/>
                    </a:lnTo>
                    <a:lnTo>
                      <a:pt x="2885" y="2928"/>
                    </a:lnTo>
                    <a:lnTo>
                      <a:pt x="2858" y="2935"/>
                    </a:lnTo>
                    <a:lnTo>
                      <a:pt x="2830" y="2942"/>
                    </a:lnTo>
                    <a:lnTo>
                      <a:pt x="2803" y="2951"/>
                    </a:lnTo>
                    <a:lnTo>
                      <a:pt x="2788" y="2951"/>
                    </a:lnTo>
                    <a:lnTo>
                      <a:pt x="2773" y="2951"/>
                    </a:lnTo>
                    <a:lnTo>
                      <a:pt x="2758" y="2950"/>
                    </a:lnTo>
                    <a:lnTo>
                      <a:pt x="2743" y="2949"/>
                    </a:lnTo>
                    <a:lnTo>
                      <a:pt x="2729" y="2949"/>
                    </a:lnTo>
                    <a:lnTo>
                      <a:pt x="2714" y="2947"/>
                    </a:lnTo>
                    <a:lnTo>
                      <a:pt x="2700" y="2946"/>
                    </a:lnTo>
                    <a:lnTo>
                      <a:pt x="2685" y="2945"/>
                    </a:lnTo>
                    <a:lnTo>
                      <a:pt x="2671" y="2944"/>
                    </a:lnTo>
                    <a:lnTo>
                      <a:pt x="2656" y="2943"/>
                    </a:lnTo>
                    <a:lnTo>
                      <a:pt x="2643" y="2942"/>
                    </a:lnTo>
                    <a:lnTo>
                      <a:pt x="2628" y="2942"/>
                    </a:lnTo>
                    <a:lnTo>
                      <a:pt x="2614" y="2940"/>
                    </a:lnTo>
                    <a:lnTo>
                      <a:pt x="2599" y="2940"/>
                    </a:lnTo>
                    <a:lnTo>
                      <a:pt x="2584" y="2940"/>
                    </a:lnTo>
                    <a:lnTo>
                      <a:pt x="2569" y="2940"/>
                    </a:lnTo>
                    <a:lnTo>
                      <a:pt x="2543" y="2937"/>
                    </a:lnTo>
                    <a:lnTo>
                      <a:pt x="2517" y="2932"/>
                    </a:lnTo>
                    <a:lnTo>
                      <a:pt x="2491" y="2929"/>
                    </a:lnTo>
                    <a:lnTo>
                      <a:pt x="2466" y="2924"/>
                    </a:lnTo>
                    <a:lnTo>
                      <a:pt x="2440" y="2920"/>
                    </a:lnTo>
                    <a:lnTo>
                      <a:pt x="2414" y="2916"/>
                    </a:lnTo>
                    <a:lnTo>
                      <a:pt x="2388" y="2912"/>
                    </a:lnTo>
                    <a:lnTo>
                      <a:pt x="2363" y="2908"/>
                    </a:lnTo>
                    <a:lnTo>
                      <a:pt x="2336" y="2905"/>
                    </a:lnTo>
                    <a:lnTo>
                      <a:pt x="2310" y="2902"/>
                    </a:lnTo>
                    <a:lnTo>
                      <a:pt x="2283" y="2899"/>
                    </a:lnTo>
                    <a:lnTo>
                      <a:pt x="2258" y="2898"/>
                    </a:lnTo>
                    <a:lnTo>
                      <a:pt x="2230" y="2897"/>
                    </a:lnTo>
                    <a:lnTo>
                      <a:pt x="2204" y="2897"/>
                    </a:lnTo>
                    <a:lnTo>
                      <a:pt x="2177" y="2898"/>
                    </a:lnTo>
                    <a:lnTo>
                      <a:pt x="2149" y="2899"/>
                    </a:lnTo>
                    <a:lnTo>
                      <a:pt x="1830" y="2952"/>
                    </a:lnTo>
                    <a:lnTo>
                      <a:pt x="1810" y="2951"/>
                    </a:lnTo>
                    <a:lnTo>
                      <a:pt x="1790" y="2947"/>
                    </a:lnTo>
                    <a:lnTo>
                      <a:pt x="1771" y="2943"/>
                    </a:lnTo>
                    <a:lnTo>
                      <a:pt x="1753" y="2938"/>
                    </a:lnTo>
                    <a:lnTo>
                      <a:pt x="1733" y="2934"/>
                    </a:lnTo>
                    <a:lnTo>
                      <a:pt x="1715" y="2929"/>
                    </a:lnTo>
                    <a:lnTo>
                      <a:pt x="1695" y="2925"/>
                    </a:lnTo>
                    <a:lnTo>
                      <a:pt x="1675" y="2923"/>
                    </a:lnTo>
                    <a:lnTo>
                      <a:pt x="1647" y="2920"/>
                    </a:lnTo>
                    <a:lnTo>
                      <a:pt x="1618" y="2917"/>
                    </a:lnTo>
                    <a:lnTo>
                      <a:pt x="1589" y="2913"/>
                    </a:lnTo>
                    <a:lnTo>
                      <a:pt x="1560" y="2909"/>
                    </a:lnTo>
                    <a:lnTo>
                      <a:pt x="1531" y="2906"/>
                    </a:lnTo>
                    <a:lnTo>
                      <a:pt x="1502" y="2902"/>
                    </a:lnTo>
                    <a:lnTo>
                      <a:pt x="1472" y="2899"/>
                    </a:lnTo>
                    <a:lnTo>
                      <a:pt x="1443" y="2895"/>
                    </a:lnTo>
                    <a:lnTo>
                      <a:pt x="1414" y="2892"/>
                    </a:lnTo>
                    <a:lnTo>
                      <a:pt x="1385" y="2890"/>
                    </a:lnTo>
                    <a:lnTo>
                      <a:pt x="1355" y="2887"/>
                    </a:lnTo>
                    <a:lnTo>
                      <a:pt x="1327" y="2886"/>
                    </a:lnTo>
                    <a:lnTo>
                      <a:pt x="1297" y="2885"/>
                    </a:lnTo>
                    <a:lnTo>
                      <a:pt x="1266" y="2885"/>
                    </a:lnTo>
                    <a:lnTo>
                      <a:pt x="1236" y="2886"/>
                    </a:lnTo>
                    <a:lnTo>
                      <a:pt x="1206" y="2887"/>
                    </a:lnTo>
                    <a:lnTo>
                      <a:pt x="941" y="2906"/>
                    </a:lnTo>
                    <a:lnTo>
                      <a:pt x="660" y="2891"/>
                    </a:lnTo>
                    <a:lnTo>
                      <a:pt x="349" y="2908"/>
                    </a:lnTo>
                    <a:lnTo>
                      <a:pt x="17" y="2880"/>
                    </a:lnTo>
                    <a:lnTo>
                      <a:pt x="17" y="2847"/>
                    </a:lnTo>
                    <a:lnTo>
                      <a:pt x="26" y="2814"/>
                    </a:lnTo>
                    <a:lnTo>
                      <a:pt x="35" y="2783"/>
                    </a:lnTo>
                    <a:lnTo>
                      <a:pt x="41" y="2750"/>
                    </a:lnTo>
                    <a:lnTo>
                      <a:pt x="49" y="2690"/>
                    </a:lnTo>
                    <a:lnTo>
                      <a:pt x="52" y="2630"/>
                    </a:lnTo>
                    <a:lnTo>
                      <a:pt x="51" y="2571"/>
                    </a:lnTo>
                    <a:lnTo>
                      <a:pt x="46" y="2512"/>
                    </a:lnTo>
                    <a:lnTo>
                      <a:pt x="38" y="2454"/>
                    </a:lnTo>
                    <a:lnTo>
                      <a:pt x="29" y="2397"/>
                    </a:lnTo>
                    <a:lnTo>
                      <a:pt x="17" y="2341"/>
                    </a:lnTo>
                    <a:lnTo>
                      <a:pt x="5" y="2285"/>
                    </a:lnTo>
                    <a:lnTo>
                      <a:pt x="6" y="2242"/>
                    </a:lnTo>
                    <a:lnTo>
                      <a:pt x="12" y="2202"/>
                    </a:lnTo>
                    <a:lnTo>
                      <a:pt x="16" y="2160"/>
                    </a:lnTo>
                    <a:lnTo>
                      <a:pt x="17" y="2118"/>
                    </a:lnTo>
                    <a:lnTo>
                      <a:pt x="13" y="2006"/>
                    </a:lnTo>
                    <a:lnTo>
                      <a:pt x="7" y="1891"/>
                    </a:lnTo>
                    <a:lnTo>
                      <a:pt x="7" y="1778"/>
                    </a:lnTo>
                    <a:lnTo>
                      <a:pt x="19" y="1665"/>
                    </a:lnTo>
                    <a:lnTo>
                      <a:pt x="35" y="1621"/>
                    </a:lnTo>
                    <a:lnTo>
                      <a:pt x="45" y="1576"/>
                    </a:lnTo>
                    <a:lnTo>
                      <a:pt x="52" y="1528"/>
                    </a:lnTo>
                    <a:lnTo>
                      <a:pt x="54" y="1481"/>
                    </a:lnTo>
                    <a:lnTo>
                      <a:pt x="51" y="1433"/>
                    </a:lnTo>
                    <a:lnTo>
                      <a:pt x="43" y="1387"/>
                    </a:lnTo>
                    <a:lnTo>
                      <a:pt x="29" y="1343"/>
                    </a:lnTo>
                    <a:lnTo>
                      <a:pt x="9" y="1302"/>
                    </a:lnTo>
                    <a:lnTo>
                      <a:pt x="7" y="1274"/>
                    </a:lnTo>
                    <a:lnTo>
                      <a:pt x="9" y="1247"/>
                    </a:lnTo>
                    <a:lnTo>
                      <a:pt x="15" y="1221"/>
                    </a:lnTo>
                    <a:lnTo>
                      <a:pt x="21" y="1195"/>
                    </a:lnTo>
                    <a:lnTo>
                      <a:pt x="27" y="1170"/>
                    </a:lnTo>
                    <a:lnTo>
                      <a:pt x="30" y="1143"/>
                    </a:lnTo>
                    <a:lnTo>
                      <a:pt x="29" y="1118"/>
                    </a:lnTo>
                    <a:lnTo>
                      <a:pt x="22" y="1090"/>
                    </a:lnTo>
                    <a:lnTo>
                      <a:pt x="10" y="1056"/>
                    </a:lnTo>
                    <a:lnTo>
                      <a:pt x="2" y="1020"/>
                    </a:lnTo>
                    <a:lnTo>
                      <a:pt x="0" y="983"/>
                    </a:lnTo>
                    <a:lnTo>
                      <a:pt x="5" y="945"/>
                    </a:lnTo>
                    <a:lnTo>
                      <a:pt x="13" y="891"/>
                    </a:lnTo>
                    <a:lnTo>
                      <a:pt x="24" y="838"/>
                    </a:lnTo>
                    <a:lnTo>
                      <a:pt x="38" y="787"/>
                    </a:lnTo>
                    <a:lnTo>
                      <a:pt x="52" y="735"/>
                    </a:lnTo>
                    <a:lnTo>
                      <a:pt x="64" y="683"/>
                    </a:lnTo>
                    <a:lnTo>
                      <a:pt x="71" y="630"/>
                    </a:lnTo>
                    <a:lnTo>
                      <a:pt x="72" y="576"/>
                    </a:lnTo>
                    <a:lnTo>
                      <a:pt x="64" y="519"/>
                    </a:lnTo>
                    <a:lnTo>
                      <a:pt x="53" y="473"/>
                    </a:lnTo>
                    <a:lnTo>
                      <a:pt x="46" y="427"/>
                    </a:lnTo>
                    <a:lnTo>
                      <a:pt x="39" y="380"/>
                    </a:lnTo>
                    <a:lnTo>
                      <a:pt x="35" y="332"/>
                    </a:lnTo>
                    <a:lnTo>
                      <a:pt x="30" y="285"/>
                    </a:lnTo>
                    <a:lnTo>
                      <a:pt x="24" y="237"/>
                    </a:lnTo>
                    <a:lnTo>
                      <a:pt x="20" y="190"/>
                    </a:lnTo>
                    <a:lnTo>
                      <a:pt x="13" y="143"/>
                    </a:lnTo>
                    <a:lnTo>
                      <a:pt x="12" y="116"/>
                    </a:lnTo>
                    <a:lnTo>
                      <a:pt x="10" y="88"/>
                    </a:lnTo>
                    <a:lnTo>
                      <a:pt x="10" y="62"/>
                    </a:lnTo>
                    <a:lnTo>
                      <a:pt x="15" y="35"/>
                    </a:lnTo>
                    <a:lnTo>
                      <a:pt x="41" y="36"/>
                    </a:lnTo>
                    <a:lnTo>
                      <a:pt x="66" y="36"/>
                    </a:lnTo>
                    <a:lnTo>
                      <a:pt x="90" y="36"/>
                    </a:lnTo>
                    <a:lnTo>
                      <a:pt x="116" y="37"/>
                    </a:lnTo>
                    <a:lnTo>
                      <a:pt x="141" y="36"/>
                    </a:lnTo>
                    <a:lnTo>
                      <a:pt x="166" y="36"/>
                    </a:lnTo>
                    <a:lnTo>
                      <a:pt x="192" y="36"/>
                    </a:lnTo>
                    <a:lnTo>
                      <a:pt x="216" y="36"/>
                    </a:lnTo>
                    <a:lnTo>
                      <a:pt x="242" y="35"/>
                    </a:lnTo>
                    <a:lnTo>
                      <a:pt x="267" y="35"/>
                    </a:lnTo>
                    <a:lnTo>
                      <a:pt x="292" y="35"/>
                    </a:lnTo>
                    <a:lnTo>
                      <a:pt x="318" y="34"/>
                    </a:lnTo>
                    <a:lnTo>
                      <a:pt x="342" y="34"/>
                    </a:lnTo>
                    <a:lnTo>
                      <a:pt x="368" y="33"/>
                    </a:lnTo>
                    <a:lnTo>
                      <a:pt x="393" y="33"/>
                    </a:lnTo>
                    <a:lnTo>
                      <a:pt x="418" y="32"/>
                    </a:lnTo>
                    <a:lnTo>
                      <a:pt x="443" y="32"/>
                    </a:lnTo>
                    <a:lnTo>
                      <a:pt x="468" y="32"/>
                    </a:lnTo>
                    <a:lnTo>
                      <a:pt x="493" y="32"/>
                    </a:lnTo>
                    <a:lnTo>
                      <a:pt x="519" y="32"/>
                    </a:lnTo>
                    <a:lnTo>
                      <a:pt x="543" y="32"/>
                    </a:lnTo>
                    <a:lnTo>
                      <a:pt x="569" y="33"/>
                    </a:lnTo>
                    <a:lnTo>
                      <a:pt x="593" y="33"/>
                    </a:lnTo>
                    <a:lnTo>
                      <a:pt x="618" y="34"/>
                    </a:lnTo>
                    <a:lnTo>
                      <a:pt x="644" y="35"/>
                    </a:lnTo>
                    <a:lnTo>
                      <a:pt x="668" y="36"/>
                    </a:lnTo>
                    <a:lnTo>
                      <a:pt x="692" y="39"/>
                    </a:lnTo>
                    <a:lnTo>
                      <a:pt x="718" y="41"/>
                    </a:lnTo>
                    <a:lnTo>
                      <a:pt x="742" y="43"/>
                    </a:lnTo>
                    <a:lnTo>
                      <a:pt x="767" y="46"/>
                    </a:lnTo>
                    <a:lnTo>
                      <a:pt x="792" y="49"/>
                    </a:lnTo>
                    <a:lnTo>
                      <a:pt x="816" y="52"/>
                    </a:lnTo>
                    <a:lnTo>
                      <a:pt x="846" y="50"/>
                    </a:lnTo>
                    <a:lnTo>
                      <a:pt x="876" y="47"/>
                    </a:lnTo>
                    <a:lnTo>
                      <a:pt x="906" y="42"/>
                    </a:lnTo>
                    <a:lnTo>
                      <a:pt x="935" y="37"/>
                    </a:lnTo>
                    <a:lnTo>
                      <a:pt x="965" y="32"/>
                    </a:lnTo>
                    <a:lnTo>
                      <a:pt x="994" y="27"/>
                    </a:lnTo>
                    <a:lnTo>
                      <a:pt x="1024" y="21"/>
                    </a:lnTo>
                    <a:lnTo>
                      <a:pt x="1053" y="17"/>
                    </a:lnTo>
                    <a:lnTo>
                      <a:pt x="1082" y="11"/>
                    </a:lnTo>
                    <a:lnTo>
                      <a:pt x="1112" y="7"/>
                    </a:lnTo>
                    <a:lnTo>
                      <a:pt x="1142" y="4"/>
                    </a:lnTo>
                    <a:lnTo>
                      <a:pt x="1171" y="2"/>
                    </a:lnTo>
                    <a:lnTo>
                      <a:pt x="1201" y="0"/>
                    </a:lnTo>
                    <a:lnTo>
                      <a:pt x="1232" y="0"/>
                    </a:lnTo>
                    <a:lnTo>
                      <a:pt x="1262" y="2"/>
                    </a:lnTo>
                    <a:lnTo>
                      <a:pt x="1293" y="5"/>
                    </a:lnTo>
                    <a:lnTo>
                      <a:pt x="1441" y="36"/>
                    </a:lnTo>
                    <a:close/>
                  </a:path>
                </a:pathLst>
              </a:custGeom>
              <a:solidFill>
                <a:srgbClr val="FF7FBF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 dirty="0"/>
              </a:p>
            </p:txBody>
          </p:sp>
          <p:sp>
            <p:nvSpPr>
              <p:cNvPr id="73807" name="Freeform 138"/>
              <p:cNvSpPr>
                <a:spLocks/>
              </p:cNvSpPr>
              <p:nvPr/>
            </p:nvSpPr>
            <p:spPr bwMode="auto">
              <a:xfrm>
                <a:off x="4006" y="2322"/>
                <a:ext cx="616" cy="561"/>
              </a:xfrm>
              <a:custGeom>
                <a:avLst/>
                <a:gdLst>
                  <a:gd name="T0" fmla="*/ 0 w 3080"/>
                  <a:gd name="T1" fmla="*/ 0 h 2801"/>
                  <a:gd name="T2" fmla="*/ 0 w 3080"/>
                  <a:gd name="T3" fmla="*/ 0 h 2801"/>
                  <a:gd name="T4" fmla="*/ 0 w 3080"/>
                  <a:gd name="T5" fmla="*/ 0 h 2801"/>
                  <a:gd name="T6" fmla="*/ 0 w 3080"/>
                  <a:gd name="T7" fmla="*/ 0 h 2801"/>
                  <a:gd name="T8" fmla="*/ 0 w 3080"/>
                  <a:gd name="T9" fmla="*/ 0 h 2801"/>
                  <a:gd name="T10" fmla="*/ 0 w 3080"/>
                  <a:gd name="T11" fmla="*/ 0 h 2801"/>
                  <a:gd name="T12" fmla="*/ 0 w 3080"/>
                  <a:gd name="T13" fmla="*/ 0 h 2801"/>
                  <a:gd name="T14" fmla="*/ 0 w 3080"/>
                  <a:gd name="T15" fmla="*/ 0 h 2801"/>
                  <a:gd name="T16" fmla="*/ 0 w 3080"/>
                  <a:gd name="T17" fmla="*/ 0 h 2801"/>
                  <a:gd name="T18" fmla="*/ 0 w 3080"/>
                  <a:gd name="T19" fmla="*/ 0 h 2801"/>
                  <a:gd name="T20" fmla="*/ 0 w 3080"/>
                  <a:gd name="T21" fmla="*/ 0 h 2801"/>
                  <a:gd name="T22" fmla="*/ 0 w 3080"/>
                  <a:gd name="T23" fmla="*/ 0 h 2801"/>
                  <a:gd name="T24" fmla="*/ 0 w 3080"/>
                  <a:gd name="T25" fmla="*/ 0 h 2801"/>
                  <a:gd name="T26" fmla="*/ 0 w 3080"/>
                  <a:gd name="T27" fmla="*/ 0 h 2801"/>
                  <a:gd name="T28" fmla="*/ 0 w 3080"/>
                  <a:gd name="T29" fmla="*/ 0 h 2801"/>
                  <a:gd name="T30" fmla="*/ 0 w 3080"/>
                  <a:gd name="T31" fmla="*/ 0 h 2801"/>
                  <a:gd name="T32" fmla="*/ 0 w 3080"/>
                  <a:gd name="T33" fmla="*/ 0 h 2801"/>
                  <a:gd name="T34" fmla="*/ 0 w 3080"/>
                  <a:gd name="T35" fmla="*/ 0 h 2801"/>
                  <a:gd name="T36" fmla="*/ 0 w 3080"/>
                  <a:gd name="T37" fmla="*/ 0 h 2801"/>
                  <a:gd name="T38" fmla="*/ 0 w 3080"/>
                  <a:gd name="T39" fmla="*/ 0 h 2801"/>
                  <a:gd name="T40" fmla="*/ 0 w 3080"/>
                  <a:gd name="T41" fmla="*/ 0 h 2801"/>
                  <a:gd name="T42" fmla="*/ 0 w 3080"/>
                  <a:gd name="T43" fmla="*/ 0 h 2801"/>
                  <a:gd name="T44" fmla="*/ 0 w 3080"/>
                  <a:gd name="T45" fmla="*/ 0 h 2801"/>
                  <a:gd name="T46" fmla="*/ 0 w 3080"/>
                  <a:gd name="T47" fmla="*/ 0 h 2801"/>
                  <a:gd name="T48" fmla="*/ 0 w 3080"/>
                  <a:gd name="T49" fmla="*/ 0 h 2801"/>
                  <a:gd name="T50" fmla="*/ 0 w 3080"/>
                  <a:gd name="T51" fmla="*/ 0 h 2801"/>
                  <a:gd name="T52" fmla="*/ 0 w 3080"/>
                  <a:gd name="T53" fmla="*/ 0 h 2801"/>
                  <a:gd name="T54" fmla="*/ 0 w 3080"/>
                  <a:gd name="T55" fmla="*/ 0 h 2801"/>
                  <a:gd name="T56" fmla="*/ 0 w 3080"/>
                  <a:gd name="T57" fmla="*/ 0 h 2801"/>
                  <a:gd name="T58" fmla="*/ 0 w 3080"/>
                  <a:gd name="T59" fmla="*/ 0 h 2801"/>
                  <a:gd name="T60" fmla="*/ 0 w 3080"/>
                  <a:gd name="T61" fmla="*/ 0 h 2801"/>
                  <a:gd name="T62" fmla="*/ 0 w 3080"/>
                  <a:gd name="T63" fmla="*/ 0 h 2801"/>
                  <a:gd name="T64" fmla="*/ 0 w 3080"/>
                  <a:gd name="T65" fmla="*/ 0 h 2801"/>
                  <a:gd name="T66" fmla="*/ 0 w 3080"/>
                  <a:gd name="T67" fmla="*/ 0 h 2801"/>
                  <a:gd name="T68" fmla="*/ 0 w 3080"/>
                  <a:gd name="T69" fmla="*/ 0 h 2801"/>
                  <a:gd name="T70" fmla="*/ 0 w 3080"/>
                  <a:gd name="T71" fmla="*/ 0 h 2801"/>
                  <a:gd name="T72" fmla="*/ 0 w 3080"/>
                  <a:gd name="T73" fmla="*/ 0 h 2801"/>
                  <a:gd name="T74" fmla="*/ 0 w 3080"/>
                  <a:gd name="T75" fmla="*/ 0 h 2801"/>
                  <a:gd name="T76" fmla="*/ 0 w 3080"/>
                  <a:gd name="T77" fmla="*/ 0 h 2801"/>
                  <a:gd name="T78" fmla="*/ 0 w 3080"/>
                  <a:gd name="T79" fmla="*/ 0 h 2801"/>
                  <a:gd name="T80" fmla="*/ 0 w 3080"/>
                  <a:gd name="T81" fmla="*/ 0 h 2801"/>
                  <a:gd name="T82" fmla="*/ 0 w 3080"/>
                  <a:gd name="T83" fmla="*/ 0 h 2801"/>
                  <a:gd name="T84" fmla="*/ 0 w 3080"/>
                  <a:gd name="T85" fmla="*/ 0 h 2801"/>
                  <a:gd name="T86" fmla="*/ 0 w 3080"/>
                  <a:gd name="T87" fmla="*/ 0 h 2801"/>
                  <a:gd name="T88" fmla="*/ 0 w 3080"/>
                  <a:gd name="T89" fmla="*/ 0 h 2801"/>
                  <a:gd name="T90" fmla="*/ 0 w 3080"/>
                  <a:gd name="T91" fmla="*/ 0 h 2801"/>
                  <a:gd name="T92" fmla="*/ 0 w 3080"/>
                  <a:gd name="T93" fmla="*/ 0 h 2801"/>
                  <a:gd name="T94" fmla="*/ 0 w 3080"/>
                  <a:gd name="T95" fmla="*/ 0 h 2801"/>
                  <a:gd name="T96" fmla="*/ 0 w 3080"/>
                  <a:gd name="T97" fmla="*/ 0 h 2801"/>
                  <a:gd name="T98" fmla="*/ 0 w 3080"/>
                  <a:gd name="T99" fmla="*/ 0 h 2801"/>
                  <a:gd name="T100" fmla="*/ 0 w 3080"/>
                  <a:gd name="T101" fmla="*/ 0 h 2801"/>
                  <a:gd name="T102" fmla="*/ 0 w 3080"/>
                  <a:gd name="T103" fmla="*/ 0 h 2801"/>
                  <a:gd name="T104" fmla="*/ 0 w 3080"/>
                  <a:gd name="T105" fmla="*/ 0 h 2801"/>
                  <a:gd name="T106" fmla="*/ 0 w 3080"/>
                  <a:gd name="T107" fmla="*/ 0 h 2801"/>
                  <a:gd name="T108" fmla="*/ 0 w 3080"/>
                  <a:gd name="T109" fmla="*/ 0 h 2801"/>
                  <a:gd name="T110" fmla="*/ 0 w 3080"/>
                  <a:gd name="T111" fmla="*/ 0 h 2801"/>
                  <a:gd name="T112" fmla="*/ 0 w 3080"/>
                  <a:gd name="T113" fmla="*/ 0 h 2801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3080"/>
                  <a:gd name="T172" fmla="*/ 0 h 2801"/>
                  <a:gd name="T173" fmla="*/ 3080 w 3080"/>
                  <a:gd name="T174" fmla="*/ 2801 h 2801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3080" h="2801">
                    <a:moveTo>
                      <a:pt x="1344" y="35"/>
                    </a:moveTo>
                    <a:lnTo>
                      <a:pt x="1362" y="36"/>
                    </a:lnTo>
                    <a:lnTo>
                      <a:pt x="1381" y="39"/>
                    </a:lnTo>
                    <a:lnTo>
                      <a:pt x="1398" y="41"/>
                    </a:lnTo>
                    <a:lnTo>
                      <a:pt x="1415" y="44"/>
                    </a:lnTo>
                    <a:lnTo>
                      <a:pt x="1434" y="48"/>
                    </a:lnTo>
                    <a:lnTo>
                      <a:pt x="1451" y="50"/>
                    </a:lnTo>
                    <a:lnTo>
                      <a:pt x="1468" y="52"/>
                    </a:lnTo>
                    <a:lnTo>
                      <a:pt x="1487" y="55"/>
                    </a:lnTo>
                    <a:lnTo>
                      <a:pt x="1516" y="52"/>
                    </a:lnTo>
                    <a:lnTo>
                      <a:pt x="1546" y="50"/>
                    </a:lnTo>
                    <a:lnTo>
                      <a:pt x="1575" y="49"/>
                    </a:lnTo>
                    <a:lnTo>
                      <a:pt x="1605" y="47"/>
                    </a:lnTo>
                    <a:lnTo>
                      <a:pt x="1634" y="46"/>
                    </a:lnTo>
                    <a:lnTo>
                      <a:pt x="1664" y="44"/>
                    </a:lnTo>
                    <a:lnTo>
                      <a:pt x="1694" y="43"/>
                    </a:lnTo>
                    <a:lnTo>
                      <a:pt x="1723" y="43"/>
                    </a:lnTo>
                    <a:lnTo>
                      <a:pt x="1753" y="42"/>
                    </a:lnTo>
                    <a:lnTo>
                      <a:pt x="1783" y="42"/>
                    </a:lnTo>
                    <a:lnTo>
                      <a:pt x="1813" y="42"/>
                    </a:lnTo>
                    <a:lnTo>
                      <a:pt x="1842" y="42"/>
                    </a:lnTo>
                    <a:lnTo>
                      <a:pt x="1872" y="42"/>
                    </a:lnTo>
                    <a:lnTo>
                      <a:pt x="1902" y="43"/>
                    </a:lnTo>
                    <a:lnTo>
                      <a:pt x="1932" y="43"/>
                    </a:lnTo>
                    <a:lnTo>
                      <a:pt x="1962" y="44"/>
                    </a:lnTo>
                    <a:lnTo>
                      <a:pt x="1992" y="46"/>
                    </a:lnTo>
                    <a:lnTo>
                      <a:pt x="2022" y="46"/>
                    </a:lnTo>
                    <a:lnTo>
                      <a:pt x="2052" y="47"/>
                    </a:lnTo>
                    <a:lnTo>
                      <a:pt x="2082" y="48"/>
                    </a:lnTo>
                    <a:lnTo>
                      <a:pt x="2112" y="50"/>
                    </a:lnTo>
                    <a:lnTo>
                      <a:pt x="2142" y="51"/>
                    </a:lnTo>
                    <a:lnTo>
                      <a:pt x="2172" y="52"/>
                    </a:lnTo>
                    <a:lnTo>
                      <a:pt x="2201" y="54"/>
                    </a:lnTo>
                    <a:lnTo>
                      <a:pt x="2231" y="56"/>
                    </a:lnTo>
                    <a:lnTo>
                      <a:pt x="2261" y="57"/>
                    </a:lnTo>
                    <a:lnTo>
                      <a:pt x="2291" y="59"/>
                    </a:lnTo>
                    <a:lnTo>
                      <a:pt x="2321" y="61"/>
                    </a:lnTo>
                    <a:lnTo>
                      <a:pt x="2351" y="62"/>
                    </a:lnTo>
                    <a:lnTo>
                      <a:pt x="2381" y="64"/>
                    </a:lnTo>
                    <a:lnTo>
                      <a:pt x="2410" y="65"/>
                    </a:lnTo>
                    <a:lnTo>
                      <a:pt x="2440" y="67"/>
                    </a:lnTo>
                    <a:lnTo>
                      <a:pt x="2478" y="67"/>
                    </a:lnTo>
                    <a:lnTo>
                      <a:pt x="2515" y="66"/>
                    </a:lnTo>
                    <a:lnTo>
                      <a:pt x="2552" y="64"/>
                    </a:lnTo>
                    <a:lnTo>
                      <a:pt x="2589" y="61"/>
                    </a:lnTo>
                    <a:lnTo>
                      <a:pt x="2626" y="57"/>
                    </a:lnTo>
                    <a:lnTo>
                      <a:pt x="2662" y="52"/>
                    </a:lnTo>
                    <a:lnTo>
                      <a:pt x="2699" y="49"/>
                    </a:lnTo>
                    <a:lnTo>
                      <a:pt x="2736" y="44"/>
                    </a:lnTo>
                    <a:lnTo>
                      <a:pt x="2772" y="41"/>
                    </a:lnTo>
                    <a:lnTo>
                      <a:pt x="2809" y="37"/>
                    </a:lnTo>
                    <a:lnTo>
                      <a:pt x="2846" y="36"/>
                    </a:lnTo>
                    <a:lnTo>
                      <a:pt x="2882" y="35"/>
                    </a:lnTo>
                    <a:lnTo>
                      <a:pt x="2919" y="35"/>
                    </a:lnTo>
                    <a:lnTo>
                      <a:pt x="2956" y="39"/>
                    </a:lnTo>
                    <a:lnTo>
                      <a:pt x="2993" y="42"/>
                    </a:lnTo>
                    <a:lnTo>
                      <a:pt x="3030" y="49"/>
                    </a:lnTo>
                    <a:lnTo>
                      <a:pt x="3023" y="175"/>
                    </a:lnTo>
                    <a:lnTo>
                      <a:pt x="3031" y="221"/>
                    </a:lnTo>
                    <a:lnTo>
                      <a:pt x="3040" y="267"/>
                    </a:lnTo>
                    <a:lnTo>
                      <a:pt x="3047" y="314"/>
                    </a:lnTo>
                    <a:lnTo>
                      <a:pt x="3054" y="361"/>
                    </a:lnTo>
                    <a:lnTo>
                      <a:pt x="3057" y="410"/>
                    </a:lnTo>
                    <a:lnTo>
                      <a:pt x="3060" y="457"/>
                    </a:lnTo>
                    <a:lnTo>
                      <a:pt x="3060" y="507"/>
                    </a:lnTo>
                    <a:lnTo>
                      <a:pt x="3056" y="556"/>
                    </a:lnTo>
                    <a:lnTo>
                      <a:pt x="3056" y="813"/>
                    </a:lnTo>
                    <a:lnTo>
                      <a:pt x="3050" y="857"/>
                    </a:lnTo>
                    <a:lnTo>
                      <a:pt x="3043" y="901"/>
                    </a:lnTo>
                    <a:lnTo>
                      <a:pt x="3036" y="945"/>
                    </a:lnTo>
                    <a:lnTo>
                      <a:pt x="3031" y="990"/>
                    </a:lnTo>
                    <a:lnTo>
                      <a:pt x="3025" y="1034"/>
                    </a:lnTo>
                    <a:lnTo>
                      <a:pt x="3020" y="1079"/>
                    </a:lnTo>
                    <a:lnTo>
                      <a:pt x="3019" y="1124"/>
                    </a:lnTo>
                    <a:lnTo>
                      <a:pt x="3021" y="1170"/>
                    </a:lnTo>
                    <a:lnTo>
                      <a:pt x="3027" y="1202"/>
                    </a:lnTo>
                    <a:lnTo>
                      <a:pt x="3033" y="1235"/>
                    </a:lnTo>
                    <a:lnTo>
                      <a:pt x="3040" y="1267"/>
                    </a:lnTo>
                    <a:lnTo>
                      <a:pt x="3046" y="1299"/>
                    </a:lnTo>
                    <a:lnTo>
                      <a:pt x="3053" y="1332"/>
                    </a:lnTo>
                    <a:lnTo>
                      <a:pt x="3058" y="1364"/>
                    </a:lnTo>
                    <a:lnTo>
                      <a:pt x="3062" y="1398"/>
                    </a:lnTo>
                    <a:lnTo>
                      <a:pt x="3065" y="1431"/>
                    </a:lnTo>
                    <a:lnTo>
                      <a:pt x="3060" y="1432"/>
                    </a:lnTo>
                    <a:lnTo>
                      <a:pt x="3064" y="1455"/>
                    </a:lnTo>
                    <a:lnTo>
                      <a:pt x="3062" y="1480"/>
                    </a:lnTo>
                    <a:lnTo>
                      <a:pt x="3060" y="1504"/>
                    </a:lnTo>
                    <a:lnTo>
                      <a:pt x="3063" y="1528"/>
                    </a:lnTo>
                    <a:lnTo>
                      <a:pt x="3060" y="1578"/>
                    </a:lnTo>
                    <a:lnTo>
                      <a:pt x="3054" y="1626"/>
                    </a:lnTo>
                    <a:lnTo>
                      <a:pt x="3048" y="1675"/>
                    </a:lnTo>
                    <a:lnTo>
                      <a:pt x="3046" y="1724"/>
                    </a:lnTo>
                    <a:lnTo>
                      <a:pt x="3050" y="1767"/>
                    </a:lnTo>
                    <a:lnTo>
                      <a:pt x="3057" y="1810"/>
                    </a:lnTo>
                    <a:lnTo>
                      <a:pt x="3065" y="1853"/>
                    </a:lnTo>
                    <a:lnTo>
                      <a:pt x="3072" y="1897"/>
                    </a:lnTo>
                    <a:lnTo>
                      <a:pt x="3078" y="1940"/>
                    </a:lnTo>
                    <a:lnTo>
                      <a:pt x="3080" y="1985"/>
                    </a:lnTo>
                    <a:lnTo>
                      <a:pt x="3079" y="2029"/>
                    </a:lnTo>
                    <a:lnTo>
                      <a:pt x="3072" y="2075"/>
                    </a:lnTo>
                    <a:lnTo>
                      <a:pt x="3068" y="2122"/>
                    </a:lnTo>
                    <a:lnTo>
                      <a:pt x="3064" y="2170"/>
                    </a:lnTo>
                    <a:lnTo>
                      <a:pt x="3062" y="2218"/>
                    </a:lnTo>
                    <a:lnTo>
                      <a:pt x="3060" y="2267"/>
                    </a:lnTo>
                    <a:lnTo>
                      <a:pt x="3056" y="2314"/>
                    </a:lnTo>
                    <a:lnTo>
                      <a:pt x="3050" y="2361"/>
                    </a:lnTo>
                    <a:lnTo>
                      <a:pt x="3042" y="2406"/>
                    </a:lnTo>
                    <a:lnTo>
                      <a:pt x="3028" y="2450"/>
                    </a:lnTo>
                    <a:lnTo>
                      <a:pt x="3027" y="2494"/>
                    </a:lnTo>
                    <a:lnTo>
                      <a:pt x="3031" y="2537"/>
                    </a:lnTo>
                    <a:lnTo>
                      <a:pt x="3035" y="2579"/>
                    </a:lnTo>
                    <a:lnTo>
                      <a:pt x="3042" y="2620"/>
                    </a:lnTo>
                    <a:lnTo>
                      <a:pt x="3047" y="2662"/>
                    </a:lnTo>
                    <a:lnTo>
                      <a:pt x="3051" y="2703"/>
                    </a:lnTo>
                    <a:lnTo>
                      <a:pt x="3051" y="2745"/>
                    </a:lnTo>
                    <a:lnTo>
                      <a:pt x="3048" y="2788"/>
                    </a:lnTo>
                    <a:lnTo>
                      <a:pt x="3021" y="2784"/>
                    </a:lnTo>
                    <a:lnTo>
                      <a:pt x="2994" y="2782"/>
                    </a:lnTo>
                    <a:lnTo>
                      <a:pt x="2966" y="2779"/>
                    </a:lnTo>
                    <a:lnTo>
                      <a:pt x="2938" y="2776"/>
                    </a:lnTo>
                    <a:lnTo>
                      <a:pt x="2910" y="2773"/>
                    </a:lnTo>
                    <a:lnTo>
                      <a:pt x="2883" y="2772"/>
                    </a:lnTo>
                    <a:lnTo>
                      <a:pt x="2855" y="2769"/>
                    </a:lnTo>
                    <a:lnTo>
                      <a:pt x="2827" y="2768"/>
                    </a:lnTo>
                    <a:lnTo>
                      <a:pt x="2800" y="2768"/>
                    </a:lnTo>
                    <a:lnTo>
                      <a:pt x="2772" y="2769"/>
                    </a:lnTo>
                    <a:lnTo>
                      <a:pt x="2744" y="2771"/>
                    </a:lnTo>
                    <a:lnTo>
                      <a:pt x="2718" y="2774"/>
                    </a:lnTo>
                    <a:lnTo>
                      <a:pt x="2691" y="2777"/>
                    </a:lnTo>
                    <a:lnTo>
                      <a:pt x="2664" y="2783"/>
                    </a:lnTo>
                    <a:lnTo>
                      <a:pt x="2639" y="2790"/>
                    </a:lnTo>
                    <a:lnTo>
                      <a:pt x="2614" y="2799"/>
                    </a:lnTo>
                    <a:lnTo>
                      <a:pt x="2600" y="2799"/>
                    </a:lnTo>
                    <a:lnTo>
                      <a:pt x="2586" y="2798"/>
                    </a:lnTo>
                    <a:lnTo>
                      <a:pt x="2572" y="2798"/>
                    </a:lnTo>
                    <a:lnTo>
                      <a:pt x="2558" y="2797"/>
                    </a:lnTo>
                    <a:lnTo>
                      <a:pt x="2544" y="2796"/>
                    </a:lnTo>
                    <a:lnTo>
                      <a:pt x="2530" y="2795"/>
                    </a:lnTo>
                    <a:lnTo>
                      <a:pt x="2518" y="2794"/>
                    </a:lnTo>
                    <a:lnTo>
                      <a:pt x="2504" y="2792"/>
                    </a:lnTo>
                    <a:lnTo>
                      <a:pt x="2491" y="2792"/>
                    </a:lnTo>
                    <a:lnTo>
                      <a:pt x="2477" y="2791"/>
                    </a:lnTo>
                    <a:lnTo>
                      <a:pt x="2463" y="2790"/>
                    </a:lnTo>
                    <a:lnTo>
                      <a:pt x="2451" y="2789"/>
                    </a:lnTo>
                    <a:lnTo>
                      <a:pt x="2437" y="2789"/>
                    </a:lnTo>
                    <a:lnTo>
                      <a:pt x="2423" y="2789"/>
                    </a:lnTo>
                    <a:lnTo>
                      <a:pt x="2409" y="2789"/>
                    </a:lnTo>
                    <a:lnTo>
                      <a:pt x="2395" y="2789"/>
                    </a:lnTo>
                    <a:lnTo>
                      <a:pt x="2371" y="2786"/>
                    </a:lnTo>
                    <a:lnTo>
                      <a:pt x="2347" y="2782"/>
                    </a:lnTo>
                    <a:lnTo>
                      <a:pt x="2324" y="2777"/>
                    </a:lnTo>
                    <a:lnTo>
                      <a:pt x="2299" y="2774"/>
                    </a:lnTo>
                    <a:lnTo>
                      <a:pt x="2275" y="2769"/>
                    </a:lnTo>
                    <a:lnTo>
                      <a:pt x="2251" y="2766"/>
                    </a:lnTo>
                    <a:lnTo>
                      <a:pt x="2228" y="2761"/>
                    </a:lnTo>
                    <a:lnTo>
                      <a:pt x="2203" y="2758"/>
                    </a:lnTo>
                    <a:lnTo>
                      <a:pt x="2179" y="2756"/>
                    </a:lnTo>
                    <a:lnTo>
                      <a:pt x="2155" y="2752"/>
                    </a:lnTo>
                    <a:lnTo>
                      <a:pt x="2129" y="2750"/>
                    </a:lnTo>
                    <a:lnTo>
                      <a:pt x="2105" y="2749"/>
                    </a:lnTo>
                    <a:lnTo>
                      <a:pt x="2080" y="2747"/>
                    </a:lnTo>
                    <a:lnTo>
                      <a:pt x="2055" y="2747"/>
                    </a:lnTo>
                    <a:lnTo>
                      <a:pt x="2030" y="2749"/>
                    </a:lnTo>
                    <a:lnTo>
                      <a:pt x="2005" y="2750"/>
                    </a:lnTo>
                    <a:lnTo>
                      <a:pt x="1707" y="2801"/>
                    </a:lnTo>
                    <a:lnTo>
                      <a:pt x="1688" y="2799"/>
                    </a:lnTo>
                    <a:lnTo>
                      <a:pt x="1670" y="2796"/>
                    </a:lnTo>
                    <a:lnTo>
                      <a:pt x="1651" y="2792"/>
                    </a:lnTo>
                    <a:lnTo>
                      <a:pt x="1634" y="2788"/>
                    </a:lnTo>
                    <a:lnTo>
                      <a:pt x="1616" y="2783"/>
                    </a:lnTo>
                    <a:lnTo>
                      <a:pt x="1599" y="2779"/>
                    </a:lnTo>
                    <a:lnTo>
                      <a:pt x="1581" y="2775"/>
                    </a:lnTo>
                    <a:lnTo>
                      <a:pt x="1562" y="2773"/>
                    </a:lnTo>
                    <a:lnTo>
                      <a:pt x="1536" y="2771"/>
                    </a:lnTo>
                    <a:lnTo>
                      <a:pt x="1508" y="2767"/>
                    </a:lnTo>
                    <a:lnTo>
                      <a:pt x="1481" y="2764"/>
                    </a:lnTo>
                    <a:lnTo>
                      <a:pt x="1453" y="2760"/>
                    </a:lnTo>
                    <a:lnTo>
                      <a:pt x="1427" y="2757"/>
                    </a:lnTo>
                    <a:lnTo>
                      <a:pt x="1400" y="2753"/>
                    </a:lnTo>
                    <a:lnTo>
                      <a:pt x="1373" y="2750"/>
                    </a:lnTo>
                    <a:lnTo>
                      <a:pt x="1346" y="2746"/>
                    </a:lnTo>
                    <a:lnTo>
                      <a:pt x="1318" y="2744"/>
                    </a:lnTo>
                    <a:lnTo>
                      <a:pt x="1292" y="2742"/>
                    </a:lnTo>
                    <a:lnTo>
                      <a:pt x="1264" y="2739"/>
                    </a:lnTo>
                    <a:lnTo>
                      <a:pt x="1236" y="2738"/>
                    </a:lnTo>
                    <a:lnTo>
                      <a:pt x="1209" y="2737"/>
                    </a:lnTo>
                    <a:lnTo>
                      <a:pt x="1181" y="2737"/>
                    </a:lnTo>
                    <a:lnTo>
                      <a:pt x="1153" y="2738"/>
                    </a:lnTo>
                    <a:lnTo>
                      <a:pt x="1125" y="2739"/>
                    </a:lnTo>
                    <a:lnTo>
                      <a:pt x="878" y="2757"/>
                    </a:lnTo>
                    <a:lnTo>
                      <a:pt x="615" y="2742"/>
                    </a:lnTo>
                    <a:lnTo>
                      <a:pt x="325" y="2758"/>
                    </a:lnTo>
                    <a:lnTo>
                      <a:pt x="16" y="2732"/>
                    </a:lnTo>
                    <a:lnTo>
                      <a:pt x="17" y="2700"/>
                    </a:lnTo>
                    <a:lnTo>
                      <a:pt x="24" y="2669"/>
                    </a:lnTo>
                    <a:lnTo>
                      <a:pt x="32" y="2640"/>
                    </a:lnTo>
                    <a:lnTo>
                      <a:pt x="38" y="2609"/>
                    </a:lnTo>
                    <a:lnTo>
                      <a:pt x="46" y="2551"/>
                    </a:lnTo>
                    <a:lnTo>
                      <a:pt x="48" y="2494"/>
                    </a:lnTo>
                    <a:lnTo>
                      <a:pt x="47" y="2439"/>
                    </a:lnTo>
                    <a:lnTo>
                      <a:pt x="44" y="2383"/>
                    </a:lnTo>
                    <a:lnTo>
                      <a:pt x="36" y="2328"/>
                    </a:lnTo>
                    <a:lnTo>
                      <a:pt x="26" y="2274"/>
                    </a:lnTo>
                    <a:lnTo>
                      <a:pt x="16" y="2220"/>
                    </a:lnTo>
                    <a:lnTo>
                      <a:pt x="5" y="2168"/>
                    </a:lnTo>
                    <a:lnTo>
                      <a:pt x="6" y="2128"/>
                    </a:lnTo>
                    <a:lnTo>
                      <a:pt x="11" y="2089"/>
                    </a:lnTo>
                    <a:lnTo>
                      <a:pt x="16" y="2049"/>
                    </a:lnTo>
                    <a:lnTo>
                      <a:pt x="17" y="2009"/>
                    </a:lnTo>
                    <a:lnTo>
                      <a:pt x="13" y="1901"/>
                    </a:lnTo>
                    <a:lnTo>
                      <a:pt x="7" y="1794"/>
                    </a:lnTo>
                    <a:lnTo>
                      <a:pt x="6" y="1687"/>
                    </a:lnTo>
                    <a:lnTo>
                      <a:pt x="17" y="1579"/>
                    </a:lnTo>
                    <a:lnTo>
                      <a:pt x="32" y="1537"/>
                    </a:lnTo>
                    <a:lnTo>
                      <a:pt x="43" y="1495"/>
                    </a:lnTo>
                    <a:lnTo>
                      <a:pt x="48" y="1450"/>
                    </a:lnTo>
                    <a:lnTo>
                      <a:pt x="51" y="1405"/>
                    </a:lnTo>
                    <a:lnTo>
                      <a:pt x="47" y="1361"/>
                    </a:lnTo>
                    <a:lnTo>
                      <a:pt x="40" y="1317"/>
                    </a:lnTo>
                    <a:lnTo>
                      <a:pt x="28" y="1274"/>
                    </a:lnTo>
                    <a:lnTo>
                      <a:pt x="9" y="1235"/>
                    </a:lnTo>
                    <a:lnTo>
                      <a:pt x="7" y="1208"/>
                    </a:lnTo>
                    <a:lnTo>
                      <a:pt x="9" y="1183"/>
                    </a:lnTo>
                    <a:lnTo>
                      <a:pt x="14" y="1158"/>
                    </a:lnTo>
                    <a:lnTo>
                      <a:pt x="21" y="1134"/>
                    </a:lnTo>
                    <a:lnTo>
                      <a:pt x="25" y="1110"/>
                    </a:lnTo>
                    <a:lnTo>
                      <a:pt x="29" y="1086"/>
                    </a:lnTo>
                    <a:lnTo>
                      <a:pt x="28" y="1060"/>
                    </a:lnTo>
                    <a:lnTo>
                      <a:pt x="21" y="1035"/>
                    </a:lnTo>
                    <a:lnTo>
                      <a:pt x="9" y="1002"/>
                    </a:lnTo>
                    <a:lnTo>
                      <a:pt x="2" y="968"/>
                    </a:lnTo>
                    <a:lnTo>
                      <a:pt x="0" y="932"/>
                    </a:lnTo>
                    <a:lnTo>
                      <a:pt x="5" y="896"/>
                    </a:lnTo>
                    <a:lnTo>
                      <a:pt x="11" y="845"/>
                    </a:lnTo>
                    <a:lnTo>
                      <a:pt x="23" y="796"/>
                    </a:lnTo>
                    <a:lnTo>
                      <a:pt x="36" y="747"/>
                    </a:lnTo>
                    <a:lnTo>
                      <a:pt x="48" y="697"/>
                    </a:lnTo>
                    <a:lnTo>
                      <a:pt x="59" y="649"/>
                    </a:lnTo>
                    <a:lnTo>
                      <a:pt x="66" y="598"/>
                    </a:lnTo>
                    <a:lnTo>
                      <a:pt x="66" y="546"/>
                    </a:lnTo>
                    <a:lnTo>
                      <a:pt x="59" y="493"/>
                    </a:lnTo>
                    <a:lnTo>
                      <a:pt x="50" y="450"/>
                    </a:lnTo>
                    <a:lnTo>
                      <a:pt x="43" y="405"/>
                    </a:lnTo>
                    <a:lnTo>
                      <a:pt x="37" y="361"/>
                    </a:lnTo>
                    <a:lnTo>
                      <a:pt x="32" y="316"/>
                    </a:lnTo>
                    <a:lnTo>
                      <a:pt x="28" y="271"/>
                    </a:lnTo>
                    <a:lnTo>
                      <a:pt x="23" y="226"/>
                    </a:lnTo>
                    <a:lnTo>
                      <a:pt x="17" y="181"/>
                    </a:lnTo>
                    <a:lnTo>
                      <a:pt x="11" y="136"/>
                    </a:lnTo>
                    <a:lnTo>
                      <a:pt x="11" y="110"/>
                    </a:lnTo>
                    <a:lnTo>
                      <a:pt x="9" y="85"/>
                    </a:lnTo>
                    <a:lnTo>
                      <a:pt x="9" y="58"/>
                    </a:lnTo>
                    <a:lnTo>
                      <a:pt x="14" y="34"/>
                    </a:lnTo>
                    <a:lnTo>
                      <a:pt x="61" y="35"/>
                    </a:lnTo>
                    <a:lnTo>
                      <a:pt x="107" y="35"/>
                    </a:lnTo>
                    <a:lnTo>
                      <a:pt x="155" y="35"/>
                    </a:lnTo>
                    <a:lnTo>
                      <a:pt x="202" y="34"/>
                    </a:lnTo>
                    <a:lnTo>
                      <a:pt x="249" y="34"/>
                    </a:lnTo>
                    <a:lnTo>
                      <a:pt x="296" y="33"/>
                    </a:lnTo>
                    <a:lnTo>
                      <a:pt x="343" y="32"/>
                    </a:lnTo>
                    <a:lnTo>
                      <a:pt x="390" y="30"/>
                    </a:lnTo>
                    <a:lnTo>
                      <a:pt x="437" y="30"/>
                    </a:lnTo>
                    <a:lnTo>
                      <a:pt x="484" y="30"/>
                    </a:lnTo>
                    <a:lnTo>
                      <a:pt x="530" y="32"/>
                    </a:lnTo>
                    <a:lnTo>
                      <a:pt x="576" y="33"/>
                    </a:lnTo>
                    <a:lnTo>
                      <a:pt x="624" y="35"/>
                    </a:lnTo>
                    <a:lnTo>
                      <a:pt x="670" y="39"/>
                    </a:lnTo>
                    <a:lnTo>
                      <a:pt x="715" y="43"/>
                    </a:lnTo>
                    <a:lnTo>
                      <a:pt x="761" y="50"/>
                    </a:lnTo>
                    <a:lnTo>
                      <a:pt x="789" y="48"/>
                    </a:lnTo>
                    <a:lnTo>
                      <a:pt x="817" y="44"/>
                    </a:lnTo>
                    <a:lnTo>
                      <a:pt x="845" y="40"/>
                    </a:lnTo>
                    <a:lnTo>
                      <a:pt x="872" y="35"/>
                    </a:lnTo>
                    <a:lnTo>
                      <a:pt x="900" y="30"/>
                    </a:lnTo>
                    <a:lnTo>
                      <a:pt x="927" y="26"/>
                    </a:lnTo>
                    <a:lnTo>
                      <a:pt x="954" y="20"/>
                    </a:lnTo>
                    <a:lnTo>
                      <a:pt x="982" y="15"/>
                    </a:lnTo>
                    <a:lnTo>
                      <a:pt x="1009" y="11"/>
                    </a:lnTo>
                    <a:lnTo>
                      <a:pt x="1036" y="7"/>
                    </a:lnTo>
                    <a:lnTo>
                      <a:pt x="1064" y="4"/>
                    </a:lnTo>
                    <a:lnTo>
                      <a:pt x="1092" y="2"/>
                    </a:lnTo>
                    <a:lnTo>
                      <a:pt x="1120" y="0"/>
                    </a:lnTo>
                    <a:lnTo>
                      <a:pt x="1147" y="0"/>
                    </a:lnTo>
                    <a:lnTo>
                      <a:pt x="1176" y="2"/>
                    </a:lnTo>
                    <a:lnTo>
                      <a:pt x="1205" y="5"/>
                    </a:lnTo>
                    <a:lnTo>
                      <a:pt x="1344" y="35"/>
                    </a:lnTo>
                    <a:close/>
                  </a:path>
                </a:pathLst>
              </a:custGeom>
              <a:solidFill>
                <a:srgbClr val="005B7F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 dirty="0"/>
              </a:p>
            </p:txBody>
          </p:sp>
          <p:sp>
            <p:nvSpPr>
              <p:cNvPr id="73808" name="Freeform 139"/>
              <p:cNvSpPr>
                <a:spLocks/>
              </p:cNvSpPr>
              <p:nvPr/>
            </p:nvSpPr>
            <p:spPr bwMode="auto">
              <a:xfrm>
                <a:off x="4041" y="2337"/>
                <a:ext cx="225" cy="215"/>
              </a:xfrm>
              <a:custGeom>
                <a:avLst/>
                <a:gdLst>
                  <a:gd name="T0" fmla="*/ 0 w 1128"/>
                  <a:gd name="T1" fmla="*/ 0 h 1074"/>
                  <a:gd name="T2" fmla="*/ 0 w 1128"/>
                  <a:gd name="T3" fmla="*/ 0 h 1074"/>
                  <a:gd name="T4" fmla="*/ 0 w 1128"/>
                  <a:gd name="T5" fmla="*/ 0 h 1074"/>
                  <a:gd name="T6" fmla="*/ 0 w 1128"/>
                  <a:gd name="T7" fmla="*/ 0 h 1074"/>
                  <a:gd name="T8" fmla="*/ 0 w 1128"/>
                  <a:gd name="T9" fmla="*/ 0 h 1074"/>
                  <a:gd name="T10" fmla="*/ 0 w 1128"/>
                  <a:gd name="T11" fmla="*/ 0 h 1074"/>
                  <a:gd name="T12" fmla="*/ 0 w 1128"/>
                  <a:gd name="T13" fmla="*/ 0 h 1074"/>
                  <a:gd name="T14" fmla="*/ 0 w 1128"/>
                  <a:gd name="T15" fmla="*/ 0 h 1074"/>
                  <a:gd name="T16" fmla="*/ 0 w 1128"/>
                  <a:gd name="T17" fmla="*/ 0 h 1074"/>
                  <a:gd name="T18" fmla="*/ 0 w 1128"/>
                  <a:gd name="T19" fmla="*/ 0 h 1074"/>
                  <a:gd name="T20" fmla="*/ 0 w 1128"/>
                  <a:gd name="T21" fmla="*/ 0 h 1074"/>
                  <a:gd name="T22" fmla="*/ 0 w 1128"/>
                  <a:gd name="T23" fmla="*/ 0 h 1074"/>
                  <a:gd name="T24" fmla="*/ 0 w 1128"/>
                  <a:gd name="T25" fmla="*/ 0 h 1074"/>
                  <a:gd name="T26" fmla="*/ 0 w 1128"/>
                  <a:gd name="T27" fmla="*/ 0 h 1074"/>
                  <a:gd name="T28" fmla="*/ 0 w 1128"/>
                  <a:gd name="T29" fmla="*/ 0 h 1074"/>
                  <a:gd name="T30" fmla="*/ 0 w 1128"/>
                  <a:gd name="T31" fmla="*/ 0 h 1074"/>
                  <a:gd name="T32" fmla="*/ 0 w 1128"/>
                  <a:gd name="T33" fmla="*/ 0 h 1074"/>
                  <a:gd name="T34" fmla="*/ 0 w 1128"/>
                  <a:gd name="T35" fmla="*/ 0 h 1074"/>
                  <a:gd name="T36" fmla="*/ 0 w 1128"/>
                  <a:gd name="T37" fmla="*/ 0 h 1074"/>
                  <a:gd name="T38" fmla="*/ 0 w 1128"/>
                  <a:gd name="T39" fmla="*/ 0 h 1074"/>
                  <a:gd name="T40" fmla="*/ 0 w 1128"/>
                  <a:gd name="T41" fmla="*/ 0 h 1074"/>
                  <a:gd name="T42" fmla="*/ 0 w 1128"/>
                  <a:gd name="T43" fmla="*/ 0 h 1074"/>
                  <a:gd name="T44" fmla="*/ 0 w 1128"/>
                  <a:gd name="T45" fmla="*/ 0 h 1074"/>
                  <a:gd name="T46" fmla="*/ 0 w 1128"/>
                  <a:gd name="T47" fmla="*/ 0 h 1074"/>
                  <a:gd name="T48" fmla="*/ 0 w 1128"/>
                  <a:gd name="T49" fmla="*/ 0 h 1074"/>
                  <a:gd name="T50" fmla="*/ 0 w 1128"/>
                  <a:gd name="T51" fmla="*/ 0 h 1074"/>
                  <a:gd name="T52" fmla="*/ 0 w 1128"/>
                  <a:gd name="T53" fmla="*/ 0 h 1074"/>
                  <a:gd name="T54" fmla="*/ 0 w 1128"/>
                  <a:gd name="T55" fmla="*/ 0 h 1074"/>
                  <a:gd name="T56" fmla="*/ 0 w 1128"/>
                  <a:gd name="T57" fmla="*/ 0 h 1074"/>
                  <a:gd name="T58" fmla="*/ 0 w 1128"/>
                  <a:gd name="T59" fmla="*/ 0 h 1074"/>
                  <a:gd name="T60" fmla="*/ 0 w 1128"/>
                  <a:gd name="T61" fmla="*/ 0 h 1074"/>
                  <a:gd name="T62" fmla="*/ 0 w 1128"/>
                  <a:gd name="T63" fmla="*/ 0 h 1074"/>
                  <a:gd name="T64" fmla="*/ 0 w 1128"/>
                  <a:gd name="T65" fmla="*/ 0 h 1074"/>
                  <a:gd name="T66" fmla="*/ 0 w 1128"/>
                  <a:gd name="T67" fmla="*/ 0 h 1074"/>
                  <a:gd name="T68" fmla="*/ 0 w 1128"/>
                  <a:gd name="T69" fmla="*/ 0 h 1074"/>
                  <a:gd name="T70" fmla="*/ 0 w 1128"/>
                  <a:gd name="T71" fmla="*/ 0 h 1074"/>
                  <a:gd name="T72" fmla="*/ 0 w 1128"/>
                  <a:gd name="T73" fmla="*/ 0 h 1074"/>
                  <a:gd name="T74" fmla="*/ 0 w 1128"/>
                  <a:gd name="T75" fmla="*/ 0 h 1074"/>
                  <a:gd name="T76" fmla="*/ 0 w 1128"/>
                  <a:gd name="T77" fmla="*/ 0 h 1074"/>
                  <a:gd name="T78" fmla="*/ 0 w 1128"/>
                  <a:gd name="T79" fmla="*/ 0 h 1074"/>
                  <a:gd name="T80" fmla="*/ 0 w 1128"/>
                  <a:gd name="T81" fmla="*/ 0 h 1074"/>
                  <a:gd name="T82" fmla="*/ 0 w 1128"/>
                  <a:gd name="T83" fmla="*/ 0 h 1074"/>
                  <a:gd name="T84" fmla="*/ 0 w 1128"/>
                  <a:gd name="T85" fmla="*/ 0 h 1074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1128"/>
                  <a:gd name="T130" fmla="*/ 0 h 1074"/>
                  <a:gd name="T131" fmla="*/ 1128 w 1128"/>
                  <a:gd name="T132" fmla="*/ 1074 h 1074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1128" h="1074">
                    <a:moveTo>
                      <a:pt x="1128" y="15"/>
                    </a:moveTo>
                    <a:lnTo>
                      <a:pt x="1112" y="26"/>
                    </a:lnTo>
                    <a:lnTo>
                      <a:pt x="1094" y="35"/>
                    </a:lnTo>
                    <a:lnTo>
                      <a:pt x="1077" y="44"/>
                    </a:lnTo>
                    <a:lnTo>
                      <a:pt x="1061" y="52"/>
                    </a:lnTo>
                    <a:lnTo>
                      <a:pt x="1043" y="62"/>
                    </a:lnTo>
                    <a:lnTo>
                      <a:pt x="1026" y="71"/>
                    </a:lnTo>
                    <a:lnTo>
                      <a:pt x="1009" y="79"/>
                    </a:lnTo>
                    <a:lnTo>
                      <a:pt x="991" y="88"/>
                    </a:lnTo>
                    <a:lnTo>
                      <a:pt x="974" y="98"/>
                    </a:lnTo>
                    <a:lnTo>
                      <a:pt x="958" y="108"/>
                    </a:lnTo>
                    <a:lnTo>
                      <a:pt x="941" y="118"/>
                    </a:lnTo>
                    <a:lnTo>
                      <a:pt x="924" y="130"/>
                    </a:lnTo>
                    <a:lnTo>
                      <a:pt x="908" y="141"/>
                    </a:lnTo>
                    <a:lnTo>
                      <a:pt x="892" y="154"/>
                    </a:lnTo>
                    <a:lnTo>
                      <a:pt x="877" y="167"/>
                    </a:lnTo>
                    <a:lnTo>
                      <a:pt x="862" y="182"/>
                    </a:lnTo>
                    <a:lnTo>
                      <a:pt x="844" y="198"/>
                    </a:lnTo>
                    <a:lnTo>
                      <a:pt x="826" y="215"/>
                    </a:lnTo>
                    <a:lnTo>
                      <a:pt x="810" y="233"/>
                    </a:lnTo>
                    <a:lnTo>
                      <a:pt x="795" y="250"/>
                    </a:lnTo>
                    <a:lnTo>
                      <a:pt x="780" y="267"/>
                    </a:lnTo>
                    <a:lnTo>
                      <a:pt x="766" y="286"/>
                    </a:lnTo>
                    <a:lnTo>
                      <a:pt x="752" y="304"/>
                    </a:lnTo>
                    <a:lnTo>
                      <a:pt x="738" y="322"/>
                    </a:lnTo>
                    <a:lnTo>
                      <a:pt x="725" y="340"/>
                    </a:lnTo>
                    <a:lnTo>
                      <a:pt x="711" y="359"/>
                    </a:lnTo>
                    <a:lnTo>
                      <a:pt x="696" y="377"/>
                    </a:lnTo>
                    <a:lnTo>
                      <a:pt x="681" y="394"/>
                    </a:lnTo>
                    <a:lnTo>
                      <a:pt x="666" y="412"/>
                    </a:lnTo>
                    <a:lnTo>
                      <a:pt x="649" y="429"/>
                    </a:lnTo>
                    <a:lnTo>
                      <a:pt x="633" y="446"/>
                    </a:lnTo>
                    <a:lnTo>
                      <a:pt x="615" y="463"/>
                    </a:lnTo>
                    <a:lnTo>
                      <a:pt x="588" y="474"/>
                    </a:lnTo>
                    <a:lnTo>
                      <a:pt x="562" y="488"/>
                    </a:lnTo>
                    <a:lnTo>
                      <a:pt x="535" y="504"/>
                    </a:lnTo>
                    <a:lnTo>
                      <a:pt x="508" y="520"/>
                    </a:lnTo>
                    <a:lnTo>
                      <a:pt x="484" y="539"/>
                    </a:lnTo>
                    <a:lnTo>
                      <a:pt x="459" y="560"/>
                    </a:lnTo>
                    <a:lnTo>
                      <a:pt x="435" y="580"/>
                    </a:lnTo>
                    <a:lnTo>
                      <a:pt x="413" y="602"/>
                    </a:lnTo>
                    <a:lnTo>
                      <a:pt x="389" y="627"/>
                    </a:lnTo>
                    <a:lnTo>
                      <a:pt x="369" y="650"/>
                    </a:lnTo>
                    <a:lnTo>
                      <a:pt x="349" y="675"/>
                    </a:lnTo>
                    <a:lnTo>
                      <a:pt x="329" y="701"/>
                    </a:lnTo>
                    <a:lnTo>
                      <a:pt x="312" y="726"/>
                    </a:lnTo>
                    <a:lnTo>
                      <a:pt x="296" y="753"/>
                    </a:lnTo>
                    <a:lnTo>
                      <a:pt x="281" y="778"/>
                    </a:lnTo>
                    <a:lnTo>
                      <a:pt x="268" y="805"/>
                    </a:lnTo>
                    <a:lnTo>
                      <a:pt x="254" y="833"/>
                    </a:lnTo>
                    <a:lnTo>
                      <a:pt x="239" y="864"/>
                    </a:lnTo>
                    <a:lnTo>
                      <a:pt x="225" y="892"/>
                    </a:lnTo>
                    <a:lnTo>
                      <a:pt x="212" y="922"/>
                    </a:lnTo>
                    <a:lnTo>
                      <a:pt x="197" y="951"/>
                    </a:lnTo>
                    <a:lnTo>
                      <a:pt x="180" y="980"/>
                    </a:lnTo>
                    <a:lnTo>
                      <a:pt x="165" y="1009"/>
                    </a:lnTo>
                    <a:lnTo>
                      <a:pt x="148" y="1038"/>
                    </a:lnTo>
                    <a:lnTo>
                      <a:pt x="127" y="1037"/>
                    </a:lnTo>
                    <a:lnTo>
                      <a:pt x="108" y="1038"/>
                    </a:lnTo>
                    <a:lnTo>
                      <a:pt x="88" y="1041"/>
                    </a:lnTo>
                    <a:lnTo>
                      <a:pt x="69" y="1047"/>
                    </a:lnTo>
                    <a:lnTo>
                      <a:pt x="51" y="1054"/>
                    </a:lnTo>
                    <a:lnTo>
                      <a:pt x="34" y="1061"/>
                    </a:lnTo>
                    <a:lnTo>
                      <a:pt x="16" y="1068"/>
                    </a:lnTo>
                    <a:lnTo>
                      <a:pt x="0" y="1074"/>
                    </a:lnTo>
                    <a:lnTo>
                      <a:pt x="15" y="1052"/>
                    </a:lnTo>
                    <a:lnTo>
                      <a:pt x="29" y="1031"/>
                    </a:lnTo>
                    <a:lnTo>
                      <a:pt x="42" y="1009"/>
                    </a:lnTo>
                    <a:lnTo>
                      <a:pt x="56" y="987"/>
                    </a:lnTo>
                    <a:lnTo>
                      <a:pt x="68" y="965"/>
                    </a:lnTo>
                    <a:lnTo>
                      <a:pt x="82" y="943"/>
                    </a:lnTo>
                    <a:lnTo>
                      <a:pt x="95" y="921"/>
                    </a:lnTo>
                    <a:lnTo>
                      <a:pt x="109" y="899"/>
                    </a:lnTo>
                    <a:lnTo>
                      <a:pt x="123" y="877"/>
                    </a:lnTo>
                    <a:lnTo>
                      <a:pt x="136" y="855"/>
                    </a:lnTo>
                    <a:lnTo>
                      <a:pt x="151" y="835"/>
                    </a:lnTo>
                    <a:lnTo>
                      <a:pt x="166" y="814"/>
                    </a:lnTo>
                    <a:lnTo>
                      <a:pt x="183" y="793"/>
                    </a:lnTo>
                    <a:lnTo>
                      <a:pt x="199" y="772"/>
                    </a:lnTo>
                    <a:lnTo>
                      <a:pt x="217" y="753"/>
                    </a:lnTo>
                    <a:lnTo>
                      <a:pt x="236" y="733"/>
                    </a:lnTo>
                    <a:lnTo>
                      <a:pt x="252" y="714"/>
                    </a:lnTo>
                    <a:lnTo>
                      <a:pt x="267" y="697"/>
                    </a:lnTo>
                    <a:lnTo>
                      <a:pt x="283" y="679"/>
                    </a:lnTo>
                    <a:lnTo>
                      <a:pt x="297" y="660"/>
                    </a:lnTo>
                    <a:lnTo>
                      <a:pt x="312" y="640"/>
                    </a:lnTo>
                    <a:lnTo>
                      <a:pt x="326" y="622"/>
                    </a:lnTo>
                    <a:lnTo>
                      <a:pt x="340" y="604"/>
                    </a:lnTo>
                    <a:lnTo>
                      <a:pt x="354" y="584"/>
                    </a:lnTo>
                    <a:lnTo>
                      <a:pt x="368" y="564"/>
                    </a:lnTo>
                    <a:lnTo>
                      <a:pt x="380" y="546"/>
                    </a:lnTo>
                    <a:lnTo>
                      <a:pt x="394" y="526"/>
                    </a:lnTo>
                    <a:lnTo>
                      <a:pt x="407" y="506"/>
                    </a:lnTo>
                    <a:lnTo>
                      <a:pt x="420" y="487"/>
                    </a:lnTo>
                    <a:lnTo>
                      <a:pt x="432" y="467"/>
                    </a:lnTo>
                    <a:lnTo>
                      <a:pt x="444" y="447"/>
                    </a:lnTo>
                    <a:lnTo>
                      <a:pt x="456" y="428"/>
                    </a:lnTo>
                    <a:lnTo>
                      <a:pt x="467" y="416"/>
                    </a:lnTo>
                    <a:lnTo>
                      <a:pt x="478" y="406"/>
                    </a:lnTo>
                    <a:lnTo>
                      <a:pt x="490" y="395"/>
                    </a:lnTo>
                    <a:lnTo>
                      <a:pt x="502" y="386"/>
                    </a:lnTo>
                    <a:lnTo>
                      <a:pt x="514" y="377"/>
                    </a:lnTo>
                    <a:lnTo>
                      <a:pt x="527" y="369"/>
                    </a:lnTo>
                    <a:lnTo>
                      <a:pt x="539" y="360"/>
                    </a:lnTo>
                    <a:lnTo>
                      <a:pt x="550" y="349"/>
                    </a:lnTo>
                    <a:lnTo>
                      <a:pt x="659" y="207"/>
                    </a:lnTo>
                    <a:lnTo>
                      <a:pt x="681" y="191"/>
                    </a:lnTo>
                    <a:lnTo>
                      <a:pt x="704" y="174"/>
                    </a:lnTo>
                    <a:lnTo>
                      <a:pt x="726" y="157"/>
                    </a:lnTo>
                    <a:lnTo>
                      <a:pt x="749" y="141"/>
                    </a:lnTo>
                    <a:lnTo>
                      <a:pt x="771" y="125"/>
                    </a:lnTo>
                    <a:lnTo>
                      <a:pt x="794" y="110"/>
                    </a:lnTo>
                    <a:lnTo>
                      <a:pt x="818" y="95"/>
                    </a:lnTo>
                    <a:lnTo>
                      <a:pt x="841" y="80"/>
                    </a:lnTo>
                    <a:lnTo>
                      <a:pt x="864" y="66"/>
                    </a:lnTo>
                    <a:lnTo>
                      <a:pt x="889" y="53"/>
                    </a:lnTo>
                    <a:lnTo>
                      <a:pt x="914" y="42"/>
                    </a:lnTo>
                    <a:lnTo>
                      <a:pt x="938" y="31"/>
                    </a:lnTo>
                    <a:lnTo>
                      <a:pt x="964" y="21"/>
                    </a:lnTo>
                    <a:lnTo>
                      <a:pt x="990" y="13"/>
                    </a:lnTo>
                    <a:lnTo>
                      <a:pt x="1017" y="6"/>
                    </a:lnTo>
                    <a:lnTo>
                      <a:pt x="1043" y="0"/>
                    </a:lnTo>
                    <a:lnTo>
                      <a:pt x="1055" y="1"/>
                    </a:lnTo>
                    <a:lnTo>
                      <a:pt x="1065" y="3"/>
                    </a:lnTo>
                    <a:lnTo>
                      <a:pt x="1077" y="4"/>
                    </a:lnTo>
                    <a:lnTo>
                      <a:pt x="1087" y="5"/>
                    </a:lnTo>
                    <a:lnTo>
                      <a:pt x="1098" y="6"/>
                    </a:lnTo>
                    <a:lnTo>
                      <a:pt x="1108" y="8"/>
                    </a:lnTo>
                    <a:lnTo>
                      <a:pt x="1119" y="12"/>
                    </a:lnTo>
                    <a:lnTo>
                      <a:pt x="1128" y="15"/>
                    </a:lnTo>
                    <a:close/>
                  </a:path>
                </a:pathLst>
              </a:custGeom>
              <a:solidFill>
                <a:srgbClr val="FF7FBF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 dirty="0"/>
              </a:p>
            </p:txBody>
          </p:sp>
          <p:sp>
            <p:nvSpPr>
              <p:cNvPr id="73809" name="Freeform 140"/>
              <p:cNvSpPr>
                <a:spLocks/>
              </p:cNvSpPr>
              <p:nvPr/>
            </p:nvSpPr>
            <p:spPr bwMode="auto">
              <a:xfrm>
                <a:off x="4077" y="2339"/>
                <a:ext cx="531" cy="351"/>
              </a:xfrm>
              <a:custGeom>
                <a:avLst/>
                <a:gdLst>
                  <a:gd name="T0" fmla="*/ 0 w 2655"/>
                  <a:gd name="T1" fmla="*/ 0 h 1751"/>
                  <a:gd name="T2" fmla="*/ 0 w 2655"/>
                  <a:gd name="T3" fmla="*/ 0 h 1751"/>
                  <a:gd name="T4" fmla="*/ 0 w 2655"/>
                  <a:gd name="T5" fmla="*/ 0 h 1751"/>
                  <a:gd name="T6" fmla="*/ 0 w 2655"/>
                  <a:gd name="T7" fmla="*/ 0 h 1751"/>
                  <a:gd name="T8" fmla="*/ 0 w 2655"/>
                  <a:gd name="T9" fmla="*/ 0 h 1751"/>
                  <a:gd name="T10" fmla="*/ 0 w 2655"/>
                  <a:gd name="T11" fmla="*/ 0 h 1751"/>
                  <a:gd name="T12" fmla="*/ 0 w 2655"/>
                  <a:gd name="T13" fmla="*/ 0 h 1751"/>
                  <a:gd name="T14" fmla="*/ 0 w 2655"/>
                  <a:gd name="T15" fmla="*/ 0 h 1751"/>
                  <a:gd name="T16" fmla="*/ 0 w 2655"/>
                  <a:gd name="T17" fmla="*/ 0 h 1751"/>
                  <a:gd name="T18" fmla="*/ 0 w 2655"/>
                  <a:gd name="T19" fmla="*/ 0 h 1751"/>
                  <a:gd name="T20" fmla="*/ 0 w 2655"/>
                  <a:gd name="T21" fmla="*/ 0 h 1751"/>
                  <a:gd name="T22" fmla="*/ 0 w 2655"/>
                  <a:gd name="T23" fmla="*/ 0 h 1751"/>
                  <a:gd name="T24" fmla="*/ 0 w 2655"/>
                  <a:gd name="T25" fmla="*/ 0 h 1751"/>
                  <a:gd name="T26" fmla="*/ 0 w 2655"/>
                  <a:gd name="T27" fmla="*/ 0 h 1751"/>
                  <a:gd name="T28" fmla="*/ 0 w 2655"/>
                  <a:gd name="T29" fmla="*/ 0 h 1751"/>
                  <a:gd name="T30" fmla="*/ 0 w 2655"/>
                  <a:gd name="T31" fmla="*/ 0 h 1751"/>
                  <a:gd name="T32" fmla="*/ 0 w 2655"/>
                  <a:gd name="T33" fmla="*/ 0 h 1751"/>
                  <a:gd name="T34" fmla="*/ 0 w 2655"/>
                  <a:gd name="T35" fmla="*/ 0 h 1751"/>
                  <a:gd name="T36" fmla="*/ 0 w 2655"/>
                  <a:gd name="T37" fmla="*/ 0 h 1751"/>
                  <a:gd name="T38" fmla="*/ 0 w 2655"/>
                  <a:gd name="T39" fmla="*/ 0 h 1751"/>
                  <a:gd name="T40" fmla="*/ 0 w 2655"/>
                  <a:gd name="T41" fmla="*/ 0 h 1751"/>
                  <a:gd name="T42" fmla="*/ 0 w 2655"/>
                  <a:gd name="T43" fmla="*/ 0 h 1751"/>
                  <a:gd name="T44" fmla="*/ 0 w 2655"/>
                  <a:gd name="T45" fmla="*/ 0 h 1751"/>
                  <a:gd name="T46" fmla="*/ 0 w 2655"/>
                  <a:gd name="T47" fmla="*/ 0 h 1751"/>
                  <a:gd name="T48" fmla="*/ 0 w 2655"/>
                  <a:gd name="T49" fmla="*/ 0 h 1751"/>
                  <a:gd name="T50" fmla="*/ 0 w 2655"/>
                  <a:gd name="T51" fmla="*/ 0 h 1751"/>
                  <a:gd name="T52" fmla="*/ 0 w 2655"/>
                  <a:gd name="T53" fmla="*/ 0 h 1751"/>
                  <a:gd name="T54" fmla="*/ 0 w 2655"/>
                  <a:gd name="T55" fmla="*/ 0 h 1751"/>
                  <a:gd name="T56" fmla="*/ 0 w 2655"/>
                  <a:gd name="T57" fmla="*/ 0 h 1751"/>
                  <a:gd name="T58" fmla="*/ 0 w 2655"/>
                  <a:gd name="T59" fmla="*/ 0 h 1751"/>
                  <a:gd name="T60" fmla="*/ 0 w 2655"/>
                  <a:gd name="T61" fmla="*/ 0 h 1751"/>
                  <a:gd name="T62" fmla="*/ 0 w 2655"/>
                  <a:gd name="T63" fmla="*/ 0 h 1751"/>
                  <a:gd name="T64" fmla="*/ 0 w 2655"/>
                  <a:gd name="T65" fmla="*/ 0 h 1751"/>
                  <a:gd name="T66" fmla="*/ 0 w 2655"/>
                  <a:gd name="T67" fmla="*/ 0 h 1751"/>
                  <a:gd name="T68" fmla="*/ 0 w 2655"/>
                  <a:gd name="T69" fmla="*/ 0 h 1751"/>
                  <a:gd name="T70" fmla="*/ 0 w 2655"/>
                  <a:gd name="T71" fmla="*/ 0 h 1751"/>
                  <a:gd name="T72" fmla="*/ 0 w 2655"/>
                  <a:gd name="T73" fmla="*/ 0 h 1751"/>
                  <a:gd name="T74" fmla="*/ 0 w 2655"/>
                  <a:gd name="T75" fmla="*/ 0 h 1751"/>
                  <a:gd name="T76" fmla="*/ 0 w 2655"/>
                  <a:gd name="T77" fmla="*/ 0 h 1751"/>
                  <a:gd name="T78" fmla="*/ 0 w 2655"/>
                  <a:gd name="T79" fmla="*/ 0 h 1751"/>
                  <a:gd name="T80" fmla="*/ 0 w 2655"/>
                  <a:gd name="T81" fmla="*/ 0 h 1751"/>
                  <a:gd name="T82" fmla="*/ 0 w 2655"/>
                  <a:gd name="T83" fmla="*/ 0 h 1751"/>
                  <a:gd name="T84" fmla="*/ 0 w 2655"/>
                  <a:gd name="T85" fmla="*/ 0 h 1751"/>
                  <a:gd name="T86" fmla="*/ 0 w 2655"/>
                  <a:gd name="T87" fmla="*/ 0 h 1751"/>
                  <a:gd name="T88" fmla="*/ 0 w 2655"/>
                  <a:gd name="T89" fmla="*/ 0 h 1751"/>
                  <a:gd name="T90" fmla="*/ 0 w 2655"/>
                  <a:gd name="T91" fmla="*/ 0 h 1751"/>
                  <a:gd name="T92" fmla="*/ 0 w 2655"/>
                  <a:gd name="T93" fmla="*/ 0 h 1751"/>
                  <a:gd name="T94" fmla="*/ 0 w 2655"/>
                  <a:gd name="T95" fmla="*/ 0 h 1751"/>
                  <a:gd name="T96" fmla="*/ 0 w 2655"/>
                  <a:gd name="T97" fmla="*/ 0 h 1751"/>
                  <a:gd name="T98" fmla="*/ 0 w 2655"/>
                  <a:gd name="T99" fmla="*/ 0 h 1751"/>
                  <a:gd name="T100" fmla="*/ 0 w 2655"/>
                  <a:gd name="T101" fmla="*/ 0 h 1751"/>
                  <a:gd name="T102" fmla="*/ 0 w 2655"/>
                  <a:gd name="T103" fmla="*/ 0 h 1751"/>
                  <a:gd name="T104" fmla="*/ 0 w 2655"/>
                  <a:gd name="T105" fmla="*/ 0 h 1751"/>
                  <a:gd name="T106" fmla="*/ 0 w 2655"/>
                  <a:gd name="T107" fmla="*/ 0 h 1751"/>
                  <a:gd name="T108" fmla="*/ 0 w 2655"/>
                  <a:gd name="T109" fmla="*/ 0 h 1751"/>
                  <a:gd name="T110" fmla="*/ 0 w 2655"/>
                  <a:gd name="T111" fmla="*/ 0 h 1751"/>
                  <a:gd name="T112" fmla="*/ 0 w 2655"/>
                  <a:gd name="T113" fmla="*/ 0 h 1751"/>
                  <a:gd name="T114" fmla="*/ 0 w 2655"/>
                  <a:gd name="T115" fmla="*/ 0 h 1751"/>
                  <a:gd name="T116" fmla="*/ 0 w 2655"/>
                  <a:gd name="T117" fmla="*/ 0 h 1751"/>
                  <a:gd name="T118" fmla="*/ 0 w 2655"/>
                  <a:gd name="T119" fmla="*/ 0 h 1751"/>
                  <a:gd name="T120" fmla="*/ 0 w 2655"/>
                  <a:gd name="T121" fmla="*/ 0 h 1751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2655"/>
                  <a:gd name="T184" fmla="*/ 0 h 1751"/>
                  <a:gd name="T185" fmla="*/ 2655 w 2655"/>
                  <a:gd name="T186" fmla="*/ 1751 h 1751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2655" h="1751">
                    <a:moveTo>
                      <a:pt x="1592" y="28"/>
                    </a:moveTo>
                    <a:lnTo>
                      <a:pt x="1576" y="32"/>
                    </a:lnTo>
                    <a:lnTo>
                      <a:pt x="1561" y="37"/>
                    </a:lnTo>
                    <a:lnTo>
                      <a:pt x="1544" y="40"/>
                    </a:lnTo>
                    <a:lnTo>
                      <a:pt x="1528" y="45"/>
                    </a:lnTo>
                    <a:lnTo>
                      <a:pt x="1512" y="48"/>
                    </a:lnTo>
                    <a:lnTo>
                      <a:pt x="1496" y="53"/>
                    </a:lnTo>
                    <a:lnTo>
                      <a:pt x="1480" y="56"/>
                    </a:lnTo>
                    <a:lnTo>
                      <a:pt x="1464" y="61"/>
                    </a:lnTo>
                    <a:lnTo>
                      <a:pt x="1447" y="66"/>
                    </a:lnTo>
                    <a:lnTo>
                      <a:pt x="1432" y="71"/>
                    </a:lnTo>
                    <a:lnTo>
                      <a:pt x="1416" y="77"/>
                    </a:lnTo>
                    <a:lnTo>
                      <a:pt x="1401" y="84"/>
                    </a:lnTo>
                    <a:lnTo>
                      <a:pt x="1386" y="92"/>
                    </a:lnTo>
                    <a:lnTo>
                      <a:pt x="1371" y="100"/>
                    </a:lnTo>
                    <a:lnTo>
                      <a:pt x="1357" y="110"/>
                    </a:lnTo>
                    <a:lnTo>
                      <a:pt x="1343" y="120"/>
                    </a:lnTo>
                    <a:lnTo>
                      <a:pt x="1332" y="130"/>
                    </a:lnTo>
                    <a:lnTo>
                      <a:pt x="1321" y="141"/>
                    </a:lnTo>
                    <a:lnTo>
                      <a:pt x="1310" y="150"/>
                    </a:lnTo>
                    <a:lnTo>
                      <a:pt x="1297" y="159"/>
                    </a:lnTo>
                    <a:lnTo>
                      <a:pt x="1286" y="166"/>
                    </a:lnTo>
                    <a:lnTo>
                      <a:pt x="1273" y="174"/>
                    </a:lnTo>
                    <a:lnTo>
                      <a:pt x="1260" y="181"/>
                    </a:lnTo>
                    <a:lnTo>
                      <a:pt x="1248" y="187"/>
                    </a:lnTo>
                    <a:lnTo>
                      <a:pt x="1235" y="193"/>
                    </a:lnTo>
                    <a:lnTo>
                      <a:pt x="1221" y="199"/>
                    </a:lnTo>
                    <a:lnTo>
                      <a:pt x="1208" y="203"/>
                    </a:lnTo>
                    <a:lnTo>
                      <a:pt x="1194" y="208"/>
                    </a:lnTo>
                    <a:lnTo>
                      <a:pt x="1181" y="212"/>
                    </a:lnTo>
                    <a:lnTo>
                      <a:pt x="1168" y="216"/>
                    </a:lnTo>
                    <a:lnTo>
                      <a:pt x="1154" y="221"/>
                    </a:lnTo>
                    <a:lnTo>
                      <a:pt x="1140" y="224"/>
                    </a:lnTo>
                    <a:lnTo>
                      <a:pt x="1156" y="232"/>
                    </a:lnTo>
                    <a:lnTo>
                      <a:pt x="1172" y="237"/>
                    </a:lnTo>
                    <a:lnTo>
                      <a:pt x="1189" y="239"/>
                    </a:lnTo>
                    <a:lnTo>
                      <a:pt x="1205" y="240"/>
                    </a:lnTo>
                    <a:lnTo>
                      <a:pt x="1220" y="239"/>
                    </a:lnTo>
                    <a:lnTo>
                      <a:pt x="1235" y="237"/>
                    </a:lnTo>
                    <a:lnTo>
                      <a:pt x="1251" y="232"/>
                    </a:lnTo>
                    <a:lnTo>
                      <a:pt x="1266" y="226"/>
                    </a:lnTo>
                    <a:lnTo>
                      <a:pt x="1280" y="221"/>
                    </a:lnTo>
                    <a:lnTo>
                      <a:pt x="1295" y="212"/>
                    </a:lnTo>
                    <a:lnTo>
                      <a:pt x="1309" y="204"/>
                    </a:lnTo>
                    <a:lnTo>
                      <a:pt x="1324" y="196"/>
                    </a:lnTo>
                    <a:lnTo>
                      <a:pt x="1338" y="187"/>
                    </a:lnTo>
                    <a:lnTo>
                      <a:pt x="1352" y="178"/>
                    </a:lnTo>
                    <a:lnTo>
                      <a:pt x="1364" y="169"/>
                    </a:lnTo>
                    <a:lnTo>
                      <a:pt x="1378" y="160"/>
                    </a:lnTo>
                    <a:lnTo>
                      <a:pt x="1395" y="143"/>
                    </a:lnTo>
                    <a:lnTo>
                      <a:pt x="1414" y="127"/>
                    </a:lnTo>
                    <a:lnTo>
                      <a:pt x="1432" y="113"/>
                    </a:lnTo>
                    <a:lnTo>
                      <a:pt x="1453" y="100"/>
                    </a:lnTo>
                    <a:lnTo>
                      <a:pt x="1474" y="89"/>
                    </a:lnTo>
                    <a:lnTo>
                      <a:pt x="1495" y="80"/>
                    </a:lnTo>
                    <a:lnTo>
                      <a:pt x="1517" y="71"/>
                    </a:lnTo>
                    <a:lnTo>
                      <a:pt x="1539" y="65"/>
                    </a:lnTo>
                    <a:lnTo>
                      <a:pt x="1562" y="60"/>
                    </a:lnTo>
                    <a:lnTo>
                      <a:pt x="1585" y="56"/>
                    </a:lnTo>
                    <a:lnTo>
                      <a:pt x="1608" y="55"/>
                    </a:lnTo>
                    <a:lnTo>
                      <a:pt x="1632" y="55"/>
                    </a:lnTo>
                    <a:lnTo>
                      <a:pt x="1655" y="58"/>
                    </a:lnTo>
                    <a:lnTo>
                      <a:pt x="1680" y="61"/>
                    </a:lnTo>
                    <a:lnTo>
                      <a:pt x="1704" y="66"/>
                    </a:lnTo>
                    <a:lnTo>
                      <a:pt x="1727" y="73"/>
                    </a:lnTo>
                    <a:lnTo>
                      <a:pt x="1743" y="82"/>
                    </a:lnTo>
                    <a:lnTo>
                      <a:pt x="1759" y="90"/>
                    </a:lnTo>
                    <a:lnTo>
                      <a:pt x="1777" y="98"/>
                    </a:lnTo>
                    <a:lnTo>
                      <a:pt x="1794" y="104"/>
                    </a:lnTo>
                    <a:lnTo>
                      <a:pt x="1811" y="108"/>
                    </a:lnTo>
                    <a:lnTo>
                      <a:pt x="1831" y="111"/>
                    </a:lnTo>
                    <a:lnTo>
                      <a:pt x="1850" y="112"/>
                    </a:lnTo>
                    <a:lnTo>
                      <a:pt x="1870" y="111"/>
                    </a:lnTo>
                    <a:lnTo>
                      <a:pt x="1889" y="113"/>
                    </a:lnTo>
                    <a:lnTo>
                      <a:pt x="1908" y="117"/>
                    </a:lnTo>
                    <a:lnTo>
                      <a:pt x="1927" y="120"/>
                    </a:lnTo>
                    <a:lnTo>
                      <a:pt x="1947" y="122"/>
                    </a:lnTo>
                    <a:lnTo>
                      <a:pt x="1965" y="125"/>
                    </a:lnTo>
                    <a:lnTo>
                      <a:pt x="1985" y="126"/>
                    </a:lnTo>
                    <a:lnTo>
                      <a:pt x="2003" y="123"/>
                    </a:lnTo>
                    <a:lnTo>
                      <a:pt x="2023" y="120"/>
                    </a:lnTo>
                    <a:lnTo>
                      <a:pt x="2018" y="130"/>
                    </a:lnTo>
                    <a:lnTo>
                      <a:pt x="2014" y="142"/>
                    </a:lnTo>
                    <a:lnTo>
                      <a:pt x="2009" y="154"/>
                    </a:lnTo>
                    <a:lnTo>
                      <a:pt x="2003" y="165"/>
                    </a:lnTo>
                    <a:lnTo>
                      <a:pt x="1996" y="173"/>
                    </a:lnTo>
                    <a:lnTo>
                      <a:pt x="1987" y="179"/>
                    </a:lnTo>
                    <a:lnTo>
                      <a:pt x="1974" y="180"/>
                    </a:lnTo>
                    <a:lnTo>
                      <a:pt x="1959" y="177"/>
                    </a:lnTo>
                    <a:lnTo>
                      <a:pt x="1949" y="172"/>
                    </a:lnTo>
                    <a:lnTo>
                      <a:pt x="1937" y="167"/>
                    </a:lnTo>
                    <a:lnTo>
                      <a:pt x="1926" y="164"/>
                    </a:lnTo>
                    <a:lnTo>
                      <a:pt x="1914" y="162"/>
                    </a:lnTo>
                    <a:lnTo>
                      <a:pt x="1903" y="159"/>
                    </a:lnTo>
                    <a:lnTo>
                      <a:pt x="1891" y="158"/>
                    </a:lnTo>
                    <a:lnTo>
                      <a:pt x="1880" y="157"/>
                    </a:lnTo>
                    <a:lnTo>
                      <a:pt x="1867" y="156"/>
                    </a:lnTo>
                    <a:lnTo>
                      <a:pt x="1855" y="156"/>
                    </a:lnTo>
                    <a:lnTo>
                      <a:pt x="1843" y="156"/>
                    </a:lnTo>
                    <a:lnTo>
                      <a:pt x="1830" y="156"/>
                    </a:lnTo>
                    <a:lnTo>
                      <a:pt x="1818" y="157"/>
                    </a:lnTo>
                    <a:lnTo>
                      <a:pt x="1806" y="157"/>
                    </a:lnTo>
                    <a:lnTo>
                      <a:pt x="1793" y="157"/>
                    </a:lnTo>
                    <a:lnTo>
                      <a:pt x="1781" y="158"/>
                    </a:lnTo>
                    <a:lnTo>
                      <a:pt x="1769" y="158"/>
                    </a:lnTo>
                    <a:lnTo>
                      <a:pt x="1750" y="149"/>
                    </a:lnTo>
                    <a:lnTo>
                      <a:pt x="1731" y="141"/>
                    </a:lnTo>
                    <a:lnTo>
                      <a:pt x="1710" y="134"/>
                    </a:lnTo>
                    <a:lnTo>
                      <a:pt x="1689" y="127"/>
                    </a:lnTo>
                    <a:lnTo>
                      <a:pt x="1667" y="122"/>
                    </a:lnTo>
                    <a:lnTo>
                      <a:pt x="1645" y="119"/>
                    </a:lnTo>
                    <a:lnTo>
                      <a:pt x="1622" y="117"/>
                    </a:lnTo>
                    <a:lnTo>
                      <a:pt x="1600" y="115"/>
                    </a:lnTo>
                    <a:lnTo>
                      <a:pt x="1577" y="115"/>
                    </a:lnTo>
                    <a:lnTo>
                      <a:pt x="1555" y="117"/>
                    </a:lnTo>
                    <a:lnTo>
                      <a:pt x="1533" y="120"/>
                    </a:lnTo>
                    <a:lnTo>
                      <a:pt x="1511" y="125"/>
                    </a:lnTo>
                    <a:lnTo>
                      <a:pt x="1490" y="130"/>
                    </a:lnTo>
                    <a:lnTo>
                      <a:pt x="1471" y="138"/>
                    </a:lnTo>
                    <a:lnTo>
                      <a:pt x="1451" y="148"/>
                    </a:lnTo>
                    <a:lnTo>
                      <a:pt x="1432" y="158"/>
                    </a:lnTo>
                    <a:lnTo>
                      <a:pt x="1412" y="171"/>
                    </a:lnTo>
                    <a:lnTo>
                      <a:pt x="1390" y="184"/>
                    </a:lnTo>
                    <a:lnTo>
                      <a:pt x="1369" y="196"/>
                    </a:lnTo>
                    <a:lnTo>
                      <a:pt x="1348" y="210"/>
                    </a:lnTo>
                    <a:lnTo>
                      <a:pt x="1327" y="226"/>
                    </a:lnTo>
                    <a:lnTo>
                      <a:pt x="1309" y="242"/>
                    </a:lnTo>
                    <a:lnTo>
                      <a:pt x="1291" y="262"/>
                    </a:lnTo>
                    <a:lnTo>
                      <a:pt x="1275" y="283"/>
                    </a:lnTo>
                    <a:lnTo>
                      <a:pt x="1266" y="289"/>
                    </a:lnTo>
                    <a:lnTo>
                      <a:pt x="1254" y="292"/>
                    </a:lnTo>
                    <a:lnTo>
                      <a:pt x="1243" y="293"/>
                    </a:lnTo>
                    <a:lnTo>
                      <a:pt x="1231" y="293"/>
                    </a:lnTo>
                    <a:lnTo>
                      <a:pt x="1219" y="293"/>
                    </a:lnTo>
                    <a:lnTo>
                      <a:pt x="1206" y="292"/>
                    </a:lnTo>
                    <a:lnTo>
                      <a:pt x="1194" y="293"/>
                    </a:lnTo>
                    <a:lnTo>
                      <a:pt x="1183" y="296"/>
                    </a:lnTo>
                    <a:lnTo>
                      <a:pt x="1165" y="299"/>
                    </a:lnTo>
                    <a:lnTo>
                      <a:pt x="1148" y="303"/>
                    </a:lnTo>
                    <a:lnTo>
                      <a:pt x="1132" y="307"/>
                    </a:lnTo>
                    <a:lnTo>
                      <a:pt x="1115" y="313"/>
                    </a:lnTo>
                    <a:lnTo>
                      <a:pt x="1100" y="321"/>
                    </a:lnTo>
                    <a:lnTo>
                      <a:pt x="1086" y="330"/>
                    </a:lnTo>
                    <a:lnTo>
                      <a:pt x="1074" y="344"/>
                    </a:lnTo>
                    <a:lnTo>
                      <a:pt x="1065" y="360"/>
                    </a:lnTo>
                    <a:lnTo>
                      <a:pt x="1062" y="377"/>
                    </a:lnTo>
                    <a:lnTo>
                      <a:pt x="1062" y="393"/>
                    </a:lnTo>
                    <a:lnTo>
                      <a:pt x="1066" y="409"/>
                    </a:lnTo>
                    <a:lnTo>
                      <a:pt x="1073" y="424"/>
                    </a:lnTo>
                    <a:lnTo>
                      <a:pt x="1086" y="442"/>
                    </a:lnTo>
                    <a:lnTo>
                      <a:pt x="1102" y="454"/>
                    </a:lnTo>
                    <a:lnTo>
                      <a:pt x="1119" y="462"/>
                    </a:lnTo>
                    <a:lnTo>
                      <a:pt x="1140" y="467"/>
                    </a:lnTo>
                    <a:lnTo>
                      <a:pt x="1160" y="470"/>
                    </a:lnTo>
                    <a:lnTo>
                      <a:pt x="1181" y="474"/>
                    </a:lnTo>
                    <a:lnTo>
                      <a:pt x="1201" y="478"/>
                    </a:lnTo>
                    <a:lnTo>
                      <a:pt x="1220" y="485"/>
                    </a:lnTo>
                    <a:lnTo>
                      <a:pt x="1236" y="496"/>
                    </a:lnTo>
                    <a:lnTo>
                      <a:pt x="1253" y="504"/>
                    </a:lnTo>
                    <a:lnTo>
                      <a:pt x="1272" y="511"/>
                    </a:lnTo>
                    <a:lnTo>
                      <a:pt x="1290" y="516"/>
                    </a:lnTo>
                    <a:lnTo>
                      <a:pt x="1309" y="520"/>
                    </a:lnTo>
                    <a:lnTo>
                      <a:pt x="1328" y="522"/>
                    </a:lnTo>
                    <a:lnTo>
                      <a:pt x="1348" y="523"/>
                    </a:lnTo>
                    <a:lnTo>
                      <a:pt x="1368" y="523"/>
                    </a:lnTo>
                    <a:lnTo>
                      <a:pt x="1388" y="523"/>
                    </a:lnTo>
                    <a:lnTo>
                      <a:pt x="1408" y="521"/>
                    </a:lnTo>
                    <a:lnTo>
                      <a:pt x="1428" y="519"/>
                    </a:lnTo>
                    <a:lnTo>
                      <a:pt x="1447" y="515"/>
                    </a:lnTo>
                    <a:lnTo>
                      <a:pt x="1467" y="512"/>
                    </a:lnTo>
                    <a:lnTo>
                      <a:pt x="1486" y="508"/>
                    </a:lnTo>
                    <a:lnTo>
                      <a:pt x="1504" y="504"/>
                    </a:lnTo>
                    <a:lnTo>
                      <a:pt x="1523" y="499"/>
                    </a:lnTo>
                    <a:lnTo>
                      <a:pt x="1539" y="497"/>
                    </a:lnTo>
                    <a:lnTo>
                      <a:pt x="1555" y="494"/>
                    </a:lnTo>
                    <a:lnTo>
                      <a:pt x="1572" y="492"/>
                    </a:lnTo>
                    <a:lnTo>
                      <a:pt x="1590" y="490"/>
                    </a:lnTo>
                    <a:lnTo>
                      <a:pt x="1607" y="489"/>
                    </a:lnTo>
                    <a:lnTo>
                      <a:pt x="1624" y="487"/>
                    </a:lnTo>
                    <a:lnTo>
                      <a:pt x="1642" y="486"/>
                    </a:lnTo>
                    <a:lnTo>
                      <a:pt x="1659" y="486"/>
                    </a:lnTo>
                    <a:lnTo>
                      <a:pt x="1676" y="486"/>
                    </a:lnTo>
                    <a:lnTo>
                      <a:pt x="1694" y="487"/>
                    </a:lnTo>
                    <a:lnTo>
                      <a:pt x="1711" y="490"/>
                    </a:lnTo>
                    <a:lnTo>
                      <a:pt x="1727" y="493"/>
                    </a:lnTo>
                    <a:lnTo>
                      <a:pt x="1744" y="497"/>
                    </a:lnTo>
                    <a:lnTo>
                      <a:pt x="1761" y="501"/>
                    </a:lnTo>
                    <a:lnTo>
                      <a:pt x="1776" y="507"/>
                    </a:lnTo>
                    <a:lnTo>
                      <a:pt x="1791" y="514"/>
                    </a:lnTo>
                    <a:lnTo>
                      <a:pt x="1814" y="526"/>
                    </a:lnTo>
                    <a:lnTo>
                      <a:pt x="1838" y="537"/>
                    </a:lnTo>
                    <a:lnTo>
                      <a:pt x="1863" y="549"/>
                    </a:lnTo>
                    <a:lnTo>
                      <a:pt x="1889" y="560"/>
                    </a:lnTo>
                    <a:lnTo>
                      <a:pt x="1915" y="572"/>
                    </a:lnTo>
                    <a:lnTo>
                      <a:pt x="1942" y="581"/>
                    </a:lnTo>
                    <a:lnTo>
                      <a:pt x="1969" y="590"/>
                    </a:lnTo>
                    <a:lnTo>
                      <a:pt x="1996" y="597"/>
                    </a:lnTo>
                    <a:lnTo>
                      <a:pt x="2024" y="603"/>
                    </a:lnTo>
                    <a:lnTo>
                      <a:pt x="2052" y="607"/>
                    </a:lnTo>
                    <a:lnTo>
                      <a:pt x="2079" y="608"/>
                    </a:lnTo>
                    <a:lnTo>
                      <a:pt x="2107" y="607"/>
                    </a:lnTo>
                    <a:lnTo>
                      <a:pt x="2134" y="603"/>
                    </a:lnTo>
                    <a:lnTo>
                      <a:pt x="2161" y="596"/>
                    </a:lnTo>
                    <a:lnTo>
                      <a:pt x="2188" y="587"/>
                    </a:lnTo>
                    <a:lnTo>
                      <a:pt x="2215" y="573"/>
                    </a:lnTo>
                    <a:lnTo>
                      <a:pt x="2234" y="565"/>
                    </a:lnTo>
                    <a:lnTo>
                      <a:pt x="2253" y="557"/>
                    </a:lnTo>
                    <a:lnTo>
                      <a:pt x="2274" y="550"/>
                    </a:lnTo>
                    <a:lnTo>
                      <a:pt x="2293" y="543"/>
                    </a:lnTo>
                    <a:lnTo>
                      <a:pt x="2314" y="538"/>
                    </a:lnTo>
                    <a:lnTo>
                      <a:pt x="2335" y="535"/>
                    </a:lnTo>
                    <a:lnTo>
                      <a:pt x="2357" y="533"/>
                    </a:lnTo>
                    <a:lnTo>
                      <a:pt x="2379" y="534"/>
                    </a:lnTo>
                    <a:lnTo>
                      <a:pt x="2393" y="538"/>
                    </a:lnTo>
                    <a:lnTo>
                      <a:pt x="2408" y="543"/>
                    </a:lnTo>
                    <a:lnTo>
                      <a:pt x="2423" y="546"/>
                    </a:lnTo>
                    <a:lnTo>
                      <a:pt x="2438" y="550"/>
                    </a:lnTo>
                    <a:lnTo>
                      <a:pt x="2454" y="552"/>
                    </a:lnTo>
                    <a:lnTo>
                      <a:pt x="2470" y="553"/>
                    </a:lnTo>
                    <a:lnTo>
                      <a:pt x="2486" y="555"/>
                    </a:lnTo>
                    <a:lnTo>
                      <a:pt x="2502" y="555"/>
                    </a:lnTo>
                    <a:lnTo>
                      <a:pt x="2517" y="553"/>
                    </a:lnTo>
                    <a:lnTo>
                      <a:pt x="2534" y="552"/>
                    </a:lnTo>
                    <a:lnTo>
                      <a:pt x="2549" y="549"/>
                    </a:lnTo>
                    <a:lnTo>
                      <a:pt x="2564" y="545"/>
                    </a:lnTo>
                    <a:lnTo>
                      <a:pt x="2579" y="539"/>
                    </a:lnTo>
                    <a:lnTo>
                      <a:pt x="2592" y="534"/>
                    </a:lnTo>
                    <a:lnTo>
                      <a:pt x="2605" y="527"/>
                    </a:lnTo>
                    <a:lnTo>
                      <a:pt x="2618" y="518"/>
                    </a:lnTo>
                    <a:lnTo>
                      <a:pt x="2619" y="545"/>
                    </a:lnTo>
                    <a:lnTo>
                      <a:pt x="2619" y="574"/>
                    </a:lnTo>
                    <a:lnTo>
                      <a:pt x="2616" y="603"/>
                    </a:lnTo>
                    <a:lnTo>
                      <a:pt x="2611" y="630"/>
                    </a:lnTo>
                    <a:lnTo>
                      <a:pt x="2591" y="639"/>
                    </a:lnTo>
                    <a:lnTo>
                      <a:pt x="2572" y="645"/>
                    </a:lnTo>
                    <a:lnTo>
                      <a:pt x="2553" y="647"/>
                    </a:lnTo>
                    <a:lnTo>
                      <a:pt x="2536" y="646"/>
                    </a:lnTo>
                    <a:lnTo>
                      <a:pt x="2517" y="644"/>
                    </a:lnTo>
                    <a:lnTo>
                      <a:pt x="2500" y="639"/>
                    </a:lnTo>
                    <a:lnTo>
                      <a:pt x="2483" y="633"/>
                    </a:lnTo>
                    <a:lnTo>
                      <a:pt x="2467" y="627"/>
                    </a:lnTo>
                    <a:lnTo>
                      <a:pt x="2449" y="619"/>
                    </a:lnTo>
                    <a:lnTo>
                      <a:pt x="2432" y="612"/>
                    </a:lnTo>
                    <a:lnTo>
                      <a:pt x="2415" y="605"/>
                    </a:lnTo>
                    <a:lnTo>
                      <a:pt x="2396" y="600"/>
                    </a:lnTo>
                    <a:lnTo>
                      <a:pt x="2379" y="595"/>
                    </a:lnTo>
                    <a:lnTo>
                      <a:pt x="2360" y="593"/>
                    </a:lnTo>
                    <a:lnTo>
                      <a:pt x="2341" y="592"/>
                    </a:lnTo>
                    <a:lnTo>
                      <a:pt x="2321" y="594"/>
                    </a:lnTo>
                    <a:lnTo>
                      <a:pt x="2300" y="597"/>
                    </a:lnTo>
                    <a:lnTo>
                      <a:pt x="2280" y="602"/>
                    </a:lnTo>
                    <a:lnTo>
                      <a:pt x="2261" y="608"/>
                    </a:lnTo>
                    <a:lnTo>
                      <a:pt x="2241" y="615"/>
                    </a:lnTo>
                    <a:lnTo>
                      <a:pt x="2222" y="622"/>
                    </a:lnTo>
                    <a:lnTo>
                      <a:pt x="2203" y="631"/>
                    </a:lnTo>
                    <a:lnTo>
                      <a:pt x="2185" y="640"/>
                    </a:lnTo>
                    <a:lnTo>
                      <a:pt x="2166" y="650"/>
                    </a:lnTo>
                    <a:lnTo>
                      <a:pt x="2185" y="649"/>
                    </a:lnTo>
                    <a:lnTo>
                      <a:pt x="2204" y="647"/>
                    </a:lnTo>
                    <a:lnTo>
                      <a:pt x="2224" y="644"/>
                    </a:lnTo>
                    <a:lnTo>
                      <a:pt x="2244" y="640"/>
                    </a:lnTo>
                    <a:lnTo>
                      <a:pt x="2264" y="637"/>
                    </a:lnTo>
                    <a:lnTo>
                      <a:pt x="2285" y="634"/>
                    </a:lnTo>
                    <a:lnTo>
                      <a:pt x="2305" y="631"/>
                    </a:lnTo>
                    <a:lnTo>
                      <a:pt x="2326" y="630"/>
                    </a:lnTo>
                    <a:lnTo>
                      <a:pt x="2346" y="628"/>
                    </a:lnTo>
                    <a:lnTo>
                      <a:pt x="2366" y="630"/>
                    </a:lnTo>
                    <a:lnTo>
                      <a:pt x="2386" y="632"/>
                    </a:lnTo>
                    <a:lnTo>
                      <a:pt x="2404" y="635"/>
                    </a:lnTo>
                    <a:lnTo>
                      <a:pt x="2423" y="642"/>
                    </a:lnTo>
                    <a:lnTo>
                      <a:pt x="2440" y="652"/>
                    </a:lnTo>
                    <a:lnTo>
                      <a:pt x="2457" y="662"/>
                    </a:lnTo>
                    <a:lnTo>
                      <a:pt x="2472" y="677"/>
                    </a:lnTo>
                    <a:lnTo>
                      <a:pt x="2487" y="689"/>
                    </a:lnTo>
                    <a:lnTo>
                      <a:pt x="2502" y="699"/>
                    </a:lnTo>
                    <a:lnTo>
                      <a:pt x="2517" y="708"/>
                    </a:lnTo>
                    <a:lnTo>
                      <a:pt x="2532" y="717"/>
                    </a:lnTo>
                    <a:lnTo>
                      <a:pt x="2549" y="724"/>
                    </a:lnTo>
                    <a:lnTo>
                      <a:pt x="2566" y="730"/>
                    </a:lnTo>
                    <a:lnTo>
                      <a:pt x="2584" y="735"/>
                    </a:lnTo>
                    <a:lnTo>
                      <a:pt x="2603" y="736"/>
                    </a:lnTo>
                    <a:lnTo>
                      <a:pt x="2592" y="786"/>
                    </a:lnTo>
                    <a:lnTo>
                      <a:pt x="2586" y="838"/>
                    </a:lnTo>
                    <a:lnTo>
                      <a:pt x="2581" y="890"/>
                    </a:lnTo>
                    <a:lnTo>
                      <a:pt x="2580" y="943"/>
                    </a:lnTo>
                    <a:lnTo>
                      <a:pt x="2581" y="996"/>
                    </a:lnTo>
                    <a:lnTo>
                      <a:pt x="2587" y="1047"/>
                    </a:lnTo>
                    <a:lnTo>
                      <a:pt x="2596" y="1098"/>
                    </a:lnTo>
                    <a:lnTo>
                      <a:pt x="2609" y="1145"/>
                    </a:lnTo>
                    <a:lnTo>
                      <a:pt x="2616" y="1170"/>
                    </a:lnTo>
                    <a:lnTo>
                      <a:pt x="2623" y="1196"/>
                    </a:lnTo>
                    <a:lnTo>
                      <a:pt x="2628" y="1221"/>
                    </a:lnTo>
                    <a:lnTo>
                      <a:pt x="2633" y="1248"/>
                    </a:lnTo>
                    <a:lnTo>
                      <a:pt x="2636" y="1274"/>
                    </a:lnTo>
                    <a:lnTo>
                      <a:pt x="2639" y="1301"/>
                    </a:lnTo>
                    <a:lnTo>
                      <a:pt x="2639" y="1329"/>
                    </a:lnTo>
                    <a:lnTo>
                      <a:pt x="2638" y="1358"/>
                    </a:lnTo>
                    <a:lnTo>
                      <a:pt x="2651" y="1407"/>
                    </a:lnTo>
                    <a:lnTo>
                      <a:pt x="2655" y="1457"/>
                    </a:lnTo>
                    <a:lnTo>
                      <a:pt x="2651" y="1506"/>
                    </a:lnTo>
                    <a:lnTo>
                      <a:pt x="2643" y="1554"/>
                    </a:lnTo>
                    <a:lnTo>
                      <a:pt x="2633" y="1603"/>
                    </a:lnTo>
                    <a:lnTo>
                      <a:pt x="2623" y="1651"/>
                    </a:lnTo>
                    <a:lnTo>
                      <a:pt x="2614" y="1701"/>
                    </a:lnTo>
                    <a:lnTo>
                      <a:pt x="2613" y="1751"/>
                    </a:lnTo>
                    <a:lnTo>
                      <a:pt x="2458" y="1689"/>
                    </a:lnTo>
                    <a:lnTo>
                      <a:pt x="2464" y="1673"/>
                    </a:lnTo>
                    <a:lnTo>
                      <a:pt x="2475" y="1659"/>
                    </a:lnTo>
                    <a:lnTo>
                      <a:pt x="2487" y="1645"/>
                    </a:lnTo>
                    <a:lnTo>
                      <a:pt x="2500" y="1633"/>
                    </a:lnTo>
                    <a:lnTo>
                      <a:pt x="2513" y="1619"/>
                    </a:lnTo>
                    <a:lnTo>
                      <a:pt x="2523" y="1604"/>
                    </a:lnTo>
                    <a:lnTo>
                      <a:pt x="2529" y="1587"/>
                    </a:lnTo>
                    <a:lnTo>
                      <a:pt x="2528" y="1567"/>
                    </a:lnTo>
                    <a:lnTo>
                      <a:pt x="2522" y="1543"/>
                    </a:lnTo>
                    <a:lnTo>
                      <a:pt x="2514" y="1519"/>
                    </a:lnTo>
                    <a:lnTo>
                      <a:pt x="2504" y="1496"/>
                    </a:lnTo>
                    <a:lnTo>
                      <a:pt x="2491" y="1474"/>
                    </a:lnTo>
                    <a:lnTo>
                      <a:pt x="2476" y="1454"/>
                    </a:lnTo>
                    <a:lnTo>
                      <a:pt x="2460" y="1434"/>
                    </a:lnTo>
                    <a:lnTo>
                      <a:pt x="2441" y="1414"/>
                    </a:lnTo>
                    <a:lnTo>
                      <a:pt x="2423" y="1396"/>
                    </a:lnTo>
                    <a:lnTo>
                      <a:pt x="2419" y="1383"/>
                    </a:lnTo>
                    <a:lnTo>
                      <a:pt x="2420" y="1370"/>
                    </a:lnTo>
                    <a:lnTo>
                      <a:pt x="2423" y="1359"/>
                    </a:lnTo>
                    <a:lnTo>
                      <a:pt x="2427" y="1346"/>
                    </a:lnTo>
                    <a:lnTo>
                      <a:pt x="2431" y="1335"/>
                    </a:lnTo>
                    <a:lnTo>
                      <a:pt x="2433" y="1323"/>
                    </a:lnTo>
                    <a:lnTo>
                      <a:pt x="2432" y="1310"/>
                    </a:lnTo>
                    <a:lnTo>
                      <a:pt x="2426" y="1298"/>
                    </a:lnTo>
                    <a:lnTo>
                      <a:pt x="2417" y="1283"/>
                    </a:lnTo>
                    <a:lnTo>
                      <a:pt x="2405" y="1269"/>
                    </a:lnTo>
                    <a:lnTo>
                      <a:pt x="2395" y="1254"/>
                    </a:lnTo>
                    <a:lnTo>
                      <a:pt x="2384" y="1239"/>
                    </a:lnTo>
                    <a:lnTo>
                      <a:pt x="2376" y="1224"/>
                    </a:lnTo>
                    <a:lnTo>
                      <a:pt x="2372" y="1206"/>
                    </a:lnTo>
                    <a:lnTo>
                      <a:pt x="2372" y="1188"/>
                    </a:lnTo>
                    <a:lnTo>
                      <a:pt x="2378" y="1168"/>
                    </a:lnTo>
                    <a:lnTo>
                      <a:pt x="2372" y="1153"/>
                    </a:lnTo>
                    <a:lnTo>
                      <a:pt x="2364" y="1138"/>
                    </a:lnTo>
                    <a:lnTo>
                      <a:pt x="2359" y="1123"/>
                    </a:lnTo>
                    <a:lnTo>
                      <a:pt x="2361" y="1107"/>
                    </a:lnTo>
                    <a:lnTo>
                      <a:pt x="2369" y="1098"/>
                    </a:lnTo>
                    <a:lnTo>
                      <a:pt x="2379" y="1088"/>
                    </a:lnTo>
                    <a:lnTo>
                      <a:pt x="2388" y="1080"/>
                    </a:lnTo>
                    <a:lnTo>
                      <a:pt x="2397" y="1071"/>
                    </a:lnTo>
                    <a:lnTo>
                      <a:pt x="2405" y="1063"/>
                    </a:lnTo>
                    <a:lnTo>
                      <a:pt x="2411" y="1053"/>
                    </a:lnTo>
                    <a:lnTo>
                      <a:pt x="2412" y="1041"/>
                    </a:lnTo>
                    <a:lnTo>
                      <a:pt x="2410" y="1028"/>
                    </a:lnTo>
                    <a:lnTo>
                      <a:pt x="2398" y="1005"/>
                    </a:lnTo>
                    <a:lnTo>
                      <a:pt x="2384" y="983"/>
                    </a:lnTo>
                    <a:lnTo>
                      <a:pt x="2369" y="961"/>
                    </a:lnTo>
                    <a:lnTo>
                      <a:pt x="2353" y="939"/>
                    </a:lnTo>
                    <a:lnTo>
                      <a:pt x="2336" y="920"/>
                    </a:lnTo>
                    <a:lnTo>
                      <a:pt x="2317" y="899"/>
                    </a:lnTo>
                    <a:lnTo>
                      <a:pt x="2299" y="879"/>
                    </a:lnTo>
                    <a:lnTo>
                      <a:pt x="2279" y="861"/>
                    </a:lnTo>
                    <a:lnTo>
                      <a:pt x="2278" y="833"/>
                    </a:lnTo>
                    <a:lnTo>
                      <a:pt x="2277" y="803"/>
                    </a:lnTo>
                    <a:lnTo>
                      <a:pt x="2270" y="775"/>
                    </a:lnTo>
                    <a:lnTo>
                      <a:pt x="2254" y="752"/>
                    </a:lnTo>
                    <a:lnTo>
                      <a:pt x="2244" y="742"/>
                    </a:lnTo>
                    <a:lnTo>
                      <a:pt x="2232" y="732"/>
                    </a:lnTo>
                    <a:lnTo>
                      <a:pt x="2220" y="726"/>
                    </a:lnTo>
                    <a:lnTo>
                      <a:pt x="2208" y="719"/>
                    </a:lnTo>
                    <a:lnTo>
                      <a:pt x="2195" y="715"/>
                    </a:lnTo>
                    <a:lnTo>
                      <a:pt x="2181" y="713"/>
                    </a:lnTo>
                    <a:lnTo>
                      <a:pt x="2167" y="714"/>
                    </a:lnTo>
                    <a:lnTo>
                      <a:pt x="2152" y="719"/>
                    </a:lnTo>
                    <a:lnTo>
                      <a:pt x="2138" y="731"/>
                    </a:lnTo>
                    <a:lnTo>
                      <a:pt x="2127" y="745"/>
                    </a:lnTo>
                    <a:lnTo>
                      <a:pt x="2115" y="760"/>
                    </a:lnTo>
                    <a:lnTo>
                      <a:pt x="2104" y="774"/>
                    </a:lnTo>
                    <a:lnTo>
                      <a:pt x="2092" y="788"/>
                    </a:lnTo>
                    <a:lnTo>
                      <a:pt x="2079" y="800"/>
                    </a:lnTo>
                    <a:lnTo>
                      <a:pt x="2063" y="809"/>
                    </a:lnTo>
                    <a:lnTo>
                      <a:pt x="2045" y="813"/>
                    </a:lnTo>
                    <a:lnTo>
                      <a:pt x="2030" y="832"/>
                    </a:lnTo>
                    <a:lnTo>
                      <a:pt x="2024" y="852"/>
                    </a:lnTo>
                    <a:lnTo>
                      <a:pt x="2024" y="872"/>
                    </a:lnTo>
                    <a:lnTo>
                      <a:pt x="2026" y="894"/>
                    </a:lnTo>
                    <a:lnTo>
                      <a:pt x="2030" y="916"/>
                    </a:lnTo>
                    <a:lnTo>
                      <a:pt x="2029" y="937"/>
                    </a:lnTo>
                    <a:lnTo>
                      <a:pt x="2023" y="957"/>
                    </a:lnTo>
                    <a:lnTo>
                      <a:pt x="2008" y="975"/>
                    </a:lnTo>
                    <a:lnTo>
                      <a:pt x="1987" y="1001"/>
                    </a:lnTo>
                    <a:lnTo>
                      <a:pt x="1970" y="1029"/>
                    </a:lnTo>
                    <a:lnTo>
                      <a:pt x="1955" y="1061"/>
                    </a:lnTo>
                    <a:lnTo>
                      <a:pt x="1944" y="1092"/>
                    </a:lnTo>
                    <a:lnTo>
                      <a:pt x="1940" y="1125"/>
                    </a:lnTo>
                    <a:lnTo>
                      <a:pt x="1940" y="1159"/>
                    </a:lnTo>
                    <a:lnTo>
                      <a:pt x="1944" y="1191"/>
                    </a:lnTo>
                    <a:lnTo>
                      <a:pt x="1957" y="1224"/>
                    </a:lnTo>
                    <a:lnTo>
                      <a:pt x="1955" y="1236"/>
                    </a:lnTo>
                    <a:lnTo>
                      <a:pt x="1949" y="1247"/>
                    </a:lnTo>
                    <a:lnTo>
                      <a:pt x="1941" y="1256"/>
                    </a:lnTo>
                    <a:lnTo>
                      <a:pt x="1932" y="1265"/>
                    </a:lnTo>
                    <a:lnTo>
                      <a:pt x="1921" y="1274"/>
                    </a:lnTo>
                    <a:lnTo>
                      <a:pt x="1912" y="1284"/>
                    </a:lnTo>
                    <a:lnTo>
                      <a:pt x="1904" y="1293"/>
                    </a:lnTo>
                    <a:lnTo>
                      <a:pt x="1898" y="1305"/>
                    </a:lnTo>
                    <a:lnTo>
                      <a:pt x="1875" y="1337"/>
                    </a:lnTo>
                    <a:lnTo>
                      <a:pt x="1854" y="1372"/>
                    </a:lnTo>
                    <a:lnTo>
                      <a:pt x="1836" y="1407"/>
                    </a:lnTo>
                    <a:lnTo>
                      <a:pt x="1822" y="1446"/>
                    </a:lnTo>
                    <a:lnTo>
                      <a:pt x="1813" y="1484"/>
                    </a:lnTo>
                    <a:lnTo>
                      <a:pt x="1809" y="1524"/>
                    </a:lnTo>
                    <a:lnTo>
                      <a:pt x="1810" y="1565"/>
                    </a:lnTo>
                    <a:lnTo>
                      <a:pt x="1818" y="1605"/>
                    </a:lnTo>
                    <a:lnTo>
                      <a:pt x="1825" y="1621"/>
                    </a:lnTo>
                    <a:lnTo>
                      <a:pt x="1833" y="1636"/>
                    </a:lnTo>
                    <a:lnTo>
                      <a:pt x="1843" y="1650"/>
                    </a:lnTo>
                    <a:lnTo>
                      <a:pt x="1854" y="1664"/>
                    </a:lnTo>
                    <a:lnTo>
                      <a:pt x="1865" y="1678"/>
                    </a:lnTo>
                    <a:lnTo>
                      <a:pt x="1876" y="1692"/>
                    </a:lnTo>
                    <a:lnTo>
                      <a:pt x="1888" y="1704"/>
                    </a:lnTo>
                    <a:lnTo>
                      <a:pt x="1899" y="1718"/>
                    </a:lnTo>
                    <a:lnTo>
                      <a:pt x="1883" y="1719"/>
                    </a:lnTo>
                    <a:lnTo>
                      <a:pt x="1867" y="1723"/>
                    </a:lnTo>
                    <a:lnTo>
                      <a:pt x="1851" y="1726"/>
                    </a:lnTo>
                    <a:lnTo>
                      <a:pt x="1836" y="1731"/>
                    </a:lnTo>
                    <a:lnTo>
                      <a:pt x="1821" y="1736"/>
                    </a:lnTo>
                    <a:lnTo>
                      <a:pt x="1806" y="1740"/>
                    </a:lnTo>
                    <a:lnTo>
                      <a:pt x="1789" y="1745"/>
                    </a:lnTo>
                    <a:lnTo>
                      <a:pt x="1774" y="1748"/>
                    </a:lnTo>
                    <a:lnTo>
                      <a:pt x="1767" y="1736"/>
                    </a:lnTo>
                    <a:lnTo>
                      <a:pt x="1758" y="1724"/>
                    </a:lnTo>
                    <a:lnTo>
                      <a:pt x="1748" y="1714"/>
                    </a:lnTo>
                    <a:lnTo>
                      <a:pt x="1737" y="1703"/>
                    </a:lnTo>
                    <a:lnTo>
                      <a:pt x="1725" y="1694"/>
                    </a:lnTo>
                    <a:lnTo>
                      <a:pt x="1713" y="1685"/>
                    </a:lnTo>
                    <a:lnTo>
                      <a:pt x="1700" y="1677"/>
                    </a:lnTo>
                    <a:lnTo>
                      <a:pt x="1689" y="1669"/>
                    </a:lnTo>
                    <a:lnTo>
                      <a:pt x="1702" y="1637"/>
                    </a:lnTo>
                    <a:lnTo>
                      <a:pt x="1715" y="1606"/>
                    </a:lnTo>
                    <a:lnTo>
                      <a:pt x="1727" y="1574"/>
                    </a:lnTo>
                    <a:lnTo>
                      <a:pt x="1740" y="1543"/>
                    </a:lnTo>
                    <a:lnTo>
                      <a:pt x="1751" y="1510"/>
                    </a:lnTo>
                    <a:lnTo>
                      <a:pt x="1763" y="1479"/>
                    </a:lnTo>
                    <a:lnTo>
                      <a:pt x="1774" y="1447"/>
                    </a:lnTo>
                    <a:lnTo>
                      <a:pt x="1786" y="1414"/>
                    </a:lnTo>
                    <a:lnTo>
                      <a:pt x="1798" y="1382"/>
                    </a:lnTo>
                    <a:lnTo>
                      <a:pt x="1809" y="1350"/>
                    </a:lnTo>
                    <a:lnTo>
                      <a:pt x="1819" y="1317"/>
                    </a:lnTo>
                    <a:lnTo>
                      <a:pt x="1831" y="1285"/>
                    </a:lnTo>
                    <a:lnTo>
                      <a:pt x="1843" y="1254"/>
                    </a:lnTo>
                    <a:lnTo>
                      <a:pt x="1854" y="1221"/>
                    </a:lnTo>
                    <a:lnTo>
                      <a:pt x="1866" y="1189"/>
                    </a:lnTo>
                    <a:lnTo>
                      <a:pt x="1877" y="1157"/>
                    </a:lnTo>
                    <a:lnTo>
                      <a:pt x="1863" y="1170"/>
                    </a:lnTo>
                    <a:lnTo>
                      <a:pt x="1846" y="1197"/>
                    </a:lnTo>
                    <a:lnTo>
                      <a:pt x="1830" y="1225"/>
                    </a:lnTo>
                    <a:lnTo>
                      <a:pt x="1813" y="1251"/>
                    </a:lnTo>
                    <a:lnTo>
                      <a:pt x="1796" y="1278"/>
                    </a:lnTo>
                    <a:lnTo>
                      <a:pt x="1779" y="1306"/>
                    </a:lnTo>
                    <a:lnTo>
                      <a:pt x="1763" y="1332"/>
                    </a:lnTo>
                    <a:lnTo>
                      <a:pt x="1747" y="1359"/>
                    </a:lnTo>
                    <a:lnTo>
                      <a:pt x="1729" y="1385"/>
                    </a:lnTo>
                    <a:lnTo>
                      <a:pt x="1713" y="1413"/>
                    </a:lnTo>
                    <a:lnTo>
                      <a:pt x="1697" y="1440"/>
                    </a:lnTo>
                    <a:lnTo>
                      <a:pt x="1680" y="1466"/>
                    </a:lnTo>
                    <a:lnTo>
                      <a:pt x="1663" y="1494"/>
                    </a:lnTo>
                    <a:lnTo>
                      <a:pt x="1647" y="1521"/>
                    </a:lnTo>
                    <a:lnTo>
                      <a:pt x="1631" y="1548"/>
                    </a:lnTo>
                    <a:lnTo>
                      <a:pt x="1614" y="1575"/>
                    </a:lnTo>
                    <a:lnTo>
                      <a:pt x="1598" y="1603"/>
                    </a:lnTo>
                    <a:lnTo>
                      <a:pt x="1608" y="1519"/>
                    </a:lnTo>
                    <a:lnTo>
                      <a:pt x="1620" y="1435"/>
                    </a:lnTo>
                    <a:lnTo>
                      <a:pt x="1631" y="1351"/>
                    </a:lnTo>
                    <a:lnTo>
                      <a:pt x="1644" y="1266"/>
                    </a:lnTo>
                    <a:lnTo>
                      <a:pt x="1657" y="1182"/>
                    </a:lnTo>
                    <a:lnTo>
                      <a:pt x="1669" y="1097"/>
                    </a:lnTo>
                    <a:lnTo>
                      <a:pt x="1681" y="1011"/>
                    </a:lnTo>
                    <a:lnTo>
                      <a:pt x="1690" y="925"/>
                    </a:lnTo>
                    <a:lnTo>
                      <a:pt x="1682" y="932"/>
                    </a:lnTo>
                    <a:lnTo>
                      <a:pt x="1672" y="967"/>
                    </a:lnTo>
                    <a:lnTo>
                      <a:pt x="1660" y="1002"/>
                    </a:lnTo>
                    <a:lnTo>
                      <a:pt x="1647" y="1036"/>
                    </a:lnTo>
                    <a:lnTo>
                      <a:pt x="1635" y="1070"/>
                    </a:lnTo>
                    <a:lnTo>
                      <a:pt x="1621" y="1103"/>
                    </a:lnTo>
                    <a:lnTo>
                      <a:pt x="1606" y="1137"/>
                    </a:lnTo>
                    <a:lnTo>
                      <a:pt x="1592" y="1170"/>
                    </a:lnTo>
                    <a:lnTo>
                      <a:pt x="1577" y="1204"/>
                    </a:lnTo>
                    <a:lnTo>
                      <a:pt x="1562" y="1236"/>
                    </a:lnTo>
                    <a:lnTo>
                      <a:pt x="1548" y="1270"/>
                    </a:lnTo>
                    <a:lnTo>
                      <a:pt x="1533" y="1303"/>
                    </a:lnTo>
                    <a:lnTo>
                      <a:pt x="1518" y="1337"/>
                    </a:lnTo>
                    <a:lnTo>
                      <a:pt x="1504" y="1370"/>
                    </a:lnTo>
                    <a:lnTo>
                      <a:pt x="1491" y="1404"/>
                    </a:lnTo>
                    <a:lnTo>
                      <a:pt x="1477" y="1437"/>
                    </a:lnTo>
                    <a:lnTo>
                      <a:pt x="1466" y="1472"/>
                    </a:lnTo>
                    <a:lnTo>
                      <a:pt x="1460" y="1381"/>
                    </a:lnTo>
                    <a:lnTo>
                      <a:pt x="1454" y="1291"/>
                    </a:lnTo>
                    <a:lnTo>
                      <a:pt x="1449" y="1199"/>
                    </a:lnTo>
                    <a:lnTo>
                      <a:pt x="1443" y="1108"/>
                    </a:lnTo>
                    <a:lnTo>
                      <a:pt x="1436" y="1017"/>
                    </a:lnTo>
                    <a:lnTo>
                      <a:pt x="1427" y="927"/>
                    </a:lnTo>
                    <a:lnTo>
                      <a:pt x="1417" y="836"/>
                    </a:lnTo>
                    <a:lnTo>
                      <a:pt x="1406" y="748"/>
                    </a:lnTo>
                    <a:lnTo>
                      <a:pt x="1402" y="731"/>
                    </a:lnTo>
                    <a:lnTo>
                      <a:pt x="1400" y="714"/>
                    </a:lnTo>
                    <a:lnTo>
                      <a:pt x="1399" y="698"/>
                    </a:lnTo>
                    <a:lnTo>
                      <a:pt x="1394" y="682"/>
                    </a:lnTo>
                    <a:lnTo>
                      <a:pt x="1380" y="758"/>
                    </a:lnTo>
                    <a:lnTo>
                      <a:pt x="1369" y="833"/>
                    </a:lnTo>
                    <a:lnTo>
                      <a:pt x="1357" y="910"/>
                    </a:lnTo>
                    <a:lnTo>
                      <a:pt x="1347" y="987"/>
                    </a:lnTo>
                    <a:lnTo>
                      <a:pt x="1336" y="1064"/>
                    </a:lnTo>
                    <a:lnTo>
                      <a:pt x="1326" y="1142"/>
                    </a:lnTo>
                    <a:lnTo>
                      <a:pt x="1316" y="1219"/>
                    </a:lnTo>
                    <a:lnTo>
                      <a:pt x="1305" y="1296"/>
                    </a:lnTo>
                    <a:lnTo>
                      <a:pt x="1288" y="1361"/>
                    </a:lnTo>
                    <a:lnTo>
                      <a:pt x="1272" y="1330"/>
                    </a:lnTo>
                    <a:lnTo>
                      <a:pt x="1259" y="1298"/>
                    </a:lnTo>
                    <a:lnTo>
                      <a:pt x="1246" y="1264"/>
                    </a:lnTo>
                    <a:lnTo>
                      <a:pt x="1236" y="1231"/>
                    </a:lnTo>
                    <a:lnTo>
                      <a:pt x="1224" y="1196"/>
                    </a:lnTo>
                    <a:lnTo>
                      <a:pt x="1213" y="1161"/>
                    </a:lnTo>
                    <a:lnTo>
                      <a:pt x="1201" y="1128"/>
                    </a:lnTo>
                    <a:lnTo>
                      <a:pt x="1187" y="1094"/>
                    </a:lnTo>
                    <a:lnTo>
                      <a:pt x="1174" y="1063"/>
                    </a:lnTo>
                    <a:lnTo>
                      <a:pt x="1160" y="1032"/>
                    </a:lnTo>
                    <a:lnTo>
                      <a:pt x="1147" y="1001"/>
                    </a:lnTo>
                    <a:lnTo>
                      <a:pt x="1134" y="969"/>
                    </a:lnTo>
                    <a:lnTo>
                      <a:pt x="1123" y="937"/>
                    </a:lnTo>
                    <a:lnTo>
                      <a:pt x="1111" y="905"/>
                    </a:lnTo>
                    <a:lnTo>
                      <a:pt x="1100" y="873"/>
                    </a:lnTo>
                    <a:lnTo>
                      <a:pt x="1088" y="841"/>
                    </a:lnTo>
                    <a:lnTo>
                      <a:pt x="1075" y="810"/>
                    </a:lnTo>
                    <a:lnTo>
                      <a:pt x="1064" y="778"/>
                    </a:lnTo>
                    <a:lnTo>
                      <a:pt x="1051" y="746"/>
                    </a:lnTo>
                    <a:lnTo>
                      <a:pt x="1037" y="715"/>
                    </a:lnTo>
                    <a:lnTo>
                      <a:pt x="1023" y="684"/>
                    </a:lnTo>
                    <a:lnTo>
                      <a:pt x="1008" y="654"/>
                    </a:lnTo>
                    <a:lnTo>
                      <a:pt x="992" y="624"/>
                    </a:lnTo>
                    <a:lnTo>
                      <a:pt x="975" y="594"/>
                    </a:lnTo>
                    <a:lnTo>
                      <a:pt x="990" y="696"/>
                    </a:lnTo>
                    <a:lnTo>
                      <a:pt x="1005" y="797"/>
                    </a:lnTo>
                    <a:lnTo>
                      <a:pt x="1019" y="899"/>
                    </a:lnTo>
                    <a:lnTo>
                      <a:pt x="1033" y="1002"/>
                    </a:lnTo>
                    <a:lnTo>
                      <a:pt x="1045" y="1106"/>
                    </a:lnTo>
                    <a:lnTo>
                      <a:pt x="1058" y="1209"/>
                    </a:lnTo>
                    <a:lnTo>
                      <a:pt x="1070" y="1313"/>
                    </a:lnTo>
                    <a:lnTo>
                      <a:pt x="1080" y="1417"/>
                    </a:lnTo>
                    <a:lnTo>
                      <a:pt x="1070" y="1394"/>
                    </a:lnTo>
                    <a:lnTo>
                      <a:pt x="1058" y="1372"/>
                    </a:lnTo>
                    <a:lnTo>
                      <a:pt x="1045" y="1350"/>
                    </a:lnTo>
                    <a:lnTo>
                      <a:pt x="1031" y="1328"/>
                    </a:lnTo>
                    <a:lnTo>
                      <a:pt x="1016" y="1307"/>
                    </a:lnTo>
                    <a:lnTo>
                      <a:pt x="1000" y="1286"/>
                    </a:lnTo>
                    <a:lnTo>
                      <a:pt x="985" y="1265"/>
                    </a:lnTo>
                    <a:lnTo>
                      <a:pt x="968" y="1244"/>
                    </a:lnTo>
                    <a:lnTo>
                      <a:pt x="952" y="1224"/>
                    </a:lnTo>
                    <a:lnTo>
                      <a:pt x="934" y="1204"/>
                    </a:lnTo>
                    <a:lnTo>
                      <a:pt x="918" y="1183"/>
                    </a:lnTo>
                    <a:lnTo>
                      <a:pt x="901" y="1162"/>
                    </a:lnTo>
                    <a:lnTo>
                      <a:pt x="885" y="1143"/>
                    </a:lnTo>
                    <a:lnTo>
                      <a:pt x="869" y="1122"/>
                    </a:lnTo>
                    <a:lnTo>
                      <a:pt x="854" y="1100"/>
                    </a:lnTo>
                    <a:lnTo>
                      <a:pt x="839" y="1079"/>
                    </a:lnTo>
                    <a:lnTo>
                      <a:pt x="822" y="1057"/>
                    </a:lnTo>
                    <a:lnTo>
                      <a:pt x="806" y="1034"/>
                    </a:lnTo>
                    <a:lnTo>
                      <a:pt x="790" y="1012"/>
                    </a:lnTo>
                    <a:lnTo>
                      <a:pt x="774" y="990"/>
                    </a:lnTo>
                    <a:lnTo>
                      <a:pt x="759" y="968"/>
                    </a:lnTo>
                    <a:lnTo>
                      <a:pt x="743" y="945"/>
                    </a:lnTo>
                    <a:lnTo>
                      <a:pt x="728" y="923"/>
                    </a:lnTo>
                    <a:lnTo>
                      <a:pt x="713" y="901"/>
                    </a:lnTo>
                    <a:lnTo>
                      <a:pt x="696" y="878"/>
                    </a:lnTo>
                    <a:lnTo>
                      <a:pt x="681" y="856"/>
                    </a:lnTo>
                    <a:lnTo>
                      <a:pt x="666" y="833"/>
                    </a:lnTo>
                    <a:lnTo>
                      <a:pt x="651" y="811"/>
                    </a:lnTo>
                    <a:lnTo>
                      <a:pt x="636" y="788"/>
                    </a:lnTo>
                    <a:lnTo>
                      <a:pt x="621" y="766"/>
                    </a:lnTo>
                    <a:lnTo>
                      <a:pt x="605" y="743"/>
                    </a:lnTo>
                    <a:lnTo>
                      <a:pt x="590" y="720"/>
                    </a:lnTo>
                    <a:lnTo>
                      <a:pt x="585" y="714"/>
                    </a:lnTo>
                    <a:lnTo>
                      <a:pt x="581" y="708"/>
                    </a:lnTo>
                    <a:lnTo>
                      <a:pt x="575" y="702"/>
                    </a:lnTo>
                    <a:lnTo>
                      <a:pt x="570" y="697"/>
                    </a:lnTo>
                    <a:lnTo>
                      <a:pt x="565" y="692"/>
                    </a:lnTo>
                    <a:lnTo>
                      <a:pt x="559" y="686"/>
                    </a:lnTo>
                    <a:lnTo>
                      <a:pt x="552" y="682"/>
                    </a:lnTo>
                    <a:lnTo>
                      <a:pt x="546" y="678"/>
                    </a:lnTo>
                    <a:lnTo>
                      <a:pt x="559" y="721"/>
                    </a:lnTo>
                    <a:lnTo>
                      <a:pt x="574" y="763"/>
                    </a:lnTo>
                    <a:lnTo>
                      <a:pt x="589" y="804"/>
                    </a:lnTo>
                    <a:lnTo>
                      <a:pt x="604" y="846"/>
                    </a:lnTo>
                    <a:lnTo>
                      <a:pt x="620" y="887"/>
                    </a:lnTo>
                    <a:lnTo>
                      <a:pt x="637" y="929"/>
                    </a:lnTo>
                    <a:lnTo>
                      <a:pt x="654" y="969"/>
                    </a:lnTo>
                    <a:lnTo>
                      <a:pt x="672" y="1011"/>
                    </a:lnTo>
                    <a:lnTo>
                      <a:pt x="689" y="1051"/>
                    </a:lnTo>
                    <a:lnTo>
                      <a:pt x="708" y="1092"/>
                    </a:lnTo>
                    <a:lnTo>
                      <a:pt x="725" y="1133"/>
                    </a:lnTo>
                    <a:lnTo>
                      <a:pt x="744" y="1174"/>
                    </a:lnTo>
                    <a:lnTo>
                      <a:pt x="762" y="1214"/>
                    </a:lnTo>
                    <a:lnTo>
                      <a:pt x="780" y="1255"/>
                    </a:lnTo>
                    <a:lnTo>
                      <a:pt x="798" y="1296"/>
                    </a:lnTo>
                    <a:lnTo>
                      <a:pt x="815" y="1337"/>
                    </a:lnTo>
                    <a:lnTo>
                      <a:pt x="832" y="1368"/>
                    </a:lnTo>
                    <a:lnTo>
                      <a:pt x="848" y="1399"/>
                    </a:lnTo>
                    <a:lnTo>
                      <a:pt x="862" y="1432"/>
                    </a:lnTo>
                    <a:lnTo>
                      <a:pt x="875" y="1464"/>
                    </a:lnTo>
                    <a:lnTo>
                      <a:pt x="888" y="1496"/>
                    </a:lnTo>
                    <a:lnTo>
                      <a:pt x="901" y="1529"/>
                    </a:lnTo>
                    <a:lnTo>
                      <a:pt x="914" y="1561"/>
                    </a:lnTo>
                    <a:lnTo>
                      <a:pt x="927" y="1593"/>
                    </a:lnTo>
                    <a:lnTo>
                      <a:pt x="929" y="1608"/>
                    </a:lnTo>
                    <a:lnTo>
                      <a:pt x="912" y="1600"/>
                    </a:lnTo>
                    <a:lnTo>
                      <a:pt x="896" y="1592"/>
                    </a:lnTo>
                    <a:lnTo>
                      <a:pt x="880" y="1584"/>
                    </a:lnTo>
                    <a:lnTo>
                      <a:pt x="865" y="1575"/>
                    </a:lnTo>
                    <a:lnTo>
                      <a:pt x="849" y="1565"/>
                    </a:lnTo>
                    <a:lnTo>
                      <a:pt x="834" y="1555"/>
                    </a:lnTo>
                    <a:lnTo>
                      <a:pt x="819" y="1545"/>
                    </a:lnTo>
                    <a:lnTo>
                      <a:pt x="804" y="1535"/>
                    </a:lnTo>
                    <a:lnTo>
                      <a:pt x="789" y="1524"/>
                    </a:lnTo>
                    <a:lnTo>
                      <a:pt x="774" y="1514"/>
                    </a:lnTo>
                    <a:lnTo>
                      <a:pt x="759" y="1503"/>
                    </a:lnTo>
                    <a:lnTo>
                      <a:pt x="744" y="1492"/>
                    </a:lnTo>
                    <a:lnTo>
                      <a:pt x="729" y="1481"/>
                    </a:lnTo>
                    <a:lnTo>
                      <a:pt x="714" y="1471"/>
                    </a:lnTo>
                    <a:lnTo>
                      <a:pt x="699" y="1462"/>
                    </a:lnTo>
                    <a:lnTo>
                      <a:pt x="684" y="1451"/>
                    </a:lnTo>
                    <a:lnTo>
                      <a:pt x="692" y="1441"/>
                    </a:lnTo>
                    <a:lnTo>
                      <a:pt x="700" y="1430"/>
                    </a:lnTo>
                    <a:lnTo>
                      <a:pt x="708" y="1419"/>
                    </a:lnTo>
                    <a:lnTo>
                      <a:pt x="716" y="1407"/>
                    </a:lnTo>
                    <a:lnTo>
                      <a:pt x="721" y="1395"/>
                    </a:lnTo>
                    <a:lnTo>
                      <a:pt x="724" y="1381"/>
                    </a:lnTo>
                    <a:lnTo>
                      <a:pt x="723" y="1367"/>
                    </a:lnTo>
                    <a:lnTo>
                      <a:pt x="719" y="1352"/>
                    </a:lnTo>
                    <a:lnTo>
                      <a:pt x="709" y="1336"/>
                    </a:lnTo>
                    <a:lnTo>
                      <a:pt x="696" y="1321"/>
                    </a:lnTo>
                    <a:lnTo>
                      <a:pt x="683" y="1309"/>
                    </a:lnTo>
                    <a:lnTo>
                      <a:pt x="666" y="1299"/>
                    </a:lnTo>
                    <a:lnTo>
                      <a:pt x="650" y="1290"/>
                    </a:lnTo>
                    <a:lnTo>
                      <a:pt x="633" y="1283"/>
                    </a:lnTo>
                    <a:lnTo>
                      <a:pt x="615" y="1276"/>
                    </a:lnTo>
                    <a:lnTo>
                      <a:pt x="598" y="1271"/>
                    </a:lnTo>
                    <a:lnTo>
                      <a:pt x="583" y="1247"/>
                    </a:lnTo>
                    <a:lnTo>
                      <a:pt x="565" y="1229"/>
                    </a:lnTo>
                    <a:lnTo>
                      <a:pt x="544" y="1219"/>
                    </a:lnTo>
                    <a:lnTo>
                      <a:pt x="520" y="1212"/>
                    </a:lnTo>
                    <a:lnTo>
                      <a:pt x="495" y="1209"/>
                    </a:lnTo>
                    <a:lnTo>
                      <a:pt x="469" y="1206"/>
                    </a:lnTo>
                    <a:lnTo>
                      <a:pt x="443" y="1204"/>
                    </a:lnTo>
                    <a:lnTo>
                      <a:pt x="419" y="1199"/>
                    </a:lnTo>
                    <a:lnTo>
                      <a:pt x="406" y="1194"/>
                    </a:lnTo>
                    <a:lnTo>
                      <a:pt x="394" y="1187"/>
                    </a:lnTo>
                    <a:lnTo>
                      <a:pt x="382" y="1177"/>
                    </a:lnTo>
                    <a:lnTo>
                      <a:pt x="372" y="1167"/>
                    </a:lnTo>
                    <a:lnTo>
                      <a:pt x="360" y="1155"/>
                    </a:lnTo>
                    <a:lnTo>
                      <a:pt x="350" y="1145"/>
                    </a:lnTo>
                    <a:lnTo>
                      <a:pt x="339" y="1133"/>
                    </a:lnTo>
                    <a:lnTo>
                      <a:pt x="329" y="1122"/>
                    </a:lnTo>
                    <a:lnTo>
                      <a:pt x="319" y="1112"/>
                    </a:lnTo>
                    <a:lnTo>
                      <a:pt x="307" y="1102"/>
                    </a:lnTo>
                    <a:lnTo>
                      <a:pt x="295" y="1094"/>
                    </a:lnTo>
                    <a:lnTo>
                      <a:pt x="283" y="1088"/>
                    </a:lnTo>
                    <a:lnTo>
                      <a:pt x="269" y="1084"/>
                    </a:lnTo>
                    <a:lnTo>
                      <a:pt x="254" y="1083"/>
                    </a:lnTo>
                    <a:lnTo>
                      <a:pt x="239" y="1085"/>
                    </a:lnTo>
                    <a:lnTo>
                      <a:pt x="221" y="1090"/>
                    </a:lnTo>
                    <a:lnTo>
                      <a:pt x="206" y="1093"/>
                    </a:lnTo>
                    <a:lnTo>
                      <a:pt x="191" y="1098"/>
                    </a:lnTo>
                    <a:lnTo>
                      <a:pt x="178" y="1102"/>
                    </a:lnTo>
                    <a:lnTo>
                      <a:pt x="163" y="1106"/>
                    </a:lnTo>
                    <a:lnTo>
                      <a:pt x="148" y="1108"/>
                    </a:lnTo>
                    <a:lnTo>
                      <a:pt x="131" y="1109"/>
                    </a:lnTo>
                    <a:lnTo>
                      <a:pt x="116" y="1109"/>
                    </a:lnTo>
                    <a:lnTo>
                      <a:pt x="100" y="1106"/>
                    </a:lnTo>
                    <a:lnTo>
                      <a:pt x="86" y="1100"/>
                    </a:lnTo>
                    <a:lnTo>
                      <a:pt x="72" y="1092"/>
                    </a:lnTo>
                    <a:lnTo>
                      <a:pt x="60" y="1083"/>
                    </a:lnTo>
                    <a:lnTo>
                      <a:pt x="48" y="1072"/>
                    </a:lnTo>
                    <a:lnTo>
                      <a:pt x="37" y="1062"/>
                    </a:lnTo>
                    <a:lnTo>
                      <a:pt x="24" y="1051"/>
                    </a:lnTo>
                    <a:lnTo>
                      <a:pt x="12" y="1041"/>
                    </a:lnTo>
                    <a:lnTo>
                      <a:pt x="0" y="1032"/>
                    </a:lnTo>
                    <a:lnTo>
                      <a:pt x="22" y="1012"/>
                    </a:lnTo>
                    <a:lnTo>
                      <a:pt x="41" y="991"/>
                    </a:lnTo>
                    <a:lnTo>
                      <a:pt x="60" y="971"/>
                    </a:lnTo>
                    <a:lnTo>
                      <a:pt x="78" y="950"/>
                    </a:lnTo>
                    <a:lnTo>
                      <a:pt x="94" y="928"/>
                    </a:lnTo>
                    <a:lnTo>
                      <a:pt x="111" y="906"/>
                    </a:lnTo>
                    <a:lnTo>
                      <a:pt x="127" y="884"/>
                    </a:lnTo>
                    <a:lnTo>
                      <a:pt x="142" y="862"/>
                    </a:lnTo>
                    <a:lnTo>
                      <a:pt x="157" y="840"/>
                    </a:lnTo>
                    <a:lnTo>
                      <a:pt x="173" y="817"/>
                    </a:lnTo>
                    <a:lnTo>
                      <a:pt x="189" y="795"/>
                    </a:lnTo>
                    <a:lnTo>
                      <a:pt x="205" y="773"/>
                    </a:lnTo>
                    <a:lnTo>
                      <a:pt x="223" y="752"/>
                    </a:lnTo>
                    <a:lnTo>
                      <a:pt x="241" y="730"/>
                    </a:lnTo>
                    <a:lnTo>
                      <a:pt x="261" y="709"/>
                    </a:lnTo>
                    <a:lnTo>
                      <a:pt x="282" y="690"/>
                    </a:lnTo>
                    <a:lnTo>
                      <a:pt x="299" y="672"/>
                    </a:lnTo>
                    <a:lnTo>
                      <a:pt x="315" y="655"/>
                    </a:lnTo>
                    <a:lnTo>
                      <a:pt x="334" y="639"/>
                    </a:lnTo>
                    <a:lnTo>
                      <a:pt x="351" y="623"/>
                    </a:lnTo>
                    <a:lnTo>
                      <a:pt x="369" y="607"/>
                    </a:lnTo>
                    <a:lnTo>
                      <a:pt x="387" y="592"/>
                    </a:lnTo>
                    <a:lnTo>
                      <a:pt x="405" y="576"/>
                    </a:lnTo>
                    <a:lnTo>
                      <a:pt x="424" y="561"/>
                    </a:lnTo>
                    <a:lnTo>
                      <a:pt x="442" y="546"/>
                    </a:lnTo>
                    <a:lnTo>
                      <a:pt x="461" y="531"/>
                    </a:lnTo>
                    <a:lnTo>
                      <a:pt x="479" y="515"/>
                    </a:lnTo>
                    <a:lnTo>
                      <a:pt x="496" y="500"/>
                    </a:lnTo>
                    <a:lnTo>
                      <a:pt x="515" y="485"/>
                    </a:lnTo>
                    <a:lnTo>
                      <a:pt x="533" y="469"/>
                    </a:lnTo>
                    <a:lnTo>
                      <a:pt x="551" y="453"/>
                    </a:lnTo>
                    <a:lnTo>
                      <a:pt x="568" y="437"/>
                    </a:lnTo>
                    <a:lnTo>
                      <a:pt x="585" y="418"/>
                    </a:lnTo>
                    <a:lnTo>
                      <a:pt x="603" y="400"/>
                    </a:lnTo>
                    <a:lnTo>
                      <a:pt x="620" y="381"/>
                    </a:lnTo>
                    <a:lnTo>
                      <a:pt x="637" y="363"/>
                    </a:lnTo>
                    <a:lnTo>
                      <a:pt x="655" y="344"/>
                    </a:lnTo>
                    <a:lnTo>
                      <a:pt x="671" y="327"/>
                    </a:lnTo>
                    <a:lnTo>
                      <a:pt x="688" y="308"/>
                    </a:lnTo>
                    <a:lnTo>
                      <a:pt x="706" y="290"/>
                    </a:lnTo>
                    <a:lnTo>
                      <a:pt x="723" y="271"/>
                    </a:lnTo>
                    <a:lnTo>
                      <a:pt x="739" y="253"/>
                    </a:lnTo>
                    <a:lnTo>
                      <a:pt x="756" y="234"/>
                    </a:lnTo>
                    <a:lnTo>
                      <a:pt x="773" y="216"/>
                    </a:lnTo>
                    <a:lnTo>
                      <a:pt x="790" y="197"/>
                    </a:lnTo>
                    <a:lnTo>
                      <a:pt x="806" y="178"/>
                    </a:lnTo>
                    <a:lnTo>
                      <a:pt x="821" y="159"/>
                    </a:lnTo>
                    <a:lnTo>
                      <a:pt x="837" y="141"/>
                    </a:lnTo>
                    <a:lnTo>
                      <a:pt x="852" y="128"/>
                    </a:lnTo>
                    <a:lnTo>
                      <a:pt x="867" y="117"/>
                    </a:lnTo>
                    <a:lnTo>
                      <a:pt x="882" y="106"/>
                    </a:lnTo>
                    <a:lnTo>
                      <a:pt x="899" y="97"/>
                    </a:lnTo>
                    <a:lnTo>
                      <a:pt x="916" y="88"/>
                    </a:lnTo>
                    <a:lnTo>
                      <a:pt x="932" y="81"/>
                    </a:lnTo>
                    <a:lnTo>
                      <a:pt x="949" y="74"/>
                    </a:lnTo>
                    <a:lnTo>
                      <a:pt x="967" y="67"/>
                    </a:lnTo>
                    <a:lnTo>
                      <a:pt x="984" y="60"/>
                    </a:lnTo>
                    <a:lnTo>
                      <a:pt x="1000" y="53"/>
                    </a:lnTo>
                    <a:lnTo>
                      <a:pt x="1018" y="46"/>
                    </a:lnTo>
                    <a:lnTo>
                      <a:pt x="1035" y="39"/>
                    </a:lnTo>
                    <a:lnTo>
                      <a:pt x="1051" y="31"/>
                    </a:lnTo>
                    <a:lnTo>
                      <a:pt x="1068" y="22"/>
                    </a:lnTo>
                    <a:lnTo>
                      <a:pt x="1083" y="13"/>
                    </a:lnTo>
                    <a:lnTo>
                      <a:pt x="1100" y="1"/>
                    </a:lnTo>
                    <a:lnTo>
                      <a:pt x="1104" y="0"/>
                    </a:lnTo>
                    <a:lnTo>
                      <a:pt x="1109" y="0"/>
                    </a:lnTo>
                    <a:lnTo>
                      <a:pt x="1113" y="0"/>
                    </a:lnTo>
                    <a:lnTo>
                      <a:pt x="1118" y="0"/>
                    </a:lnTo>
                    <a:lnTo>
                      <a:pt x="1123" y="1"/>
                    </a:lnTo>
                    <a:lnTo>
                      <a:pt x="1127" y="2"/>
                    </a:lnTo>
                    <a:lnTo>
                      <a:pt x="1132" y="3"/>
                    </a:lnTo>
                    <a:lnTo>
                      <a:pt x="1137" y="3"/>
                    </a:lnTo>
                    <a:lnTo>
                      <a:pt x="1125" y="15"/>
                    </a:lnTo>
                    <a:lnTo>
                      <a:pt x="1113" y="24"/>
                    </a:lnTo>
                    <a:lnTo>
                      <a:pt x="1101" y="33"/>
                    </a:lnTo>
                    <a:lnTo>
                      <a:pt x="1087" y="43"/>
                    </a:lnTo>
                    <a:lnTo>
                      <a:pt x="1074" y="53"/>
                    </a:lnTo>
                    <a:lnTo>
                      <a:pt x="1062" y="62"/>
                    </a:lnTo>
                    <a:lnTo>
                      <a:pt x="1050" y="74"/>
                    </a:lnTo>
                    <a:lnTo>
                      <a:pt x="1040" y="86"/>
                    </a:lnTo>
                    <a:lnTo>
                      <a:pt x="1027" y="99"/>
                    </a:lnTo>
                    <a:lnTo>
                      <a:pt x="1013" y="110"/>
                    </a:lnTo>
                    <a:lnTo>
                      <a:pt x="997" y="118"/>
                    </a:lnTo>
                    <a:lnTo>
                      <a:pt x="982" y="126"/>
                    </a:lnTo>
                    <a:lnTo>
                      <a:pt x="966" y="134"/>
                    </a:lnTo>
                    <a:lnTo>
                      <a:pt x="949" y="142"/>
                    </a:lnTo>
                    <a:lnTo>
                      <a:pt x="934" y="150"/>
                    </a:lnTo>
                    <a:lnTo>
                      <a:pt x="919" y="160"/>
                    </a:lnTo>
                    <a:lnTo>
                      <a:pt x="902" y="172"/>
                    </a:lnTo>
                    <a:lnTo>
                      <a:pt x="886" y="185"/>
                    </a:lnTo>
                    <a:lnTo>
                      <a:pt x="871" y="197"/>
                    </a:lnTo>
                    <a:lnTo>
                      <a:pt x="856" y="211"/>
                    </a:lnTo>
                    <a:lnTo>
                      <a:pt x="841" y="225"/>
                    </a:lnTo>
                    <a:lnTo>
                      <a:pt x="827" y="239"/>
                    </a:lnTo>
                    <a:lnTo>
                      <a:pt x="814" y="254"/>
                    </a:lnTo>
                    <a:lnTo>
                      <a:pt x="802" y="269"/>
                    </a:lnTo>
                    <a:lnTo>
                      <a:pt x="790" y="285"/>
                    </a:lnTo>
                    <a:lnTo>
                      <a:pt x="778" y="301"/>
                    </a:lnTo>
                    <a:lnTo>
                      <a:pt x="767" y="316"/>
                    </a:lnTo>
                    <a:lnTo>
                      <a:pt x="755" y="333"/>
                    </a:lnTo>
                    <a:lnTo>
                      <a:pt x="745" y="350"/>
                    </a:lnTo>
                    <a:lnTo>
                      <a:pt x="735" y="366"/>
                    </a:lnTo>
                    <a:lnTo>
                      <a:pt x="724" y="382"/>
                    </a:lnTo>
                    <a:lnTo>
                      <a:pt x="714" y="399"/>
                    </a:lnTo>
                    <a:lnTo>
                      <a:pt x="702" y="409"/>
                    </a:lnTo>
                    <a:lnTo>
                      <a:pt x="691" y="418"/>
                    </a:lnTo>
                    <a:lnTo>
                      <a:pt x="678" y="427"/>
                    </a:lnTo>
                    <a:lnTo>
                      <a:pt x="666" y="437"/>
                    </a:lnTo>
                    <a:lnTo>
                      <a:pt x="654" y="446"/>
                    </a:lnTo>
                    <a:lnTo>
                      <a:pt x="643" y="456"/>
                    </a:lnTo>
                    <a:lnTo>
                      <a:pt x="635" y="468"/>
                    </a:lnTo>
                    <a:lnTo>
                      <a:pt x="628" y="482"/>
                    </a:lnTo>
                    <a:lnTo>
                      <a:pt x="637" y="482"/>
                    </a:lnTo>
                    <a:lnTo>
                      <a:pt x="651" y="471"/>
                    </a:lnTo>
                    <a:lnTo>
                      <a:pt x="666" y="461"/>
                    </a:lnTo>
                    <a:lnTo>
                      <a:pt x="681" y="452"/>
                    </a:lnTo>
                    <a:lnTo>
                      <a:pt x="696" y="444"/>
                    </a:lnTo>
                    <a:lnTo>
                      <a:pt x="711" y="435"/>
                    </a:lnTo>
                    <a:lnTo>
                      <a:pt x="728" y="427"/>
                    </a:lnTo>
                    <a:lnTo>
                      <a:pt x="743" y="419"/>
                    </a:lnTo>
                    <a:lnTo>
                      <a:pt x="758" y="411"/>
                    </a:lnTo>
                    <a:lnTo>
                      <a:pt x="774" y="402"/>
                    </a:lnTo>
                    <a:lnTo>
                      <a:pt x="789" y="394"/>
                    </a:lnTo>
                    <a:lnTo>
                      <a:pt x="803" y="385"/>
                    </a:lnTo>
                    <a:lnTo>
                      <a:pt x="818" y="374"/>
                    </a:lnTo>
                    <a:lnTo>
                      <a:pt x="832" y="363"/>
                    </a:lnTo>
                    <a:lnTo>
                      <a:pt x="845" y="351"/>
                    </a:lnTo>
                    <a:lnTo>
                      <a:pt x="858" y="338"/>
                    </a:lnTo>
                    <a:lnTo>
                      <a:pt x="871" y="323"/>
                    </a:lnTo>
                    <a:lnTo>
                      <a:pt x="880" y="310"/>
                    </a:lnTo>
                    <a:lnTo>
                      <a:pt x="890" y="295"/>
                    </a:lnTo>
                    <a:lnTo>
                      <a:pt x="900" y="281"/>
                    </a:lnTo>
                    <a:lnTo>
                      <a:pt x="909" y="267"/>
                    </a:lnTo>
                    <a:lnTo>
                      <a:pt x="919" y="253"/>
                    </a:lnTo>
                    <a:lnTo>
                      <a:pt x="931" y="240"/>
                    </a:lnTo>
                    <a:lnTo>
                      <a:pt x="944" y="227"/>
                    </a:lnTo>
                    <a:lnTo>
                      <a:pt x="959" y="217"/>
                    </a:lnTo>
                    <a:lnTo>
                      <a:pt x="975" y="214"/>
                    </a:lnTo>
                    <a:lnTo>
                      <a:pt x="991" y="208"/>
                    </a:lnTo>
                    <a:lnTo>
                      <a:pt x="1006" y="202"/>
                    </a:lnTo>
                    <a:lnTo>
                      <a:pt x="1021" y="195"/>
                    </a:lnTo>
                    <a:lnTo>
                      <a:pt x="1036" y="187"/>
                    </a:lnTo>
                    <a:lnTo>
                      <a:pt x="1051" y="178"/>
                    </a:lnTo>
                    <a:lnTo>
                      <a:pt x="1065" y="169"/>
                    </a:lnTo>
                    <a:lnTo>
                      <a:pt x="1079" y="158"/>
                    </a:lnTo>
                    <a:lnTo>
                      <a:pt x="1093" y="147"/>
                    </a:lnTo>
                    <a:lnTo>
                      <a:pt x="1105" y="135"/>
                    </a:lnTo>
                    <a:lnTo>
                      <a:pt x="1118" y="123"/>
                    </a:lnTo>
                    <a:lnTo>
                      <a:pt x="1130" y="111"/>
                    </a:lnTo>
                    <a:lnTo>
                      <a:pt x="1141" y="97"/>
                    </a:lnTo>
                    <a:lnTo>
                      <a:pt x="1152" y="84"/>
                    </a:lnTo>
                    <a:lnTo>
                      <a:pt x="1162" y="70"/>
                    </a:lnTo>
                    <a:lnTo>
                      <a:pt x="1172" y="56"/>
                    </a:lnTo>
                    <a:lnTo>
                      <a:pt x="1171" y="44"/>
                    </a:lnTo>
                    <a:lnTo>
                      <a:pt x="1181" y="43"/>
                    </a:lnTo>
                    <a:lnTo>
                      <a:pt x="1189" y="39"/>
                    </a:lnTo>
                    <a:lnTo>
                      <a:pt x="1196" y="34"/>
                    </a:lnTo>
                    <a:lnTo>
                      <a:pt x="1204" y="29"/>
                    </a:lnTo>
                    <a:lnTo>
                      <a:pt x="1211" y="22"/>
                    </a:lnTo>
                    <a:lnTo>
                      <a:pt x="1217" y="16"/>
                    </a:lnTo>
                    <a:lnTo>
                      <a:pt x="1224" y="11"/>
                    </a:lnTo>
                    <a:lnTo>
                      <a:pt x="1233" y="8"/>
                    </a:lnTo>
                    <a:lnTo>
                      <a:pt x="1256" y="7"/>
                    </a:lnTo>
                    <a:lnTo>
                      <a:pt x="1278" y="6"/>
                    </a:lnTo>
                    <a:lnTo>
                      <a:pt x="1301" y="4"/>
                    </a:lnTo>
                    <a:lnTo>
                      <a:pt x="1324" y="3"/>
                    </a:lnTo>
                    <a:lnTo>
                      <a:pt x="1347" y="3"/>
                    </a:lnTo>
                    <a:lnTo>
                      <a:pt x="1370" y="2"/>
                    </a:lnTo>
                    <a:lnTo>
                      <a:pt x="1393" y="2"/>
                    </a:lnTo>
                    <a:lnTo>
                      <a:pt x="1416" y="2"/>
                    </a:lnTo>
                    <a:lnTo>
                      <a:pt x="1438" y="2"/>
                    </a:lnTo>
                    <a:lnTo>
                      <a:pt x="1461" y="3"/>
                    </a:lnTo>
                    <a:lnTo>
                      <a:pt x="1483" y="6"/>
                    </a:lnTo>
                    <a:lnTo>
                      <a:pt x="1506" y="8"/>
                    </a:lnTo>
                    <a:lnTo>
                      <a:pt x="1528" y="11"/>
                    </a:lnTo>
                    <a:lnTo>
                      <a:pt x="1549" y="16"/>
                    </a:lnTo>
                    <a:lnTo>
                      <a:pt x="1571" y="21"/>
                    </a:lnTo>
                    <a:lnTo>
                      <a:pt x="1592" y="28"/>
                    </a:lnTo>
                    <a:close/>
                  </a:path>
                </a:pathLst>
              </a:custGeom>
              <a:solidFill>
                <a:srgbClr val="7F7FFF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 dirty="0"/>
              </a:p>
            </p:txBody>
          </p:sp>
          <p:sp>
            <p:nvSpPr>
              <p:cNvPr id="73810" name="Freeform 141"/>
              <p:cNvSpPr>
                <a:spLocks/>
              </p:cNvSpPr>
              <p:nvPr/>
            </p:nvSpPr>
            <p:spPr bwMode="auto">
              <a:xfrm>
                <a:off x="4303" y="2345"/>
                <a:ext cx="302" cy="98"/>
              </a:xfrm>
              <a:custGeom>
                <a:avLst/>
                <a:gdLst>
                  <a:gd name="T0" fmla="*/ 0 w 1510"/>
                  <a:gd name="T1" fmla="*/ 0 h 489"/>
                  <a:gd name="T2" fmla="*/ 0 w 1510"/>
                  <a:gd name="T3" fmla="*/ 0 h 489"/>
                  <a:gd name="T4" fmla="*/ 0 w 1510"/>
                  <a:gd name="T5" fmla="*/ 0 h 489"/>
                  <a:gd name="T6" fmla="*/ 0 w 1510"/>
                  <a:gd name="T7" fmla="*/ 0 h 489"/>
                  <a:gd name="T8" fmla="*/ 0 w 1510"/>
                  <a:gd name="T9" fmla="*/ 0 h 489"/>
                  <a:gd name="T10" fmla="*/ 0 w 1510"/>
                  <a:gd name="T11" fmla="*/ 0 h 489"/>
                  <a:gd name="T12" fmla="*/ 0 w 1510"/>
                  <a:gd name="T13" fmla="*/ 0 h 489"/>
                  <a:gd name="T14" fmla="*/ 0 w 1510"/>
                  <a:gd name="T15" fmla="*/ 0 h 489"/>
                  <a:gd name="T16" fmla="*/ 0 w 1510"/>
                  <a:gd name="T17" fmla="*/ 0 h 489"/>
                  <a:gd name="T18" fmla="*/ 0 w 1510"/>
                  <a:gd name="T19" fmla="*/ 0 h 489"/>
                  <a:gd name="T20" fmla="*/ 0 w 1510"/>
                  <a:gd name="T21" fmla="*/ 0 h 489"/>
                  <a:gd name="T22" fmla="*/ 0 w 1510"/>
                  <a:gd name="T23" fmla="*/ 0 h 489"/>
                  <a:gd name="T24" fmla="*/ 0 w 1510"/>
                  <a:gd name="T25" fmla="*/ 0 h 489"/>
                  <a:gd name="T26" fmla="*/ 0 w 1510"/>
                  <a:gd name="T27" fmla="*/ 0 h 489"/>
                  <a:gd name="T28" fmla="*/ 0 w 1510"/>
                  <a:gd name="T29" fmla="*/ 0 h 489"/>
                  <a:gd name="T30" fmla="*/ 0 w 1510"/>
                  <a:gd name="T31" fmla="*/ 0 h 489"/>
                  <a:gd name="T32" fmla="*/ 0 w 1510"/>
                  <a:gd name="T33" fmla="*/ 0 h 489"/>
                  <a:gd name="T34" fmla="*/ 0 w 1510"/>
                  <a:gd name="T35" fmla="*/ 0 h 489"/>
                  <a:gd name="T36" fmla="*/ 0 w 1510"/>
                  <a:gd name="T37" fmla="*/ 0 h 489"/>
                  <a:gd name="T38" fmla="*/ 0 w 1510"/>
                  <a:gd name="T39" fmla="*/ 0 h 489"/>
                  <a:gd name="T40" fmla="*/ 0 w 1510"/>
                  <a:gd name="T41" fmla="*/ 0 h 489"/>
                  <a:gd name="T42" fmla="*/ 0 w 1510"/>
                  <a:gd name="T43" fmla="*/ 0 h 489"/>
                  <a:gd name="T44" fmla="*/ 0 w 1510"/>
                  <a:gd name="T45" fmla="*/ 0 h 489"/>
                  <a:gd name="T46" fmla="*/ 0 w 1510"/>
                  <a:gd name="T47" fmla="*/ 0 h 489"/>
                  <a:gd name="T48" fmla="*/ 0 w 1510"/>
                  <a:gd name="T49" fmla="*/ 0 h 489"/>
                  <a:gd name="T50" fmla="*/ 0 w 1510"/>
                  <a:gd name="T51" fmla="*/ 0 h 489"/>
                  <a:gd name="T52" fmla="*/ 0 w 1510"/>
                  <a:gd name="T53" fmla="*/ 0 h 489"/>
                  <a:gd name="T54" fmla="*/ 0 w 1510"/>
                  <a:gd name="T55" fmla="*/ 0 h 489"/>
                  <a:gd name="T56" fmla="*/ 0 w 1510"/>
                  <a:gd name="T57" fmla="*/ 0 h 489"/>
                  <a:gd name="T58" fmla="*/ 0 w 1510"/>
                  <a:gd name="T59" fmla="*/ 0 h 489"/>
                  <a:gd name="T60" fmla="*/ 0 w 1510"/>
                  <a:gd name="T61" fmla="*/ 0 h 489"/>
                  <a:gd name="T62" fmla="*/ 0 w 1510"/>
                  <a:gd name="T63" fmla="*/ 0 h 489"/>
                  <a:gd name="T64" fmla="*/ 0 w 1510"/>
                  <a:gd name="T65" fmla="*/ 0 h 489"/>
                  <a:gd name="T66" fmla="*/ 0 w 1510"/>
                  <a:gd name="T67" fmla="*/ 0 h 489"/>
                  <a:gd name="T68" fmla="*/ 0 w 1510"/>
                  <a:gd name="T69" fmla="*/ 0 h 489"/>
                  <a:gd name="T70" fmla="*/ 0 w 1510"/>
                  <a:gd name="T71" fmla="*/ 0 h 489"/>
                  <a:gd name="T72" fmla="*/ 0 w 1510"/>
                  <a:gd name="T73" fmla="*/ 0 h 489"/>
                  <a:gd name="T74" fmla="*/ 0 w 1510"/>
                  <a:gd name="T75" fmla="*/ 0 h 489"/>
                  <a:gd name="T76" fmla="*/ 0 w 1510"/>
                  <a:gd name="T77" fmla="*/ 0 h 489"/>
                  <a:gd name="T78" fmla="*/ 0 w 1510"/>
                  <a:gd name="T79" fmla="*/ 0 h 489"/>
                  <a:gd name="T80" fmla="*/ 0 w 1510"/>
                  <a:gd name="T81" fmla="*/ 0 h 489"/>
                  <a:gd name="T82" fmla="*/ 0 w 1510"/>
                  <a:gd name="T83" fmla="*/ 0 h 489"/>
                  <a:gd name="T84" fmla="*/ 0 w 1510"/>
                  <a:gd name="T85" fmla="*/ 0 h 489"/>
                  <a:gd name="T86" fmla="*/ 0 w 1510"/>
                  <a:gd name="T87" fmla="*/ 0 h 489"/>
                  <a:gd name="T88" fmla="*/ 0 w 1510"/>
                  <a:gd name="T89" fmla="*/ 0 h 489"/>
                  <a:gd name="T90" fmla="*/ 0 w 1510"/>
                  <a:gd name="T91" fmla="*/ 0 h 489"/>
                  <a:gd name="T92" fmla="*/ 0 w 1510"/>
                  <a:gd name="T93" fmla="*/ 0 h 489"/>
                  <a:gd name="T94" fmla="*/ 0 w 1510"/>
                  <a:gd name="T95" fmla="*/ 0 h 489"/>
                  <a:gd name="T96" fmla="*/ 0 w 1510"/>
                  <a:gd name="T97" fmla="*/ 0 h 489"/>
                  <a:gd name="T98" fmla="*/ 0 w 1510"/>
                  <a:gd name="T99" fmla="*/ 0 h 489"/>
                  <a:gd name="T100" fmla="*/ 0 w 1510"/>
                  <a:gd name="T101" fmla="*/ 0 h 489"/>
                  <a:gd name="T102" fmla="*/ 0 w 1510"/>
                  <a:gd name="T103" fmla="*/ 0 h 489"/>
                  <a:gd name="T104" fmla="*/ 0 w 1510"/>
                  <a:gd name="T105" fmla="*/ 0 h 489"/>
                  <a:gd name="T106" fmla="*/ 0 w 1510"/>
                  <a:gd name="T107" fmla="*/ 0 h 489"/>
                  <a:gd name="T108" fmla="*/ 0 w 1510"/>
                  <a:gd name="T109" fmla="*/ 0 h 489"/>
                  <a:gd name="T110" fmla="*/ 0 w 1510"/>
                  <a:gd name="T111" fmla="*/ 0 h 489"/>
                  <a:gd name="T112" fmla="*/ 0 w 1510"/>
                  <a:gd name="T113" fmla="*/ 0 h 489"/>
                  <a:gd name="T114" fmla="*/ 0 w 1510"/>
                  <a:gd name="T115" fmla="*/ 0 h 489"/>
                  <a:gd name="T116" fmla="*/ 0 w 1510"/>
                  <a:gd name="T117" fmla="*/ 0 h 489"/>
                  <a:gd name="T118" fmla="*/ 0 w 1510"/>
                  <a:gd name="T119" fmla="*/ 0 h 489"/>
                  <a:gd name="T120" fmla="*/ 0 w 1510"/>
                  <a:gd name="T121" fmla="*/ 0 h 489"/>
                  <a:gd name="T122" fmla="*/ 0 w 1510"/>
                  <a:gd name="T123" fmla="*/ 0 h 489"/>
                  <a:gd name="T124" fmla="*/ 0 w 1510"/>
                  <a:gd name="T125" fmla="*/ 0 h 489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1510"/>
                  <a:gd name="T190" fmla="*/ 0 h 489"/>
                  <a:gd name="T191" fmla="*/ 1510 w 1510"/>
                  <a:gd name="T192" fmla="*/ 489 h 489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1510" h="489">
                    <a:moveTo>
                      <a:pt x="1507" y="24"/>
                    </a:moveTo>
                    <a:lnTo>
                      <a:pt x="1510" y="41"/>
                    </a:lnTo>
                    <a:lnTo>
                      <a:pt x="1509" y="58"/>
                    </a:lnTo>
                    <a:lnTo>
                      <a:pt x="1505" y="74"/>
                    </a:lnTo>
                    <a:lnTo>
                      <a:pt x="1500" y="90"/>
                    </a:lnTo>
                    <a:lnTo>
                      <a:pt x="1494" y="105"/>
                    </a:lnTo>
                    <a:lnTo>
                      <a:pt x="1485" y="120"/>
                    </a:lnTo>
                    <a:lnTo>
                      <a:pt x="1477" y="135"/>
                    </a:lnTo>
                    <a:lnTo>
                      <a:pt x="1469" y="149"/>
                    </a:lnTo>
                    <a:lnTo>
                      <a:pt x="1459" y="155"/>
                    </a:lnTo>
                    <a:lnTo>
                      <a:pt x="1459" y="134"/>
                    </a:lnTo>
                    <a:lnTo>
                      <a:pt x="1460" y="107"/>
                    </a:lnTo>
                    <a:lnTo>
                      <a:pt x="1460" y="82"/>
                    </a:lnTo>
                    <a:lnTo>
                      <a:pt x="1455" y="58"/>
                    </a:lnTo>
                    <a:lnTo>
                      <a:pt x="1452" y="82"/>
                    </a:lnTo>
                    <a:lnTo>
                      <a:pt x="1443" y="104"/>
                    </a:lnTo>
                    <a:lnTo>
                      <a:pt x="1430" y="125"/>
                    </a:lnTo>
                    <a:lnTo>
                      <a:pt x="1415" y="143"/>
                    </a:lnTo>
                    <a:lnTo>
                      <a:pt x="1396" y="160"/>
                    </a:lnTo>
                    <a:lnTo>
                      <a:pt x="1377" y="177"/>
                    </a:lnTo>
                    <a:lnTo>
                      <a:pt x="1357" y="193"/>
                    </a:lnTo>
                    <a:lnTo>
                      <a:pt x="1339" y="208"/>
                    </a:lnTo>
                    <a:lnTo>
                      <a:pt x="1350" y="184"/>
                    </a:lnTo>
                    <a:lnTo>
                      <a:pt x="1358" y="157"/>
                    </a:lnTo>
                    <a:lnTo>
                      <a:pt x="1364" y="129"/>
                    </a:lnTo>
                    <a:lnTo>
                      <a:pt x="1368" y="99"/>
                    </a:lnTo>
                    <a:lnTo>
                      <a:pt x="1359" y="107"/>
                    </a:lnTo>
                    <a:lnTo>
                      <a:pt x="1351" y="117"/>
                    </a:lnTo>
                    <a:lnTo>
                      <a:pt x="1344" y="126"/>
                    </a:lnTo>
                    <a:lnTo>
                      <a:pt x="1338" y="135"/>
                    </a:lnTo>
                    <a:lnTo>
                      <a:pt x="1329" y="145"/>
                    </a:lnTo>
                    <a:lnTo>
                      <a:pt x="1321" y="156"/>
                    </a:lnTo>
                    <a:lnTo>
                      <a:pt x="1313" y="165"/>
                    </a:lnTo>
                    <a:lnTo>
                      <a:pt x="1304" y="174"/>
                    </a:lnTo>
                    <a:lnTo>
                      <a:pt x="1235" y="222"/>
                    </a:lnTo>
                    <a:lnTo>
                      <a:pt x="1245" y="197"/>
                    </a:lnTo>
                    <a:lnTo>
                      <a:pt x="1253" y="171"/>
                    </a:lnTo>
                    <a:lnTo>
                      <a:pt x="1258" y="144"/>
                    </a:lnTo>
                    <a:lnTo>
                      <a:pt x="1255" y="118"/>
                    </a:lnTo>
                    <a:lnTo>
                      <a:pt x="1245" y="122"/>
                    </a:lnTo>
                    <a:lnTo>
                      <a:pt x="1238" y="129"/>
                    </a:lnTo>
                    <a:lnTo>
                      <a:pt x="1232" y="140"/>
                    </a:lnTo>
                    <a:lnTo>
                      <a:pt x="1227" y="149"/>
                    </a:lnTo>
                    <a:lnTo>
                      <a:pt x="1221" y="162"/>
                    </a:lnTo>
                    <a:lnTo>
                      <a:pt x="1214" y="174"/>
                    </a:lnTo>
                    <a:lnTo>
                      <a:pt x="1205" y="185"/>
                    </a:lnTo>
                    <a:lnTo>
                      <a:pt x="1195" y="195"/>
                    </a:lnTo>
                    <a:lnTo>
                      <a:pt x="1184" y="206"/>
                    </a:lnTo>
                    <a:lnTo>
                      <a:pt x="1172" y="215"/>
                    </a:lnTo>
                    <a:lnTo>
                      <a:pt x="1161" y="223"/>
                    </a:lnTo>
                    <a:lnTo>
                      <a:pt x="1149" y="231"/>
                    </a:lnTo>
                    <a:lnTo>
                      <a:pt x="1153" y="142"/>
                    </a:lnTo>
                    <a:lnTo>
                      <a:pt x="1143" y="154"/>
                    </a:lnTo>
                    <a:lnTo>
                      <a:pt x="1133" y="165"/>
                    </a:lnTo>
                    <a:lnTo>
                      <a:pt x="1123" y="176"/>
                    </a:lnTo>
                    <a:lnTo>
                      <a:pt x="1111" y="187"/>
                    </a:lnTo>
                    <a:lnTo>
                      <a:pt x="1100" y="197"/>
                    </a:lnTo>
                    <a:lnTo>
                      <a:pt x="1088" y="209"/>
                    </a:lnTo>
                    <a:lnTo>
                      <a:pt x="1076" y="219"/>
                    </a:lnTo>
                    <a:lnTo>
                      <a:pt x="1065" y="230"/>
                    </a:lnTo>
                    <a:lnTo>
                      <a:pt x="1052" y="240"/>
                    </a:lnTo>
                    <a:lnTo>
                      <a:pt x="1039" y="251"/>
                    </a:lnTo>
                    <a:lnTo>
                      <a:pt x="1027" y="260"/>
                    </a:lnTo>
                    <a:lnTo>
                      <a:pt x="1014" y="270"/>
                    </a:lnTo>
                    <a:lnTo>
                      <a:pt x="1001" y="280"/>
                    </a:lnTo>
                    <a:lnTo>
                      <a:pt x="989" y="288"/>
                    </a:lnTo>
                    <a:lnTo>
                      <a:pt x="975" y="296"/>
                    </a:lnTo>
                    <a:lnTo>
                      <a:pt x="962" y="304"/>
                    </a:lnTo>
                    <a:lnTo>
                      <a:pt x="968" y="292"/>
                    </a:lnTo>
                    <a:lnTo>
                      <a:pt x="975" y="282"/>
                    </a:lnTo>
                    <a:lnTo>
                      <a:pt x="983" y="271"/>
                    </a:lnTo>
                    <a:lnTo>
                      <a:pt x="991" y="261"/>
                    </a:lnTo>
                    <a:lnTo>
                      <a:pt x="1000" y="251"/>
                    </a:lnTo>
                    <a:lnTo>
                      <a:pt x="1007" y="241"/>
                    </a:lnTo>
                    <a:lnTo>
                      <a:pt x="1014" y="230"/>
                    </a:lnTo>
                    <a:lnTo>
                      <a:pt x="1020" y="219"/>
                    </a:lnTo>
                    <a:lnTo>
                      <a:pt x="1016" y="215"/>
                    </a:lnTo>
                    <a:lnTo>
                      <a:pt x="1004" y="226"/>
                    </a:lnTo>
                    <a:lnTo>
                      <a:pt x="991" y="237"/>
                    </a:lnTo>
                    <a:lnTo>
                      <a:pt x="977" y="248"/>
                    </a:lnTo>
                    <a:lnTo>
                      <a:pt x="964" y="259"/>
                    </a:lnTo>
                    <a:lnTo>
                      <a:pt x="950" y="268"/>
                    </a:lnTo>
                    <a:lnTo>
                      <a:pt x="937" y="278"/>
                    </a:lnTo>
                    <a:lnTo>
                      <a:pt x="923" y="288"/>
                    </a:lnTo>
                    <a:lnTo>
                      <a:pt x="909" y="296"/>
                    </a:lnTo>
                    <a:lnTo>
                      <a:pt x="894" y="304"/>
                    </a:lnTo>
                    <a:lnTo>
                      <a:pt x="880" y="312"/>
                    </a:lnTo>
                    <a:lnTo>
                      <a:pt x="865" y="320"/>
                    </a:lnTo>
                    <a:lnTo>
                      <a:pt x="850" y="326"/>
                    </a:lnTo>
                    <a:lnTo>
                      <a:pt x="835" y="333"/>
                    </a:lnTo>
                    <a:lnTo>
                      <a:pt x="820" y="338"/>
                    </a:lnTo>
                    <a:lnTo>
                      <a:pt x="805" y="343"/>
                    </a:lnTo>
                    <a:lnTo>
                      <a:pt x="789" y="348"/>
                    </a:lnTo>
                    <a:lnTo>
                      <a:pt x="797" y="341"/>
                    </a:lnTo>
                    <a:lnTo>
                      <a:pt x="806" y="333"/>
                    </a:lnTo>
                    <a:lnTo>
                      <a:pt x="815" y="325"/>
                    </a:lnTo>
                    <a:lnTo>
                      <a:pt x="826" y="317"/>
                    </a:lnTo>
                    <a:lnTo>
                      <a:pt x="835" y="307"/>
                    </a:lnTo>
                    <a:lnTo>
                      <a:pt x="844" y="298"/>
                    </a:lnTo>
                    <a:lnTo>
                      <a:pt x="852" y="289"/>
                    </a:lnTo>
                    <a:lnTo>
                      <a:pt x="859" y="278"/>
                    </a:lnTo>
                    <a:lnTo>
                      <a:pt x="852" y="278"/>
                    </a:lnTo>
                    <a:lnTo>
                      <a:pt x="846" y="280"/>
                    </a:lnTo>
                    <a:lnTo>
                      <a:pt x="840" y="283"/>
                    </a:lnTo>
                    <a:lnTo>
                      <a:pt x="834" y="286"/>
                    </a:lnTo>
                    <a:lnTo>
                      <a:pt x="828" y="290"/>
                    </a:lnTo>
                    <a:lnTo>
                      <a:pt x="822" y="295"/>
                    </a:lnTo>
                    <a:lnTo>
                      <a:pt x="815" y="298"/>
                    </a:lnTo>
                    <a:lnTo>
                      <a:pt x="809" y="300"/>
                    </a:lnTo>
                    <a:lnTo>
                      <a:pt x="797" y="304"/>
                    </a:lnTo>
                    <a:lnTo>
                      <a:pt x="783" y="307"/>
                    </a:lnTo>
                    <a:lnTo>
                      <a:pt x="770" y="311"/>
                    </a:lnTo>
                    <a:lnTo>
                      <a:pt x="756" y="313"/>
                    </a:lnTo>
                    <a:lnTo>
                      <a:pt x="742" y="315"/>
                    </a:lnTo>
                    <a:lnTo>
                      <a:pt x="729" y="318"/>
                    </a:lnTo>
                    <a:lnTo>
                      <a:pt x="715" y="319"/>
                    </a:lnTo>
                    <a:lnTo>
                      <a:pt x="700" y="319"/>
                    </a:lnTo>
                    <a:lnTo>
                      <a:pt x="708" y="313"/>
                    </a:lnTo>
                    <a:lnTo>
                      <a:pt x="717" y="308"/>
                    </a:lnTo>
                    <a:lnTo>
                      <a:pt x="725" y="303"/>
                    </a:lnTo>
                    <a:lnTo>
                      <a:pt x="734" y="297"/>
                    </a:lnTo>
                    <a:lnTo>
                      <a:pt x="742" y="291"/>
                    </a:lnTo>
                    <a:lnTo>
                      <a:pt x="751" y="284"/>
                    </a:lnTo>
                    <a:lnTo>
                      <a:pt x="757" y="276"/>
                    </a:lnTo>
                    <a:lnTo>
                      <a:pt x="764" y="268"/>
                    </a:lnTo>
                    <a:lnTo>
                      <a:pt x="744" y="273"/>
                    </a:lnTo>
                    <a:lnTo>
                      <a:pt x="722" y="277"/>
                    </a:lnTo>
                    <a:lnTo>
                      <a:pt x="701" y="282"/>
                    </a:lnTo>
                    <a:lnTo>
                      <a:pt x="679" y="286"/>
                    </a:lnTo>
                    <a:lnTo>
                      <a:pt x="656" y="289"/>
                    </a:lnTo>
                    <a:lnTo>
                      <a:pt x="634" y="291"/>
                    </a:lnTo>
                    <a:lnTo>
                      <a:pt x="611" y="291"/>
                    </a:lnTo>
                    <a:lnTo>
                      <a:pt x="588" y="289"/>
                    </a:lnTo>
                    <a:lnTo>
                      <a:pt x="595" y="283"/>
                    </a:lnTo>
                    <a:lnTo>
                      <a:pt x="603" y="278"/>
                    </a:lnTo>
                    <a:lnTo>
                      <a:pt x="611" y="273"/>
                    </a:lnTo>
                    <a:lnTo>
                      <a:pt x="618" y="267"/>
                    </a:lnTo>
                    <a:lnTo>
                      <a:pt x="625" y="262"/>
                    </a:lnTo>
                    <a:lnTo>
                      <a:pt x="632" y="255"/>
                    </a:lnTo>
                    <a:lnTo>
                      <a:pt x="638" y="249"/>
                    </a:lnTo>
                    <a:lnTo>
                      <a:pt x="644" y="243"/>
                    </a:lnTo>
                    <a:lnTo>
                      <a:pt x="636" y="243"/>
                    </a:lnTo>
                    <a:lnTo>
                      <a:pt x="629" y="245"/>
                    </a:lnTo>
                    <a:lnTo>
                      <a:pt x="622" y="247"/>
                    </a:lnTo>
                    <a:lnTo>
                      <a:pt x="614" y="251"/>
                    </a:lnTo>
                    <a:lnTo>
                      <a:pt x="607" y="255"/>
                    </a:lnTo>
                    <a:lnTo>
                      <a:pt x="600" y="259"/>
                    </a:lnTo>
                    <a:lnTo>
                      <a:pt x="592" y="261"/>
                    </a:lnTo>
                    <a:lnTo>
                      <a:pt x="584" y="263"/>
                    </a:lnTo>
                    <a:lnTo>
                      <a:pt x="435" y="301"/>
                    </a:lnTo>
                    <a:lnTo>
                      <a:pt x="436" y="293"/>
                    </a:lnTo>
                    <a:lnTo>
                      <a:pt x="496" y="240"/>
                    </a:lnTo>
                    <a:lnTo>
                      <a:pt x="473" y="246"/>
                    </a:lnTo>
                    <a:lnTo>
                      <a:pt x="449" y="253"/>
                    </a:lnTo>
                    <a:lnTo>
                      <a:pt x="427" y="261"/>
                    </a:lnTo>
                    <a:lnTo>
                      <a:pt x="404" y="270"/>
                    </a:lnTo>
                    <a:lnTo>
                      <a:pt x="382" y="280"/>
                    </a:lnTo>
                    <a:lnTo>
                      <a:pt x="359" y="290"/>
                    </a:lnTo>
                    <a:lnTo>
                      <a:pt x="337" y="300"/>
                    </a:lnTo>
                    <a:lnTo>
                      <a:pt x="315" y="311"/>
                    </a:lnTo>
                    <a:lnTo>
                      <a:pt x="182" y="369"/>
                    </a:lnTo>
                    <a:lnTo>
                      <a:pt x="205" y="373"/>
                    </a:lnTo>
                    <a:lnTo>
                      <a:pt x="227" y="377"/>
                    </a:lnTo>
                    <a:lnTo>
                      <a:pt x="250" y="378"/>
                    </a:lnTo>
                    <a:lnTo>
                      <a:pt x="272" y="378"/>
                    </a:lnTo>
                    <a:lnTo>
                      <a:pt x="295" y="377"/>
                    </a:lnTo>
                    <a:lnTo>
                      <a:pt x="317" y="374"/>
                    </a:lnTo>
                    <a:lnTo>
                      <a:pt x="340" y="372"/>
                    </a:lnTo>
                    <a:lnTo>
                      <a:pt x="362" y="369"/>
                    </a:lnTo>
                    <a:lnTo>
                      <a:pt x="385" y="366"/>
                    </a:lnTo>
                    <a:lnTo>
                      <a:pt x="407" y="363"/>
                    </a:lnTo>
                    <a:lnTo>
                      <a:pt x="430" y="360"/>
                    </a:lnTo>
                    <a:lnTo>
                      <a:pt x="454" y="359"/>
                    </a:lnTo>
                    <a:lnTo>
                      <a:pt x="477" y="359"/>
                    </a:lnTo>
                    <a:lnTo>
                      <a:pt x="500" y="359"/>
                    </a:lnTo>
                    <a:lnTo>
                      <a:pt x="523" y="362"/>
                    </a:lnTo>
                    <a:lnTo>
                      <a:pt x="547" y="366"/>
                    </a:lnTo>
                    <a:lnTo>
                      <a:pt x="662" y="384"/>
                    </a:lnTo>
                    <a:lnTo>
                      <a:pt x="675" y="389"/>
                    </a:lnTo>
                    <a:lnTo>
                      <a:pt x="689" y="396"/>
                    </a:lnTo>
                    <a:lnTo>
                      <a:pt x="703" y="403"/>
                    </a:lnTo>
                    <a:lnTo>
                      <a:pt x="718" y="411"/>
                    </a:lnTo>
                    <a:lnTo>
                      <a:pt x="732" y="418"/>
                    </a:lnTo>
                    <a:lnTo>
                      <a:pt x="746" y="424"/>
                    </a:lnTo>
                    <a:lnTo>
                      <a:pt x="761" y="431"/>
                    </a:lnTo>
                    <a:lnTo>
                      <a:pt x="776" y="437"/>
                    </a:lnTo>
                    <a:lnTo>
                      <a:pt x="790" y="441"/>
                    </a:lnTo>
                    <a:lnTo>
                      <a:pt x="805" y="446"/>
                    </a:lnTo>
                    <a:lnTo>
                      <a:pt x="820" y="448"/>
                    </a:lnTo>
                    <a:lnTo>
                      <a:pt x="836" y="451"/>
                    </a:lnTo>
                    <a:lnTo>
                      <a:pt x="851" y="451"/>
                    </a:lnTo>
                    <a:lnTo>
                      <a:pt x="867" y="448"/>
                    </a:lnTo>
                    <a:lnTo>
                      <a:pt x="883" y="446"/>
                    </a:lnTo>
                    <a:lnTo>
                      <a:pt x="900" y="440"/>
                    </a:lnTo>
                    <a:lnTo>
                      <a:pt x="922" y="433"/>
                    </a:lnTo>
                    <a:lnTo>
                      <a:pt x="942" y="425"/>
                    </a:lnTo>
                    <a:lnTo>
                      <a:pt x="963" y="417"/>
                    </a:lnTo>
                    <a:lnTo>
                      <a:pt x="984" y="407"/>
                    </a:lnTo>
                    <a:lnTo>
                      <a:pt x="1005" y="397"/>
                    </a:lnTo>
                    <a:lnTo>
                      <a:pt x="1026" y="388"/>
                    </a:lnTo>
                    <a:lnTo>
                      <a:pt x="1046" y="378"/>
                    </a:lnTo>
                    <a:lnTo>
                      <a:pt x="1067" y="369"/>
                    </a:lnTo>
                    <a:lnTo>
                      <a:pt x="1088" y="359"/>
                    </a:lnTo>
                    <a:lnTo>
                      <a:pt x="1109" y="352"/>
                    </a:lnTo>
                    <a:lnTo>
                      <a:pt x="1131" y="345"/>
                    </a:lnTo>
                    <a:lnTo>
                      <a:pt x="1153" y="340"/>
                    </a:lnTo>
                    <a:lnTo>
                      <a:pt x="1175" y="335"/>
                    </a:lnTo>
                    <a:lnTo>
                      <a:pt x="1198" y="333"/>
                    </a:lnTo>
                    <a:lnTo>
                      <a:pt x="1221" y="333"/>
                    </a:lnTo>
                    <a:lnTo>
                      <a:pt x="1245" y="335"/>
                    </a:lnTo>
                    <a:lnTo>
                      <a:pt x="1260" y="340"/>
                    </a:lnTo>
                    <a:lnTo>
                      <a:pt x="1275" y="344"/>
                    </a:lnTo>
                    <a:lnTo>
                      <a:pt x="1290" y="348"/>
                    </a:lnTo>
                    <a:lnTo>
                      <a:pt x="1306" y="351"/>
                    </a:lnTo>
                    <a:lnTo>
                      <a:pt x="1323" y="352"/>
                    </a:lnTo>
                    <a:lnTo>
                      <a:pt x="1339" y="353"/>
                    </a:lnTo>
                    <a:lnTo>
                      <a:pt x="1355" y="352"/>
                    </a:lnTo>
                    <a:lnTo>
                      <a:pt x="1371" y="349"/>
                    </a:lnTo>
                    <a:lnTo>
                      <a:pt x="1386" y="343"/>
                    </a:lnTo>
                    <a:lnTo>
                      <a:pt x="1400" y="336"/>
                    </a:lnTo>
                    <a:lnTo>
                      <a:pt x="1414" y="329"/>
                    </a:lnTo>
                    <a:lnTo>
                      <a:pt x="1428" y="323"/>
                    </a:lnTo>
                    <a:lnTo>
                      <a:pt x="1443" y="317"/>
                    </a:lnTo>
                    <a:lnTo>
                      <a:pt x="1457" y="312"/>
                    </a:lnTo>
                    <a:lnTo>
                      <a:pt x="1472" y="307"/>
                    </a:lnTo>
                    <a:lnTo>
                      <a:pt x="1488" y="305"/>
                    </a:lnTo>
                    <a:lnTo>
                      <a:pt x="1470" y="321"/>
                    </a:lnTo>
                    <a:lnTo>
                      <a:pt x="1458" y="328"/>
                    </a:lnTo>
                    <a:lnTo>
                      <a:pt x="1445" y="337"/>
                    </a:lnTo>
                    <a:lnTo>
                      <a:pt x="1432" y="347"/>
                    </a:lnTo>
                    <a:lnTo>
                      <a:pt x="1420" y="356"/>
                    </a:lnTo>
                    <a:lnTo>
                      <a:pt x="1407" y="365"/>
                    </a:lnTo>
                    <a:lnTo>
                      <a:pt x="1395" y="375"/>
                    </a:lnTo>
                    <a:lnTo>
                      <a:pt x="1383" y="385"/>
                    </a:lnTo>
                    <a:lnTo>
                      <a:pt x="1370" y="393"/>
                    </a:lnTo>
                    <a:lnTo>
                      <a:pt x="1356" y="401"/>
                    </a:lnTo>
                    <a:lnTo>
                      <a:pt x="1343" y="407"/>
                    </a:lnTo>
                    <a:lnTo>
                      <a:pt x="1329" y="412"/>
                    </a:lnTo>
                    <a:lnTo>
                      <a:pt x="1316" y="416"/>
                    </a:lnTo>
                    <a:lnTo>
                      <a:pt x="1301" y="417"/>
                    </a:lnTo>
                    <a:lnTo>
                      <a:pt x="1286" y="416"/>
                    </a:lnTo>
                    <a:lnTo>
                      <a:pt x="1271" y="412"/>
                    </a:lnTo>
                    <a:lnTo>
                      <a:pt x="1254" y="407"/>
                    </a:lnTo>
                    <a:lnTo>
                      <a:pt x="1227" y="399"/>
                    </a:lnTo>
                    <a:lnTo>
                      <a:pt x="1200" y="393"/>
                    </a:lnTo>
                    <a:lnTo>
                      <a:pt x="1175" y="392"/>
                    </a:lnTo>
                    <a:lnTo>
                      <a:pt x="1149" y="394"/>
                    </a:lnTo>
                    <a:lnTo>
                      <a:pt x="1125" y="397"/>
                    </a:lnTo>
                    <a:lnTo>
                      <a:pt x="1101" y="403"/>
                    </a:lnTo>
                    <a:lnTo>
                      <a:pt x="1076" y="411"/>
                    </a:lnTo>
                    <a:lnTo>
                      <a:pt x="1053" y="421"/>
                    </a:lnTo>
                    <a:lnTo>
                      <a:pt x="1029" y="431"/>
                    </a:lnTo>
                    <a:lnTo>
                      <a:pt x="1006" y="441"/>
                    </a:lnTo>
                    <a:lnTo>
                      <a:pt x="983" y="452"/>
                    </a:lnTo>
                    <a:lnTo>
                      <a:pt x="959" y="461"/>
                    </a:lnTo>
                    <a:lnTo>
                      <a:pt x="934" y="470"/>
                    </a:lnTo>
                    <a:lnTo>
                      <a:pt x="910" y="478"/>
                    </a:lnTo>
                    <a:lnTo>
                      <a:pt x="886" y="484"/>
                    </a:lnTo>
                    <a:lnTo>
                      <a:pt x="860" y="488"/>
                    </a:lnTo>
                    <a:lnTo>
                      <a:pt x="840" y="489"/>
                    </a:lnTo>
                    <a:lnTo>
                      <a:pt x="819" y="489"/>
                    </a:lnTo>
                    <a:lnTo>
                      <a:pt x="799" y="488"/>
                    </a:lnTo>
                    <a:lnTo>
                      <a:pt x="779" y="485"/>
                    </a:lnTo>
                    <a:lnTo>
                      <a:pt x="761" y="482"/>
                    </a:lnTo>
                    <a:lnTo>
                      <a:pt x="742" y="476"/>
                    </a:lnTo>
                    <a:lnTo>
                      <a:pt x="724" y="471"/>
                    </a:lnTo>
                    <a:lnTo>
                      <a:pt x="707" y="464"/>
                    </a:lnTo>
                    <a:lnTo>
                      <a:pt x="688" y="457"/>
                    </a:lnTo>
                    <a:lnTo>
                      <a:pt x="671" y="451"/>
                    </a:lnTo>
                    <a:lnTo>
                      <a:pt x="654" y="444"/>
                    </a:lnTo>
                    <a:lnTo>
                      <a:pt x="636" y="437"/>
                    </a:lnTo>
                    <a:lnTo>
                      <a:pt x="619" y="429"/>
                    </a:lnTo>
                    <a:lnTo>
                      <a:pt x="600" y="422"/>
                    </a:lnTo>
                    <a:lnTo>
                      <a:pt x="583" y="415"/>
                    </a:lnTo>
                    <a:lnTo>
                      <a:pt x="566" y="409"/>
                    </a:lnTo>
                    <a:lnTo>
                      <a:pt x="539" y="402"/>
                    </a:lnTo>
                    <a:lnTo>
                      <a:pt x="513" y="396"/>
                    </a:lnTo>
                    <a:lnTo>
                      <a:pt x="486" y="394"/>
                    </a:lnTo>
                    <a:lnTo>
                      <a:pt x="461" y="394"/>
                    </a:lnTo>
                    <a:lnTo>
                      <a:pt x="434" y="395"/>
                    </a:lnTo>
                    <a:lnTo>
                      <a:pt x="409" y="397"/>
                    </a:lnTo>
                    <a:lnTo>
                      <a:pt x="383" y="400"/>
                    </a:lnTo>
                    <a:lnTo>
                      <a:pt x="357" y="403"/>
                    </a:lnTo>
                    <a:lnTo>
                      <a:pt x="331" y="408"/>
                    </a:lnTo>
                    <a:lnTo>
                      <a:pt x="305" y="411"/>
                    </a:lnTo>
                    <a:lnTo>
                      <a:pt x="279" y="414"/>
                    </a:lnTo>
                    <a:lnTo>
                      <a:pt x="253" y="416"/>
                    </a:lnTo>
                    <a:lnTo>
                      <a:pt x="226" y="417"/>
                    </a:lnTo>
                    <a:lnTo>
                      <a:pt x="199" y="416"/>
                    </a:lnTo>
                    <a:lnTo>
                      <a:pt x="172" y="414"/>
                    </a:lnTo>
                    <a:lnTo>
                      <a:pt x="144" y="408"/>
                    </a:lnTo>
                    <a:lnTo>
                      <a:pt x="125" y="404"/>
                    </a:lnTo>
                    <a:lnTo>
                      <a:pt x="106" y="402"/>
                    </a:lnTo>
                    <a:lnTo>
                      <a:pt x="86" y="401"/>
                    </a:lnTo>
                    <a:lnTo>
                      <a:pt x="67" y="400"/>
                    </a:lnTo>
                    <a:lnTo>
                      <a:pt x="48" y="396"/>
                    </a:lnTo>
                    <a:lnTo>
                      <a:pt x="31" y="392"/>
                    </a:lnTo>
                    <a:lnTo>
                      <a:pt x="15" y="384"/>
                    </a:lnTo>
                    <a:lnTo>
                      <a:pt x="0" y="372"/>
                    </a:lnTo>
                    <a:lnTo>
                      <a:pt x="3" y="356"/>
                    </a:lnTo>
                    <a:lnTo>
                      <a:pt x="11" y="343"/>
                    </a:lnTo>
                    <a:lnTo>
                      <a:pt x="23" y="333"/>
                    </a:lnTo>
                    <a:lnTo>
                      <a:pt x="35" y="325"/>
                    </a:lnTo>
                    <a:lnTo>
                      <a:pt x="50" y="318"/>
                    </a:lnTo>
                    <a:lnTo>
                      <a:pt x="67" y="313"/>
                    </a:lnTo>
                    <a:lnTo>
                      <a:pt x="82" y="308"/>
                    </a:lnTo>
                    <a:lnTo>
                      <a:pt x="95" y="304"/>
                    </a:lnTo>
                    <a:lnTo>
                      <a:pt x="197" y="293"/>
                    </a:lnTo>
                    <a:lnTo>
                      <a:pt x="216" y="275"/>
                    </a:lnTo>
                    <a:lnTo>
                      <a:pt x="234" y="256"/>
                    </a:lnTo>
                    <a:lnTo>
                      <a:pt x="255" y="239"/>
                    </a:lnTo>
                    <a:lnTo>
                      <a:pt x="275" y="224"/>
                    </a:lnTo>
                    <a:lnTo>
                      <a:pt x="296" y="209"/>
                    </a:lnTo>
                    <a:lnTo>
                      <a:pt x="318" y="195"/>
                    </a:lnTo>
                    <a:lnTo>
                      <a:pt x="340" y="182"/>
                    </a:lnTo>
                    <a:lnTo>
                      <a:pt x="363" y="172"/>
                    </a:lnTo>
                    <a:lnTo>
                      <a:pt x="387" y="163"/>
                    </a:lnTo>
                    <a:lnTo>
                      <a:pt x="411" y="156"/>
                    </a:lnTo>
                    <a:lnTo>
                      <a:pt x="435" y="151"/>
                    </a:lnTo>
                    <a:lnTo>
                      <a:pt x="459" y="148"/>
                    </a:lnTo>
                    <a:lnTo>
                      <a:pt x="485" y="147"/>
                    </a:lnTo>
                    <a:lnTo>
                      <a:pt x="510" y="149"/>
                    </a:lnTo>
                    <a:lnTo>
                      <a:pt x="536" y="152"/>
                    </a:lnTo>
                    <a:lnTo>
                      <a:pt x="562" y="159"/>
                    </a:lnTo>
                    <a:lnTo>
                      <a:pt x="584" y="169"/>
                    </a:lnTo>
                    <a:lnTo>
                      <a:pt x="605" y="179"/>
                    </a:lnTo>
                    <a:lnTo>
                      <a:pt x="626" y="189"/>
                    </a:lnTo>
                    <a:lnTo>
                      <a:pt x="647" y="200"/>
                    </a:lnTo>
                    <a:lnTo>
                      <a:pt x="669" y="209"/>
                    </a:lnTo>
                    <a:lnTo>
                      <a:pt x="692" y="215"/>
                    </a:lnTo>
                    <a:lnTo>
                      <a:pt x="716" y="216"/>
                    </a:lnTo>
                    <a:lnTo>
                      <a:pt x="741" y="212"/>
                    </a:lnTo>
                    <a:lnTo>
                      <a:pt x="766" y="207"/>
                    </a:lnTo>
                    <a:lnTo>
                      <a:pt x="789" y="207"/>
                    </a:lnTo>
                    <a:lnTo>
                      <a:pt x="811" y="209"/>
                    </a:lnTo>
                    <a:lnTo>
                      <a:pt x="834" y="215"/>
                    </a:lnTo>
                    <a:lnTo>
                      <a:pt x="856" y="219"/>
                    </a:lnTo>
                    <a:lnTo>
                      <a:pt x="878" y="223"/>
                    </a:lnTo>
                    <a:lnTo>
                      <a:pt x="900" y="223"/>
                    </a:lnTo>
                    <a:lnTo>
                      <a:pt x="922" y="217"/>
                    </a:lnTo>
                    <a:lnTo>
                      <a:pt x="942" y="196"/>
                    </a:lnTo>
                    <a:lnTo>
                      <a:pt x="962" y="172"/>
                    </a:lnTo>
                    <a:lnTo>
                      <a:pt x="980" y="147"/>
                    </a:lnTo>
                    <a:lnTo>
                      <a:pt x="999" y="122"/>
                    </a:lnTo>
                    <a:lnTo>
                      <a:pt x="1020" y="99"/>
                    </a:lnTo>
                    <a:lnTo>
                      <a:pt x="1042" y="78"/>
                    </a:lnTo>
                    <a:lnTo>
                      <a:pt x="1067" y="63"/>
                    </a:lnTo>
                    <a:lnTo>
                      <a:pt x="1097" y="53"/>
                    </a:lnTo>
                    <a:lnTo>
                      <a:pt x="1109" y="51"/>
                    </a:lnTo>
                    <a:lnTo>
                      <a:pt x="1121" y="48"/>
                    </a:lnTo>
                    <a:lnTo>
                      <a:pt x="1133" y="47"/>
                    </a:lnTo>
                    <a:lnTo>
                      <a:pt x="1146" y="47"/>
                    </a:lnTo>
                    <a:lnTo>
                      <a:pt x="1158" y="47"/>
                    </a:lnTo>
                    <a:lnTo>
                      <a:pt x="1170" y="47"/>
                    </a:lnTo>
                    <a:lnTo>
                      <a:pt x="1183" y="48"/>
                    </a:lnTo>
                    <a:lnTo>
                      <a:pt x="1194" y="50"/>
                    </a:lnTo>
                    <a:lnTo>
                      <a:pt x="1207" y="52"/>
                    </a:lnTo>
                    <a:lnTo>
                      <a:pt x="1219" y="54"/>
                    </a:lnTo>
                    <a:lnTo>
                      <a:pt x="1230" y="56"/>
                    </a:lnTo>
                    <a:lnTo>
                      <a:pt x="1242" y="60"/>
                    </a:lnTo>
                    <a:lnTo>
                      <a:pt x="1253" y="63"/>
                    </a:lnTo>
                    <a:lnTo>
                      <a:pt x="1264" y="68"/>
                    </a:lnTo>
                    <a:lnTo>
                      <a:pt x="1275" y="72"/>
                    </a:lnTo>
                    <a:lnTo>
                      <a:pt x="1286" y="76"/>
                    </a:lnTo>
                    <a:lnTo>
                      <a:pt x="1299" y="75"/>
                    </a:lnTo>
                    <a:lnTo>
                      <a:pt x="1313" y="73"/>
                    </a:lnTo>
                    <a:lnTo>
                      <a:pt x="1326" y="67"/>
                    </a:lnTo>
                    <a:lnTo>
                      <a:pt x="1339" y="61"/>
                    </a:lnTo>
                    <a:lnTo>
                      <a:pt x="1351" y="54"/>
                    </a:lnTo>
                    <a:lnTo>
                      <a:pt x="1363" y="46"/>
                    </a:lnTo>
                    <a:lnTo>
                      <a:pt x="1375" y="37"/>
                    </a:lnTo>
                    <a:lnTo>
                      <a:pt x="1386" y="29"/>
                    </a:lnTo>
                    <a:lnTo>
                      <a:pt x="1398" y="21"/>
                    </a:lnTo>
                    <a:lnTo>
                      <a:pt x="1409" y="14"/>
                    </a:lnTo>
                    <a:lnTo>
                      <a:pt x="1422" y="7"/>
                    </a:lnTo>
                    <a:lnTo>
                      <a:pt x="1435" y="3"/>
                    </a:lnTo>
                    <a:lnTo>
                      <a:pt x="1447" y="0"/>
                    </a:lnTo>
                    <a:lnTo>
                      <a:pt x="1461" y="0"/>
                    </a:lnTo>
                    <a:lnTo>
                      <a:pt x="1476" y="2"/>
                    </a:lnTo>
                    <a:lnTo>
                      <a:pt x="1491" y="8"/>
                    </a:lnTo>
                    <a:lnTo>
                      <a:pt x="1507" y="24"/>
                    </a:lnTo>
                    <a:close/>
                  </a:path>
                </a:pathLst>
              </a:custGeom>
              <a:solidFill>
                <a:srgbClr val="FFFFFF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 dirty="0"/>
              </a:p>
            </p:txBody>
          </p:sp>
          <p:sp>
            <p:nvSpPr>
              <p:cNvPr id="73811" name="Freeform 142"/>
              <p:cNvSpPr>
                <a:spLocks/>
              </p:cNvSpPr>
              <p:nvPr/>
            </p:nvSpPr>
            <p:spPr bwMode="auto">
              <a:xfrm>
                <a:off x="4023" y="2344"/>
                <a:ext cx="123" cy="168"/>
              </a:xfrm>
              <a:custGeom>
                <a:avLst/>
                <a:gdLst>
                  <a:gd name="T0" fmla="*/ 0 w 617"/>
                  <a:gd name="T1" fmla="*/ 0 h 841"/>
                  <a:gd name="T2" fmla="*/ 0 w 617"/>
                  <a:gd name="T3" fmla="*/ 0 h 841"/>
                  <a:gd name="T4" fmla="*/ 0 w 617"/>
                  <a:gd name="T5" fmla="*/ 0 h 841"/>
                  <a:gd name="T6" fmla="*/ 0 w 617"/>
                  <a:gd name="T7" fmla="*/ 0 h 841"/>
                  <a:gd name="T8" fmla="*/ 0 w 617"/>
                  <a:gd name="T9" fmla="*/ 0 h 841"/>
                  <a:gd name="T10" fmla="*/ 0 w 617"/>
                  <a:gd name="T11" fmla="*/ 0 h 841"/>
                  <a:gd name="T12" fmla="*/ 0 w 617"/>
                  <a:gd name="T13" fmla="*/ 0 h 841"/>
                  <a:gd name="T14" fmla="*/ 0 w 617"/>
                  <a:gd name="T15" fmla="*/ 0 h 841"/>
                  <a:gd name="T16" fmla="*/ 0 w 617"/>
                  <a:gd name="T17" fmla="*/ 0 h 841"/>
                  <a:gd name="T18" fmla="*/ 0 w 617"/>
                  <a:gd name="T19" fmla="*/ 0 h 841"/>
                  <a:gd name="T20" fmla="*/ 0 w 617"/>
                  <a:gd name="T21" fmla="*/ 0 h 841"/>
                  <a:gd name="T22" fmla="*/ 0 w 617"/>
                  <a:gd name="T23" fmla="*/ 0 h 841"/>
                  <a:gd name="T24" fmla="*/ 0 w 617"/>
                  <a:gd name="T25" fmla="*/ 0 h 841"/>
                  <a:gd name="T26" fmla="*/ 0 w 617"/>
                  <a:gd name="T27" fmla="*/ 0 h 841"/>
                  <a:gd name="T28" fmla="*/ 0 w 617"/>
                  <a:gd name="T29" fmla="*/ 0 h 841"/>
                  <a:gd name="T30" fmla="*/ 0 w 617"/>
                  <a:gd name="T31" fmla="*/ 0 h 841"/>
                  <a:gd name="T32" fmla="*/ 0 w 617"/>
                  <a:gd name="T33" fmla="*/ 0 h 841"/>
                  <a:gd name="T34" fmla="*/ 0 w 617"/>
                  <a:gd name="T35" fmla="*/ 0 h 841"/>
                  <a:gd name="T36" fmla="*/ 0 w 617"/>
                  <a:gd name="T37" fmla="*/ 0 h 841"/>
                  <a:gd name="T38" fmla="*/ 0 w 617"/>
                  <a:gd name="T39" fmla="*/ 0 h 841"/>
                  <a:gd name="T40" fmla="*/ 0 w 617"/>
                  <a:gd name="T41" fmla="*/ 0 h 841"/>
                  <a:gd name="T42" fmla="*/ 0 w 617"/>
                  <a:gd name="T43" fmla="*/ 0 h 841"/>
                  <a:gd name="T44" fmla="*/ 0 w 617"/>
                  <a:gd name="T45" fmla="*/ 0 h 841"/>
                  <a:gd name="T46" fmla="*/ 0 w 617"/>
                  <a:gd name="T47" fmla="*/ 0 h 841"/>
                  <a:gd name="T48" fmla="*/ 0 w 617"/>
                  <a:gd name="T49" fmla="*/ 0 h 841"/>
                  <a:gd name="T50" fmla="*/ 0 w 617"/>
                  <a:gd name="T51" fmla="*/ 0 h 841"/>
                  <a:gd name="T52" fmla="*/ 0 w 617"/>
                  <a:gd name="T53" fmla="*/ 0 h 841"/>
                  <a:gd name="T54" fmla="*/ 0 w 617"/>
                  <a:gd name="T55" fmla="*/ 0 h 841"/>
                  <a:gd name="T56" fmla="*/ 0 w 617"/>
                  <a:gd name="T57" fmla="*/ 0 h 841"/>
                  <a:gd name="T58" fmla="*/ 0 w 617"/>
                  <a:gd name="T59" fmla="*/ 0 h 841"/>
                  <a:gd name="T60" fmla="*/ 0 w 617"/>
                  <a:gd name="T61" fmla="*/ 0 h 841"/>
                  <a:gd name="T62" fmla="*/ 0 w 617"/>
                  <a:gd name="T63" fmla="*/ 0 h 841"/>
                  <a:gd name="T64" fmla="*/ 0 w 617"/>
                  <a:gd name="T65" fmla="*/ 0 h 841"/>
                  <a:gd name="T66" fmla="*/ 0 w 617"/>
                  <a:gd name="T67" fmla="*/ 0 h 841"/>
                  <a:gd name="T68" fmla="*/ 0 w 617"/>
                  <a:gd name="T69" fmla="*/ 0 h 841"/>
                  <a:gd name="T70" fmla="*/ 0 w 617"/>
                  <a:gd name="T71" fmla="*/ 0 h 841"/>
                  <a:gd name="T72" fmla="*/ 0 w 617"/>
                  <a:gd name="T73" fmla="*/ 0 h 841"/>
                  <a:gd name="T74" fmla="*/ 0 w 617"/>
                  <a:gd name="T75" fmla="*/ 0 h 841"/>
                  <a:gd name="T76" fmla="*/ 0 w 617"/>
                  <a:gd name="T77" fmla="*/ 0 h 841"/>
                  <a:gd name="T78" fmla="*/ 0 w 617"/>
                  <a:gd name="T79" fmla="*/ 0 h 84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617"/>
                  <a:gd name="T121" fmla="*/ 0 h 841"/>
                  <a:gd name="T122" fmla="*/ 617 w 617"/>
                  <a:gd name="T123" fmla="*/ 841 h 841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617" h="841">
                    <a:moveTo>
                      <a:pt x="617" y="11"/>
                    </a:moveTo>
                    <a:lnTo>
                      <a:pt x="611" y="16"/>
                    </a:lnTo>
                    <a:lnTo>
                      <a:pt x="606" y="19"/>
                    </a:lnTo>
                    <a:lnTo>
                      <a:pt x="600" y="24"/>
                    </a:lnTo>
                    <a:lnTo>
                      <a:pt x="592" y="29"/>
                    </a:lnTo>
                    <a:lnTo>
                      <a:pt x="585" y="33"/>
                    </a:lnTo>
                    <a:lnTo>
                      <a:pt x="578" y="39"/>
                    </a:lnTo>
                    <a:lnTo>
                      <a:pt x="570" y="44"/>
                    </a:lnTo>
                    <a:lnTo>
                      <a:pt x="563" y="48"/>
                    </a:lnTo>
                    <a:lnTo>
                      <a:pt x="524" y="76"/>
                    </a:lnTo>
                    <a:lnTo>
                      <a:pt x="488" y="106"/>
                    </a:lnTo>
                    <a:lnTo>
                      <a:pt x="454" y="136"/>
                    </a:lnTo>
                    <a:lnTo>
                      <a:pt x="423" y="169"/>
                    </a:lnTo>
                    <a:lnTo>
                      <a:pt x="394" y="203"/>
                    </a:lnTo>
                    <a:lnTo>
                      <a:pt x="366" y="238"/>
                    </a:lnTo>
                    <a:lnTo>
                      <a:pt x="341" y="275"/>
                    </a:lnTo>
                    <a:lnTo>
                      <a:pt x="317" y="310"/>
                    </a:lnTo>
                    <a:lnTo>
                      <a:pt x="295" y="349"/>
                    </a:lnTo>
                    <a:lnTo>
                      <a:pt x="273" y="387"/>
                    </a:lnTo>
                    <a:lnTo>
                      <a:pt x="252" y="426"/>
                    </a:lnTo>
                    <a:lnTo>
                      <a:pt x="232" y="465"/>
                    </a:lnTo>
                    <a:lnTo>
                      <a:pt x="214" y="505"/>
                    </a:lnTo>
                    <a:lnTo>
                      <a:pt x="195" y="544"/>
                    </a:lnTo>
                    <a:lnTo>
                      <a:pt x="177" y="583"/>
                    </a:lnTo>
                    <a:lnTo>
                      <a:pt x="158" y="623"/>
                    </a:lnTo>
                    <a:lnTo>
                      <a:pt x="141" y="650"/>
                    </a:lnTo>
                    <a:lnTo>
                      <a:pt x="124" y="678"/>
                    </a:lnTo>
                    <a:lnTo>
                      <a:pt x="104" y="706"/>
                    </a:lnTo>
                    <a:lnTo>
                      <a:pt x="86" y="733"/>
                    </a:lnTo>
                    <a:lnTo>
                      <a:pt x="66" y="760"/>
                    </a:lnTo>
                    <a:lnTo>
                      <a:pt x="46" y="787"/>
                    </a:lnTo>
                    <a:lnTo>
                      <a:pt x="27" y="814"/>
                    </a:lnTo>
                    <a:lnTo>
                      <a:pt x="6" y="841"/>
                    </a:lnTo>
                    <a:lnTo>
                      <a:pt x="1" y="811"/>
                    </a:lnTo>
                    <a:lnTo>
                      <a:pt x="0" y="781"/>
                    </a:lnTo>
                    <a:lnTo>
                      <a:pt x="4" y="751"/>
                    </a:lnTo>
                    <a:lnTo>
                      <a:pt x="11" y="722"/>
                    </a:lnTo>
                    <a:lnTo>
                      <a:pt x="21" y="694"/>
                    </a:lnTo>
                    <a:lnTo>
                      <a:pt x="34" y="668"/>
                    </a:lnTo>
                    <a:lnTo>
                      <a:pt x="49" y="642"/>
                    </a:lnTo>
                    <a:lnTo>
                      <a:pt x="66" y="618"/>
                    </a:lnTo>
                    <a:lnTo>
                      <a:pt x="75" y="601"/>
                    </a:lnTo>
                    <a:lnTo>
                      <a:pt x="82" y="582"/>
                    </a:lnTo>
                    <a:lnTo>
                      <a:pt x="90" y="565"/>
                    </a:lnTo>
                    <a:lnTo>
                      <a:pt x="96" y="546"/>
                    </a:lnTo>
                    <a:lnTo>
                      <a:pt x="103" y="528"/>
                    </a:lnTo>
                    <a:lnTo>
                      <a:pt x="110" y="509"/>
                    </a:lnTo>
                    <a:lnTo>
                      <a:pt x="117" y="492"/>
                    </a:lnTo>
                    <a:lnTo>
                      <a:pt x="125" y="473"/>
                    </a:lnTo>
                    <a:lnTo>
                      <a:pt x="138" y="448"/>
                    </a:lnTo>
                    <a:lnTo>
                      <a:pt x="153" y="423"/>
                    </a:lnTo>
                    <a:lnTo>
                      <a:pt x="166" y="397"/>
                    </a:lnTo>
                    <a:lnTo>
                      <a:pt x="183" y="373"/>
                    </a:lnTo>
                    <a:lnTo>
                      <a:pt x="199" y="349"/>
                    </a:lnTo>
                    <a:lnTo>
                      <a:pt x="215" y="324"/>
                    </a:lnTo>
                    <a:lnTo>
                      <a:pt x="231" y="301"/>
                    </a:lnTo>
                    <a:lnTo>
                      <a:pt x="249" y="277"/>
                    </a:lnTo>
                    <a:lnTo>
                      <a:pt x="267" y="254"/>
                    </a:lnTo>
                    <a:lnTo>
                      <a:pt x="284" y="230"/>
                    </a:lnTo>
                    <a:lnTo>
                      <a:pt x="302" y="206"/>
                    </a:lnTo>
                    <a:lnTo>
                      <a:pt x="320" y="182"/>
                    </a:lnTo>
                    <a:lnTo>
                      <a:pt x="338" y="159"/>
                    </a:lnTo>
                    <a:lnTo>
                      <a:pt x="355" y="135"/>
                    </a:lnTo>
                    <a:lnTo>
                      <a:pt x="372" y="112"/>
                    </a:lnTo>
                    <a:lnTo>
                      <a:pt x="390" y="87"/>
                    </a:lnTo>
                    <a:lnTo>
                      <a:pt x="405" y="76"/>
                    </a:lnTo>
                    <a:lnTo>
                      <a:pt x="420" y="65"/>
                    </a:lnTo>
                    <a:lnTo>
                      <a:pt x="436" y="56"/>
                    </a:lnTo>
                    <a:lnTo>
                      <a:pt x="452" y="47"/>
                    </a:lnTo>
                    <a:lnTo>
                      <a:pt x="468" y="38"/>
                    </a:lnTo>
                    <a:lnTo>
                      <a:pt x="483" y="27"/>
                    </a:lnTo>
                    <a:lnTo>
                      <a:pt x="498" y="16"/>
                    </a:lnTo>
                    <a:lnTo>
                      <a:pt x="512" y="2"/>
                    </a:lnTo>
                    <a:lnTo>
                      <a:pt x="525" y="1"/>
                    </a:lnTo>
                    <a:lnTo>
                      <a:pt x="539" y="0"/>
                    </a:lnTo>
                    <a:lnTo>
                      <a:pt x="551" y="1"/>
                    </a:lnTo>
                    <a:lnTo>
                      <a:pt x="565" y="2"/>
                    </a:lnTo>
                    <a:lnTo>
                      <a:pt x="578" y="4"/>
                    </a:lnTo>
                    <a:lnTo>
                      <a:pt x="592" y="7"/>
                    </a:lnTo>
                    <a:lnTo>
                      <a:pt x="604" y="9"/>
                    </a:lnTo>
                    <a:lnTo>
                      <a:pt x="617" y="11"/>
                    </a:lnTo>
                    <a:close/>
                  </a:path>
                </a:pathLst>
              </a:custGeom>
              <a:solidFill>
                <a:srgbClr val="FF7FBF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 dirty="0"/>
              </a:p>
            </p:txBody>
          </p:sp>
          <p:sp>
            <p:nvSpPr>
              <p:cNvPr id="73812" name="Freeform 143"/>
              <p:cNvSpPr>
                <a:spLocks/>
              </p:cNvSpPr>
              <p:nvPr/>
            </p:nvSpPr>
            <p:spPr bwMode="auto">
              <a:xfrm>
                <a:off x="4025" y="2346"/>
                <a:ext cx="167" cy="212"/>
              </a:xfrm>
              <a:custGeom>
                <a:avLst/>
                <a:gdLst>
                  <a:gd name="T0" fmla="*/ 0 w 831"/>
                  <a:gd name="T1" fmla="*/ 0 h 1058"/>
                  <a:gd name="T2" fmla="*/ 0 w 831"/>
                  <a:gd name="T3" fmla="*/ 0 h 1058"/>
                  <a:gd name="T4" fmla="*/ 0 w 831"/>
                  <a:gd name="T5" fmla="*/ 0 h 1058"/>
                  <a:gd name="T6" fmla="*/ 0 w 831"/>
                  <a:gd name="T7" fmla="*/ 0 h 1058"/>
                  <a:gd name="T8" fmla="*/ 0 w 831"/>
                  <a:gd name="T9" fmla="*/ 0 h 1058"/>
                  <a:gd name="T10" fmla="*/ 0 w 831"/>
                  <a:gd name="T11" fmla="*/ 0 h 1058"/>
                  <a:gd name="T12" fmla="*/ 0 w 831"/>
                  <a:gd name="T13" fmla="*/ 0 h 1058"/>
                  <a:gd name="T14" fmla="*/ 0 w 831"/>
                  <a:gd name="T15" fmla="*/ 0 h 1058"/>
                  <a:gd name="T16" fmla="*/ 0 w 831"/>
                  <a:gd name="T17" fmla="*/ 0 h 1058"/>
                  <a:gd name="T18" fmla="*/ 0 w 831"/>
                  <a:gd name="T19" fmla="*/ 0 h 1058"/>
                  <a:gd name="T20" fmla="*/ 0 w 831"/>
                  <a:gd name="T21" fmla="*/ 0 h 1058"/>
                  <a:gd name="T22" fmla="*/ 0 w 831"/>
                  <a:gd name="T23" fmla="*/ 0 h 1058"/>
                  <a:gd name="T24" fmla="*/ 0 w 831"/>
                  <a:gd name="T25" fmla="*/ 0 h 1058"/>
                  <a:gd name="T26" fmla="*/ 0 w 831"/>
                  <a:gd name="T27" fmla="*/ 0 h 1058"/>
                  <a:gd name="T28" fmla="*/ 0 w 831"/>
                  <a:gd name="T29" fmla="*/ 0 h 1058"/>
                  <a:gd name="T30" fmla="*/ 0 w 831"/>
                  <a:gd name="T31" fmla="*/ 0 h 1058"/>
                  <a:gd name="T32" fmla="*/ 0 w 831"/>
                  <a:gd name="T33" fmla="*/ 0 h 1058"/>
                  <a:gd name="T34" fmla="*/ 0 w 831"/>
                  <a:gd name="T35" fmla="*/ 0 h 1058"/>
                  <a:gd name="T36" fmla="*/ 0 w 831"/>
                  <a:gd name="T37" fmla="*/ 0 h 1058"/>
                  <a:gd name="T38" fmla="*/ 0 w 831"/>
                  <a:gd name="T39" fmla="*/ 0 h 1058"/>
                  <a:gd name="T40" fmla="*/ 0 w 831"/>
                  <a:gd name="T41" fmla="*/ 0 h 1058"/>
                  <a:gd name="T42" fmla="*/ 0 w 831"/>
                  <a:gd name="T43" fmla="*/ 0 h 1058"/>
                  <a:gd name="T44" fmla="*/ 0 w 831"/>
                  <a:gd name="T45" fmla="*/ 0 h 1058"/>
                  <a:gd name="T46" fmla="*/ 0 w 831"/>
                  <a:gd name="T47" fmla="*/ 0 h 1058"/>
                  <a:gd name="T48" fmla="*/ 0 w 831"/>
                  <a:gd name="T49" fmla="*/ 0 h 1058"/>
                  <a:gd name="T50" fmla="*/ 0 w 831"/>
                  <a:gd name="T51" fmla="*/ 0 h 1058"/>
                  <a:gd name="T52" fmla="*/ 0 w 831"/>
                  <a:gd name="T53" fmla="*/ 0 h 1058"/>
                  <a:gd name="T54" fmla="*/ 0 w 831"/>
                  <a:gd name="T55" fmla="*/ 0 h 1058"/>
                  <a:gd name="T56" fmla="*/ 0 w 831"/>
                  <a:gd name="T57" fmla="*/ 0 h 1058"/>
                  <a:gd name="T58" fmla="*/ 0 w 831"/>
                  <a:gd name="T59" fmla="*/ 0 h 1058"/>
                  <a:gd name="T60" fmla="*/ 0 w 831"/>
                  <a:gd name="T61" fmla="*/ 0 h 1058"/>
                  <a:gd name="T62" fmla="*/ 0 w 831"/>
                  <a:gd name="T63" fmla="*/ 0 h 1058"/>
                  <a:gd name="T64" fmla="*/ 0 w 831"/>
                  <a:gd name="T65" fmla="*/ 0 h 1058"/>
                  <a:gd name="T66" fmla="*/ 0 w 831"/>
                  <a:gd name="T67" fmla="*/ 0 h 1058"/>
                  <a:gd name="T68" fmla="*/ 0 w 831"/>
                  <a:gd name="T69" fmla="*/ 0 h 1058"/>
                  <a:gd name="T70" fmla="*/ 0 w 831"/>
                  <a:gd name="T71" fmla="*/ 0 h 1058"/>
                  <a:gd name="T72" fmla="*/ 0 w 831"/>
                  <a:gd name="T73" fmla="*/ 0 h 1058"/>
                  <a:gd name="T74" fmla="*/ 0 w 831"/>
                  <a:gd name="T75" fmla="*/ 0 h 1058"/>
                  <a:gd name="T76" fmla="*/ 0 w 831"/>
                  <a:gd name="T77" fmla="*/ 0 h 1058"/>
                  <a:gd name="T78" fmla="*/ 0 w 831"/>
                  <a:gd name="T79" fmla="*/ 0 h 1058"/>
                  <a:gd name="T80" fmla="*/ 0 w 831"/>
                  <a:gd name="T81" fmla="*/ 0 h 1058"/>
                  <a:gd name="T82" fmla="*/ 0 w 831"/>
                  <a:gd name="T83" fmla="*/ 0 h 1058"/>
                  <a:gd name="T84" fmla="*/ 0 w 831"/>
                  <a:gd name="T85" fmla="*/ 0 h 1058"/>
                  <a:gd name="T86" fmla="*/ 0 w 831"/>
                  <a:gd name="T87" fmla="*/ 0 h 1058"/>
                  <a:gd name="T88" fmla="*/ 0 w 831"/>
                  <a:gd name="T89" fmla="*/ 0 h 1058"/>
                  <a:gd name="T90" fmla="*/ 0 w 831"/>
                  <a:gd name="T91" fmla="*/ 0 h 1058"/>
                  <a:gd name="T92" fmla="*/ 0 w 831"/>
                  <a:gd name="T93" fmla="*/ 0 h 1058"/>
                  <a:gd name="T94" fmla="*/ 0 w 831"/>
                  <a:gd name="T95" fmla="*/ 0 h 1058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831"/>
                  <a:gd name="T145" fmla="*/ 0 h 1058"/>
                  <a:gd name="T146" fmla="*/ 831 w 831"/>
                  <a:gd name="T147" fmla="*/ 1058 h 1058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831" h="1058">
                    <a:moveTo>
                      <a:pt x="831" y="6"/>
                    </a:moveTo>
                    <a:lnTo>
                      <a:pt x="807" y="21"/>
                    </a:lnTo>
                    <a:lnTo>
                      <a:pt x="784" y="37"/>
                    </a:lnTo>
                    <a:lnTo>
                      <a:pt x="761" y="55"/>
                    </a:lnTo>
                    <a:lnTo>
                      <a:pt x="739" y="72"/>
                    </a:lnTo>
                    <a:lnTo>
                      <a:pt x="716" y="90"/>
                    </a:lnTo>
                    <a:lnTo>
                      <a:pt x="694" y="110"/>
                    </a:lnTo>
                    <a:lnTo>
                      <a:pt x="673" y="130"/>
                    </a:lnTo>
                    <a:lnTo>
                      <a:pt x="651" y="149"/>
                    </a:lnTo>
                    <a:lnTo>
                      <a:pt x="631" y="170"/>
                    </a:lnTo>
                    <a:lnTo>
                      <a:pt x="611" y="192"/>
                    </a:lnTo>
                    <a:lnTo>
                      <a:pt x="591" y="213"/>
                    </a:lnTo>
                    <a:lnTo>
                      <a:pt x="573" y="235"/>
                    </a:lnTo>
                    <a:lnTo>
                      <a:pt x="554" y="257"/>
                    </a:lnTo>
                    <a:lnTo>
                      <a:pt x="536" y="279"/>
                    </a:lnTo>
                    <a:lnTo>
                      <a:pt x="520" y="302"/>
                    </a:lnTo>
                    <a:lnTo>
                      <a:pt x="504" y="324"/>
                    </a:lnTo>
                    <a:lnTo>
                      <a:pt x="479" y="359"/>
                    </a:lnTo>
                    <a:lnTo>
                      <a:pt x="455" y="393"/>
                    </a:lnTo>
                    <a:lnTo>
                      <a:pt x="433" y="428"/>
                    </a:lnTo>
                    <a:lnTo>
                      <a:pt x="410" y="464"/>
                    </a:lnTo>
                    <a:lnTo>
                      <a:pt x="388" y="500"/>
                    </a:lnTo>
                    <a:lnTo>
                      <a:pt x="367" y="535"/>
                    </a:lnTo>
                    <a:lnTo>
                      <a:pt x="345" y="571"/>
                    </a:lnTo>
                    <a:lnTo>
                      <a:pt x="323" y="607"/>
                    </a:lnTo>
                    <a:lnTo>
                      <a:pt x="300" y="634"/>
                    </a:lnTo>
                    <a:lnTo>
                      <a:pt x="278" y="660"/>
                    </a:lnTo>
                    <a:lnTo>
                      <a:pt x="255" y="687"/>
                    </a:lnTo>
                    <a:lnTo>
                      <a:pt x="233" y="713"/>
                    </a:lnTo>
                    <a:lnTo>
                      <a:pt x="211" y="741"/>
                    </a:lnTo>
                    <a:lnTo>
                      <a:pt x="190" y="768"/>
                    </a:lnTo>
                    <a:lnTo>
                      <a:pt x="170" y="795"/>
                    </a:lnTo>
                    <a:lnTo>
                      <a:pt x="149" y="823"/>
                    </a:lnTo>
                    <a:lnTo>
                      <a:pt x="129" y="851"/>
                    </a:lnTo>
                    <a:lnTo>
                      <a:pt x="111" y="879"/>
                    </a:lnTo>
                    <a:lnTo>
                      <a:pt x="93" y="908"/>
                    </a:lnTo>
                    <a:lnTo>
                      <a:pt x="76" y="936"/>
                    </a:lnTo>
                    <a:lnTo>
                      <a:pt x="60" y="966"/>
                    </a:lnTo>
                    <a:lnTo>
                      <a:pt x="45" y="996"/>
                    </a:lnTo>
                    <a:lnTo>
                      <a:pt x="31" y="1027"/>
                    </a:lnTo>
                    <a:lnTo>
                      <a:pt x="18" y="1058"/>
                    </a:lnTo>
                    <a:lnTo>
                      <a:pt x="15" y="1035"/>
                    </a:lnTo>
                    <a:lnTo>
                      <a:pt x="9" y="1010"/>
                    </a:lnTo>
                    <a:lnTo>
                      <a:pt x="4" y="986"/>
                    </a:lnTo>
                    <a:lnTo>
                      <a:pt x="1" y="962"/>
                    </a:lnTo>
                    <a:lnTo>
                      <a:pt x="0" y="938"/>
                    </a:lnTo>
                    <a:lnTo>
                      <a:pt x="2" y="914"/>
                    </a:lnTo>
                    <a:lnTo>
                      <a:pt x="10" y="891"/>
                    </a:lnTo>
                    <a:lnTo>
                      <a:pt x="24" y="871"/>
                    </a:lnTo>
                    <a:lnTo>
                      <a:pt x="38" y="853"/>
                    </a:lnTo>
                    <a:lnTo>
                      <a:pt x="52" y="835"/>
                    </a:lnTo>
                    <a:lnTo>
                      <a:pt x="66" y="817"/>
                    </a:lnTo>
                    <a:lnTo>
                      <a:pt x="78" y="800"/>
                    </a:lnTo>
                    <a:lnTo>
                      <a:pt x="92" y="782"/>
                    </a:lnTo>
                    <a:lnTo>
                      <a:pt x="106" y="764"/>
                    </a:lnTo>
                    <a:lnTo>
                      <a:pt x="119" y="746"/>
                    </a:lnTo>
                    <a:lnTo>
                      <a:pt x="133" y="727"/>
                    </a:lnTo>
                    <a:lnTo>
                      <a:pt x="145" y="710"/>
                    </a:lnTo>
                    <a:lnTo>
                      <a:pt x="158" y="691"/>
                    </a:lnTo>
                    <a:lnTo>
                      <a:pt x="171" y="673"/>
                    </a:lnTo>
                    <a:lnTo>
                      <a:pt x="184" y="654"/>
                    </a:lnTo>
                    <a:lnTo>
                      <a:pt x="196" y="636"/>
                    </a:lnTo>
                    <a:lnTo>
                      <a:pt x="209" y="617"/>
                    </a:lnTo>
                    <a:lnTo>
                      <a:pt x="221" y="599"/>
                    </a:lnTo>
                    <a:lnTo>
                      <a:pt x="233" y="580"/>
                    </a:lnTo>
                    <a:lnTo>
                      <a:pt x="247" y="550"/>
                    </a:lnTo>
                    <a:lnTo>
                      <a:pt x="263" y="520"/>
                    </a:lnTo>
                    <a:lnTo>
                      <a:pt x="279" y="491"/>
                    </a:lnTo>
                    <a:lnTo>
                      <a:pt x="297" y="463"/>
                    </a:lnTo>
                    <a:lnTo>
                      <a:pt x="315" y="434"/>
                    </a:lnTo>
                    <a:lnTo>
                      <a:pt x="335" y="406"/>
                    </a:lnTo>
                    <a:lnTo>
                      <a:pt x="356" y="378"/>
                    </a:lnTo>
                    <a:lnTo>
                      <a:pt x="377" y="350"/>
                    </a:lnTo>
                    <a:lnTo>
                      <a:pt x="397" y="323"/>
                    </a:lnTo>
                    <a:lnTo>
                      <a:pt x="418" y="296"/>
                    </a:lnTo>
                    <a:lnTo>
                      <a:pt x="440" y="268"/>
                    </a:lnTo>
                    <a:lnTo>
                      <a:pt x="462" y="242"/>
                    </a:lnTo>
                    <a:lnTo>
                      <a:pt x="483" y="214"/>
                    </a:lnTo>
                    <a:lnTo>
                      <a:pt x="505" y="188"/>
                    </a:lnTo>
                    <a:lnTo>
                      <a:pt x="526" y="160"/>
                    </a:lnTo>
                    <a:lnTo>
                      <a:pt x="546" y="132"/>
                    </a:lnTo>
                    <a:lnTo>
                      <a:pt x="568" y="115"/>
                    </a:lnTo>
                    <a:lnTo>
                      <a:pt x="589" y="93"/>
                    </a:lnTo>
                    <a:lnTo>
                      <a:pt x="609" y="71"/>
                    </a:lnTo>
                    <a:lnTo>
                      <a:pt x="628" y="49"/>
                    </a:lnTo>
                    <a:lnTo>
                      <a:pt x="648" y="29"/>
                    </a:lnTo>
                    <a:lnTo>
                      <a:pt x="671" y="13"/>
                    </a:lnTo>
                    <a:lnTo>
                      <a:pt x="697" y="3"/>
                    </a:lnTo>
                    <a:lnTo>
                      <a:pt x="725" y="0"/>
                    </a:lnTo>
                    <a:lnTo>
                      <a:pt x="738" y="1"/>
                    </a:lnTo>
                    <a:lnTo>
                      <a:pt x="752" y="1"/>
                    </a:lnTo>
                    <a:lnTo>
                      <a:pt x="766" y="1"/>
                    </a:lnTo>
                    <a:lnTo>
                      <a:pt x="779" y="1"/>
                    </a:lnTo>
                    <a:lnTo>
                      <a:pt x="792" y="1"/>
                    </a:lnTo>
                    <a:lnTo>
                      <a:pt x="805" y="3"/>
                    </a:lnTo>
                    <a:lnTo>
                      <a:pt x="818" y="4"/>
                    </a:lnTo>
                    <a:lnTo>
                      <a:pt x="831" y="6"/>
                    </a:lnTo>
                    <a:close/>
                  </a:path>
                </a:pathLst>
              </a:custGeom>
              <a:solidFill>
                <a:srgbClr val="FF7FBF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 dirty="0"/>
              </a:p>
            </p:txBody>
          </p:sp>
          <p:sp>
            <p:nvSpPr>
              <p:cNvPr id="73813" name="Freeform 144"/>
              <p:cNvSpPr>
                <a:spLocks/>
              </p:cNvSpPr>
              <p:nvPr/>
            </p:nvSpPr>
            <p:spPr bwMode="auto">
              <a:xfrm>
                <a:off x="4320" y="2351"/>
                <a:ext cx="31" cy="16"/>
              </a:xfrm>
              <a:custGeom>
                <a:avLst/>
                <a:gdLst>
                  <a:gd name="T0" fmla="*/ 0 w 156"/>
                  <a:gd name="T1" fmla="*/ 0 h 81"/>
                  <a:gd name="T2" fmla="*/ 0 w 156"/>
                  <a:gd name="T3" fmla="*/ 0 h 81"/>
                  <a:gd name="T4" fmla="*/ 0 w 156"/>
                  <a:gd name="T5" fmla="*/ 0 h 81"/>
                  <a:gd name="T6" fmla="*/ 0 w 156"/>
                  <a:gd name="T7" fmla="*/ 0 h 81"/>
                  <a:gd name="T8" fmla="*/ 0 w 156"/>
                  <a:gd name="T9" fmla="*/ 0 h 81"/>
                  <a:gd name="T10" fmla="*/ 0 w 156"/>
                  <a:gd name="T11" fmla="*/ 0 h 81"/>
                  <a:gd name="T12" fmla="*/ 0 w 156"/>
                  <a:gd name="T13" fmla="*/ 0 h 81"/>
                  <a:gd name="T14" fmla="*/ 0 w 156"/>
                  <a:gd name="T15" fmla="*/ 0 h 81"/>
                  <a:gd name="T16" fmla="*/ 0 w 156"/>
                  <a:gd name="T17" fmla="*/ 0 h 81"/>
                  <a:gd name="T18" fmla="*/ 0 w 156"/>
                  <a:gd name="T19" fmla="*/ 0 h 81"/>
                  <a:gd name="T20" fmla="*/ 0 w 156"/>
                  <a:gd name="T21" fmla="*/ 0 h 81"/>
                  <a:gd name="T22" fmla="*/ 0 w 156"/>
                  <a:gd name="T23" fmla="*/ 0 h 81"/>
                  <a:gd name="T24" fmla="*/ 0 w 156"/>
                  <a:gd name="T25" fmla="*/ 0 h 81"/>
                  <a:gd name="T26" fmla="*/ 0 w 156"/>
                  <a:gd name="T27" fmla="*/ 0 h 81"/>
                  <a:gd name="T28" fmla="*/ 0 w 156"/>
                  <a:gd name="T29" fmla="*/ 0 h 81"/>
                  <a:gd name="T30" fmla="*/ 0 w 156"/>
                  <a:gd name="T31" fmla="*/ 0 h 81"/>
                  <a:gd name="T32" fmla="*/ 0 w 156"/>
                  <a:gd name="T33" fmla="*/ 0 h 81"/>
                  <a:gd name="T34" fmla="*/ 0 w 156"/>
                  <a:gd name="T35" fmla="*/ 0 h 81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56"/>
                  <a:gd name="T55" fmla="*/ 0 h 81"/>
                  <a:gd name="T56" fmla="*/ 156 w 156"/>
                  <a:gd name="T57" fmla="*/ 81 h 81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56" h="81">
                    <a:moveTo>
                      <a:pt x="44" y="81"/>
                    </a:moveTo>
                    <a:lnTo>
                      <a:pt x="37" y="80"/>
                    </a:lnTo>
                    <a:lnTo>
                      <a:pt x="31" y="79"/>
                    </a:lnTo>
                    <a:lnTo>
                      <a:pt x="25" y="77"/>
                    </a:lnTo>
                    <a:lnTo>
                      <a:pt x="20" y="73"/>
                    </a:lnTo>
                    <a:lnTo>
                      <a:pt x="14" y="70"/>
                    </a:lnTo>
                    <a:lnTo>
                      <a:pt x="9" y="65"/>
                    </a:lnTo>
                    <a:lnTo>
                      <a:pt x="5" y="61"/>
                    </a:lnTo>
                    <a:lnTo>
                      <a:pt x="0" y="57"/>
                    </a:lnTo>
                    <a:lnTo>
                      <a:pt x="16" y="44"/>
                    </a:lnTo>
                    <a:lnTo>
                      <a:pt x="34" y="33"/>
                    </a:lnTo>
                    <a:lnTo>
                      <a:pt x="52" y="24"/>
                    </a:lnTo>
                    <a:lnTo>
                      <a:pt x="72" y="17"/>
                    </a:lnTo>
                    <a:lnTo>
                      <a:pt x="91" y="11"/>
                    </a:lnTo>
                    <a:lnTo>
                      <a:pt x="112" y="6"/>
                    </a:lnTo>
                    <a:lnTo>
                      <a:pt x="134" y="3"/>
                    </a:lnTo>
                    <a:lnTo>
                      <a:pt x="156" y="0"/>
                    </a:lnTo>
                    <a:lnTo>
                      <a:pt x="44" y="81"/>
                    </a:lnTo>
                    <a:close/>
                  </a:path>
                </a:pathLst>
              </a:custGeom>
              <a:solidFill>
                <a:srgbClr val="005B7F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 dirty="0"/>
              </a:p>
            </p:txBody>
          </p:sp>
          <p:sp>
            <p:nvSpPr>
              <p:cNvPr id="73814" name="Freeform 145"/>
              <p:cNvSpPr>
                <a:spLocks/>
              </p:cNvSpPr>
              <p:nvPr/>
            </p:nvSpPr>
            <p:spPr bwMode="auto">
              <a:xfrm>
                <a:off x="4296" y="2442"/>
                <a:ext cx="112" cy="24"/>
              </a:xfrm>
              <a:custGeom>
                <a:avLst/>
                <a:gdLst>
                  <a:gd name="T0" fmla="*/ 0 w 559"/>
                  <a:gd name="T1" fmla="*/ 0 h 119"/>
                  <a:gd name="T2" fmla="*/ 0 w 559"/>
                  <a:gd name="T3" fmla="*/ 0 h 119"/>
                  <a:gd name="T4" fmla="*/ 0 w 559"/>
                  <a:gd name="T5" fmla="*/ 0 h 119"/>
                  <a:gd name="T6" fmla="*/ 0 w 559"/>
                  <a:gd name="T7" fmla="*/ 0 h 119"/>
                  <a:gd name="T8" fmla="*/ 0 w 559"/>
                  <a:gd name="T9" fmla="*/ 0 h 119"/>
                  <a:gd name="T10" fmla="*/ 0 w 559"/>
                  <a:gd name="T11" fmla="*/ 0 h 119"/>
                  <a:gd name="T12" fmla="*/ 0 w 559"/>
                  <a:gd name="T13" fmla="*/ 0 h 119"/>
                  <a:gd name="T14" fmla="*/ 0 w 559"/>
                  <a:gd name="T15" fmla="*/ 0 h 119"/>
                  <a:gd name="T16" fmla="*/ 0 w 559"/>
                  <a:gd name="T17" fmla="*/ 0 h 119"/>
                  <a:gd name="T18" fmla="*/ 0 w 559"/>
                  <a:gd name="T19" fmla="*/ 0 h 119"/>
                  <a:gd name="T20" fmla="*/ 0 w 559"/>
                  <a:gd name="T21" fmla="*/ 0 h 119"/>
                  <a:gd name="T22" fmla="*/ 0 w 559"/>
                  <a:gd name="T23" fmla="*/ 0 h 119"/>
                  <a:gd name="T24" fmla="*/ 0 w 559"/>
                  <a:gd name="T25" fmla="*/ 0 h 119"/>
                  <a:gd name="T26" fmla="*/ 0 w 559"/>
                  <a:gd name="T27" fmla="*/ 0 h 119"/>
                  <a:gd name="T28" fmla="*/ 0 w 559"/>
                  <a:gd name="T29" fmla="*/ 0 h 119"/>
                  <a:gd name="T30" fmla="*/ 0 w 559"/>
                  <a:gd name="T31" fmla="*/ 0 h 119"/>
                  <a:gd name="T32" fmla="*/ 0 w 559"/>
                  <a:gd name="T33" fmla="*/ 0 h 119"/>
                  <a:gd name="T34" fmla="*/ 0 w 559"/>
                  <a:gd name="T35" fmla="*/ 0 h 119"/>
                  <a:gd name="T36" fmla="*/ 0 w 559"/>
                  <a:gd name="T37" fmla="*/ 0 h 119"/>
                  <a:gd name="T38" fmla="*/ 0 w 559"/>
                  <a:gd name="T39" fmla="*/ 0 h 119"/>
                  <a:gd name="T40" fmla="*/ 0 w 559"/>
                  <a:gd name="T41" fmla="*/ 0 h 119"/>
                  <a:gd name="T42" fmla="*/ 0 w 559"/>
                  <a:gd name="T43" fmla="*/ 0 h 119"/>
                  <a:gd name="T44" fmla="*/ 0 w 559"/>
                  <a:gd name="T45" fmla="*/ 0 h 119"/>
                  <a:gd name="T46" fmla="*/ 0 w 559"/>
                  <a:gd name="T47" fmla="*/ 0 h 119"/>
                  <a:gd name="T48" fmla="*/ 0 w 559"/>
                  <a:gd name="T49" fmla="*/ 0 h 119"/>
                  <a:gd name="T50" fmla="*/ 0 w 559"/>
                  <a:gd name="T51" fmla="*/ 0 h 119"/>
                  <a:gd name="T52" fmla="*/ 0 w 559"/>
                  <a:gd name="T53" fmla="*/ 0 h 119"/>
                  <a:gd name="T54" fmla="*/ 0 w 559"/>
                  <a:gd name="T55" fmla="*/ 0 h 119"/>
                  <a:gd name="T56" fmla="*/ 0 w 559"/>
                  <a:gd name="T57" fmla="*/ 0 h 119"/>
                  <a:gd name="T58" fmla="*/ 0 w 559"/>
                  <a:gd name="T59" fmla="*/ 0 h 119"/>
                  <a:gd name="T60" fmla="*/ 0 w 559"/>
                  <a:gd name="T61" fmla="*/ 0 h 119"/>
                  <a:gd name="T62" fmla="*/ 0 w 559"/>
                  <a:gd name="T63" fmla="*/ 0 h 119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559"/>
                  <a:gd name="T97" fmla="*/ 0 h 119"/>
                  <a:gd name="T98" fmla="*/ 559 w 559"/>
                  <a:gd name="T99" fmla="*/ 119 h 119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559" h="119">
                    <a:moveTo>
                      <a:pt x="348" y="64"/>
                    </a:moveTo>
                    <a:lnTo>
                      <a:pt x="363" y="64"/>
                    </a:lnTo>
                    <a:lnTo>
                      <a:pt x="377" y="61"/>
                    </a:lnTo>
                    <a:lnTo>
                      <a:pt x="389" y="59"/>
                    </a:lnTo>
                    <a:lnTo>
                      <a:pt x="403" y="56"/>
                    </a:lnTo>
                    <a:lnTo>
                      <a:pt x="416" y="52"/>
                    </a:lnTo>
                    <a:lnTo>
                      <a:pt x="429" y="48"/>
                    </a:lnTo>
                    <a:lnTo>
                      <a:pt x="441" y="42"/>
                    </a:lnTo>
                    <a:lnTo>
                      <a:pt x="454" y="37"/>
                    </a:lnTo>
                    <a:lnTo>
                      <a:pt x="466" y="31"/>
                    </a:lnTo>
                    <a:lnTo>
                      <a:pt x="478" y="27"/>
                    </a:lnTo>
                    <a:lnTo>
                      <a:pt x="491" y="22"/>
                    </a:lnTo>
                    <a:lnTo>
                      <a:pt x="504" y="19"/>
                    </a:lnTo>
                    <a:lnTo>
                      <a:pt x="518" y="15"/>
                    </a:lnTo>
                    <a:lnTo>
                      <a:pt x="530" y="13"/>
                    </a:lnTo>
                    <a:lnTo>
                      <a:pt x="544" y="12"/>
                    </a:lnTo>
                    <a:lnTo>
                      <a:pt x="559" y="12"/>
                    </a:lnTo>
                    <a:lnTo>
                      <a:pt x="545" y="21"/>
                    </a:lnTo>
                    <a:lnTo>
                      <a:pt x="532" y="31"/>
                    </a:lnTo>
                    <a:lnTo>
                      <a:pt x="518" y="42"/>
                    </a:lnTo>
                    <a:lnTo>
                      <a:pt x="504" y="52"/>
                    </a:lnTo>
                    <a:lnTo>
                      <a:pt x="490" y="63"/>
                    </a:lnTo>
                    <a:lnTo>
                      <a:pt x="476" y="73"/>
                    </a:lnTo>
                    <a:lnTo>
                      <a:pt x="461" y="82"/>
                    </a:lnTo>
                    <a:lnTo>
                      <a:pt x="447" y="92"/>
                    </a:lnTo>
                    <a:lnTo>
                      <a:pt x="432" y="100"/>
                    </a:lnTo>
                    <a:lnTo>
                      <a:pt x="417" y="107"/>
                    </a:lnTo>
                    <a:lnTo>
                      <a:pt x="401" y="112"/>
                    </a:lnTo>
                    <a:lnTo>
                      <a:pt x="386" y="117"/>
                    </a:lnTo>
                    <a:lnTo>
                      <a:pt x="369" y="119"/>
                    </a:lnTo>
                    <a:lnTo>
                      <a:pt x="351" y="119"/>
                    </a:lnTo>
                    <a:lnTo>
                      <a:pt x="334" y="118"/>
                    </a:lnTo>
                    <a:lnTo>
                      <a:pt x="315" y="113"/>
                    </a:lnTo>
                    <a:lnTo>
                      <a:pt x="292" y="109"/>
                    </a:lnTo>
                    <a:lnTo>
                      <a:pt x="270" y="102"/>
                    </a:lnTo>
                    <a:lnTo>
                      <a:pt x="250" y="93"/>
                    </a:lnTo>
                    <a:lnTo>
                      <a:pt x="230" y="82"/>
                    </a:lnTo>
                    <a:lnTo>
                      <a:pt x="209" y="72"/>
                    </a:lnTo>
                    <a:lnTo>
                      <a:pt x="190" y="61"/>
                    </a:lnTo>
                    <a:lnTo>
                      <a:pt x="169" y="51"/>
                    </a:lnTo>
                    <a:lnTo>
                      <a:pt x="148" y="42"/>
                    </a:lnTo>
                    <a:lnTo>
                      <a:pt x="129" y="37"/>
                    </a:lnTo>
                    <a:lnTo>
                      <a:pt x="110" y="34"/>
                    </a:lnTo>
                    <a:lnTo>
                      <a:pt x="89" y="33"/>
                    </a:lnTo>
                    <a:lnTo>
                      <a:pt x="69" y="31"/>
                    </a:lnTo>
                    <a:lnTo>
                      <a:pt x="50" y="28"/>
                    </a:lnTo>
                    <a:lnTo>
                      <a:pt x="31" y="23"/>
                    </a:lnTo>
                    <a:lnTo>
                      <a:pt x="14" y="14"/>
                    </a:lnTo>
                    <a:lnTo>
                      <a:pt x="0" y="0"/>
                    </a:lnTo>
                    <a:lnTo>
                      <a:pt x="22" y="4"/>
                    </a:lnTo>
                    <a:lnTo>
                      <a:pt x="44" y="7"/>
                    </a:lnTo>
                    <a:lnTo>
                      <a:pt x="66" y="11"/>
                    </a:lnTo>
                    <a:lnTo>
                      <a:pt x="88" y="13"/>
                    </a:lnTo>
                    <a:lnTo>
                      <a:pt x="110" y="16"/>
                    </a:lnTo>
                    <a:lnTo>
                      <a:pt x="133" y="19"/>
                    </a:lnTo>
                    <a:lnTo>
                      <a:pt x="155" y="22"/>
                    </a:lnTo>
                    <a:lnTo>
                      <a:pt x="177" y="24"/>
                    </a:lnTo>
                    <a:lnTo>
                      <a:pt x="199" y="28"/>
                    </a:lnTo>
                    <a:lnTo>
                      <a:pt x="221" y="31"/>
                    </a:lnTo>
                    <a:lnTo>
                      <a:pt x="243" y="35"/>
                    </a:lnTo>
                    <a:lnTo>
                      <a:pt x="265" y="40"/>
                    </a:lnTo>
                    <a:lnTo>
                      <a:pt x="285" y="44"/>
                    </a:lnTo>
                    <a:lnTo>
                      <a:pt x="306" y="50"/>
                    </a:lnTo>
                    <a:lnTo>
                      <a:pt x="327" y="57"/>
                    </a:lnTo>
                    <a:lnTo>
                      <a:pt x="348" y="64"/>
                    </a:lnTo>
                    <a:close/>
                  </a:path>
                </a:pathLst>
              </a:custGeom>
              <a:solidFill>
                <a:srgbClr val="005B7F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 dirty="0"/>
              </a:p>
            </p:txBody>
          </p:sp>
          <p:sp>
            <p:nvSpPr>
              <p:cNvPr id="73815" name="Freeform 146"/>
              <p:cNvSpPr>
                <a:spLocks/>
              </p:cNvSpPr>
              <p:nvPr/>
            </p:nvSpPr>
            <p:spPr bwMode="auto">
              <a:xfrm>
                <a:off x="4421" y="2453"/>
                <a:ext cx="69" cy="22"/>
              </a:xfrm>
              <a:custGeom>
                <a:avLst/>
                <a:gdLst>
                  <a:gd name="T0" fmla="*/ 0 w 343"/>
                  <a:gd name="T1" fmla="*/ 0 h 106"/>
                  <a:gd name="T2" fmla="*/ 0 w 343"/>
                  <a:gd name="T3" fmla="*/ 0 h 106"/>
                  <a:gd name="T4" fmla="*/ 0 w 343"/>
                  <a:gd name="T5" fmla="*/ 0 h 106"/>
                  <a:gd name="T6" fmla="*/ 0 w 343"/>
                  <a:gd name="T7" fmla="*/ 0 h 106"/>
                  <a:gd name="T8" fmla="*/ 0 w 343"/>
                  <a:gd name="T9" fmla="*/ 0 h 106"/>
                  <a:gd name="T10" fmla="*/ 0 w 343"/>
                  <a:gd name="T11" fmla="*/ 0 h 106"/>
                  <a:gd name="T12" fmla="*/ 0 w 343"/>
                  <a:gd name="T13" fmla="*/ 0 h 106"/>
                  <a:gd name="T14" fmla="*/ 0 w 343"/>
                  <a:gd name="T15" fmla="*/ 0 h 106"/>
                  <a:gd name="T16" fmla="*/ 0 w 343"/>
                  <a:gd name="T17" fmla="*/ 0 h 106"/>
                  <a:gd name="T18" fmla="*/ 0 w 343"/>
                  <a:gd name="T19" fmla="*/ 0 h 106"/>
                  <a:gd name="T20" fmla="*/ 0 w 343"/>
                  <a:gd name="T21" fmla="*/ 0 h 106"/>
                  <a:gd name="T22" fmla="*/ 0 w 343"/>
                  <a:gd name="T23" fmla="*/ 0 h 106"/>
                  <a:gd name="T24" fmla="*/ 0 w 343"/>
                  <a:gd name="T25" fmla="*/ 0 h 106"/>
                  <a:gd name="T26" fmla="*/ 0 w 343"/>
                  <a:gd name="T27" fmla="*/ 0 h 106"/>
                  <a:gd name="T28" fmla="*/ 0 w 343"/>
                  <a:gd name="T29" fmla="*/ 0 h 106"/>
                  <a:gd name="T30" fmla="*/ 0 w 343"/>
                  <a:gd name="T31" fmla="*/ 0 h 106"/>
                  <a:gd name="T32" fmla="*/ 0 w 343"/>
                  <a:gd name="T33" fmla="*/ 0 h 106"/>
                  <a:gd name="T34" fmla="*/ 0 w 343"/>
                  <a:gd name="T35" fmla="*/ 0 h 106"/>
                  <a:gd name="T36" fmla="*/ 0 w 343"/>
                  <a:gd name="T37" fmla="*/ 0 h 106"/>
                  <a:gd name="T38" fmla="*/ 0 w 343"/>
                  <a:gd name="T39" fmla="*/ 0 h 106"/>
                  <a:gd name="T40" fmla="*/ 0 w 343"/>
                  <a:gd name="T41" fmla="*/ 0 h 106"/>
                  <a:gd name="T42" fmla="*/ 0 w 343"/>
                  <a:gd name="T43" fmla="*/ 0 h 106"/>
                  <a:gd name="T44" fmla="*/ 0 w 343"/>
                  <a:gd name="T45" fmla="*/ 0 h 106"/>
                  <a:gd name="T46" fmla="*/ 0 w 343"/>
                  <a:gd name="T47" fmla="*/ 0 h 106"/>
                  <a:gd name="T48" fmla="*/ 0 w 343"/>
                  <a:gd name="T49" fmla="*/ 0 h 106"/>
                  <a:gd name="T50" fmla="*/ 0 w 343"/>
                  <a:gd name="T51" fmla="*/ 0 h 10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343"/>
                  <a:gd name="T79" fmla="*/ 0 h 106"/>
                  <a:gd name="T80" fmla="*/ 343 w 343"/>
                  <a:gd name="T81" fmla="*/ 106 h 10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343" h="106">
                    <a:moveTo>
                      <a:pt x="343" y="65"/>
                    </a:moveTo>
                    <a:lnTo>
                      <a:pt x="327" y="78"/>
                    </a:lnTo>
                    <a:lnTo>
                      <a:pt x="309" y="89"/>
                    </a:lnTo>
                    <a:lnTo>
                      <a:pt x="289" y="97"/>
                    </a:lnTo>
                    <a:lnTo>
                      <a:pt x="267" y="102"/>
                    </a:lnTo>
                    <a:lnTo>
                      <a:pt x="244" y="106"/>
                    </a:lnTo>
                    <a:lnTo>
                      <a:pt x="221" y="105"/>
                    </a:lnTo>
                    <a:lnTo>
                      <a:pt x="198" y="101"/>
                    </a:lnTo>
                    <a:lnTo>
                      <a:pt x="176" y="93"/>
                    </a:lnTo>
                    <a:lnTo>
                      <a:pt x="0" y="0"/>
                    </a:lnTo>
                    <a:lnTo>
                      <a:pt x="22" y="4"/>
                    </a:lnTo>
                    <a:lnTo>
                      <a:pt x="43" y="9"/>
                    </a:lnTo>
                    <a:lnTo>
                      <a:pt x="64" y="16"/>
                    </a:lnTo>
                    <a:lnTo>
                      <a:pt x="85" y="22"/>
                    </a:lnTo>
                    <a:lnTo>
                      <a:pt x="105" y="30"/>
                    </a:lnTo>
                    <a:lnTo>
                      <a:pt x="126" y="37"/>
                    </a:lnTo>
                    <a:lnTo>
                      <a:pt x="146" y="43"/>
                    </a:lnTo>
                    <a:lnTo>
                      <a:pt x="167" y="50"/>
                    </a:lnTo>
                    <a:lnTo>
                      <a:pt x="187" y="56"/>
                    </a:lnTo>
                    <a:lnTo>
                      <a:pt x="209" y="62"/>
                    </a:lnTo>
                    <a:lnTo>
                      <a:pt x="230" y="67"/>
                    </a:lnTo>
                    <a:lnTo>
                      <a:pt x="252" y="70"/>
                    </a:lnTo>
                    <a:lnTo>
                      <a:pt x="274" y="71"/>
                    </a:lnTo>
                    <a:lnTo>
                      <a:pt x="296" y="71"/>
                    </a:lnTo>
                    <a:lnTo>
                      <a:pt x="319" y="70"/>
                    </a:lnTo>
                    <a:lnTo>
                      <a:pt x="343" y="65"/>
                    </a:lnTo>
                    <a:close/>
                  </a:path>
                </a:pathLst>
              </a:custGeom>
              <a:solidFill>
                <a:srgbClr val="005B7F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 dirty="0"/>
              </a:p>
            </p:txBody>
          </p:sp>
          <p:sp>
            <p:nvSpPr>
              <p:cNvPr id="73816" name="Freeform 147"/>
              <p:cNvSpPr>
                <a:spLocks/>
              </p:cNvSpPr>
              <p:nvPr/>
            </p:nvSpPr>
            <p:spPr bwMode="auto">
              <a:xfrm>
                <a:off x="4123" y="2451"/>
                <a:ext cx="55" cy="62"/>
              </a:xfrm>
              <a:custGeom>
                <a:avLst/>
                <a:gdLst>
                  <a:gd name="T0" fmla="*/ 0 w 276"/>
                  <a:gd name="T1" fmla="*/ 0 h 311"/>
                  <a:gd name="T2" fmla="*/ 0 w 276"/>
                  <a:gd name="T3" fmla="*/ 0 h 311"/>
                  <a:gd name="T4" fmla="*/ 0 w 276"/>
                  <a:gd name="T5" fmla="*/ 0 h 311"/>
                  <a:gd name="T6" fmla="*/ 0 w 276"/>
                  <a:gd name="T7" fmla="*/ 0 h 311"/>
                  <a:gd name="T8" fmla="*/ 0 w 276"/>
                  <a:gd name="T9" fmla="*/ 0 h 311"/>
                  <a:gd name="T10" fmla="*/ 0 w 276"/>
                  <a:gd name="T11" fmla="*/ 0 h 311"/>
                  <a:gd name="T12" fmla="*/ 0 w 276"/>
                  <a:gd name="T13" fmla="*/ 0 h 311"/>
                  <a:gd name="T14" fmla="*/ 0 w 276"/>
                  <a:gd name="T15" fmla="*/ 0 h 311"/>
                  <a:gd name="T16" fmla="*/ 0 w 276"/>
                  <a:gd name="T17" fmla="*/ 0 h 311"/>
                  <a:gd name="T18" fmla="*/ 0 w 276"/>
                  <a:gd name="T19" fmla="*/ 0 h 311"/>
                  <a:gd name="T20" fmla="*/ 0 w 276"/>
                  <a:gd name="T21" fmla="*/ 0 h 311"/>
                  <a:gd name="T22" fmla="*/ 0 w 276"/>
                  <a:gd name="T23" fmla="*/ 0 h 311"/>
                  <a:gd name="T24" fmla="*/ 0 w 276"/>
                  <a:gd name="T25" fmla="*/ 0 h 311"/>
                  <a:gd name="T26" fmla="*/ 0 w 276"/>
                  <a:gd name="T27" fmla="*/ 0 h 311"/>
                  <a:gd name="T28" fmla="*/ 0 w 276"/>
                  <a:gd name="T29" fmla="*/ 0 h 311"/>
                  <a:gd name="T30" fmla="*/ 0 w 276"/>
                  <a:gd name="T31" fmla="*/ 0 h 311"/>
                  <a:gd name="T32" fmla="*/ 0 w 276"/>
                  <a:gd name="T33" fmla="*/ 0 h 311"/>
                  <a:gd name="T34" fmla="*/ 0 w 276"/>
                  <a:gd name="T35" fmla="*/ 0 h 311"/>
                  <a:gd name="T36" fmla="*/ 0 w 276"/>
                  <a:gd name="T37" fmla="*/ 0 h 311"/>
                  <a:gd name="T38" fmla="*/ 0 w 276"/>
                  <a:gd name="T39" fmla="*/ 0 h 311"/>
                  <a:gd name="T40" fmla="*/ 0 w 276"/>
                  <a:gd name="T41" fmla="*/ 0 h 311"/>
                  <a:gd name="T42" fmla="*/ 0 w 276"/>
                  <a:gd name="T43" fmla="*/ 0 h 311"/>
                  <a:gd name="T44" fmla="*/ 0 w 276"/>
                  <a:gd name="T45" fmla="*/ 0 h 311"/>
                  <a:gd name="T46" fmla="*/ 0 w 276"/>
                  <a:gd name="T47" fmla="*/ 0 h 311"/>
                  <a:gd name="T48" fmla="*/ 0 w 276"/>
                  <a:gd name="T49" fmla="*/ 0 h 311"/>
                  <a:gd name="T50" fmla="*/ 0 w 276"/>
                  <a:gd name="T51" fmla="*/ 0 h 311"/>
                  <a:gd name="T52" fmla="*/ 0 w 276"/>
                  <a:gd name="T53" fmla="*/ 0 h 311"/>
                  <a:gd name="T54" fmla="*/ 0 w 276"/>
                  <a:gd name="T55" fmla="*/ 0 h 311"/>
                  <a:gd name="T56" fmla="*/ 0 w 276"/>
                  <a:gd name="T57" fmla="*/ 0 h 311"/>
                  <a:gd name="T58" fmla="*/ 0 w 276"/>
                  <a:gd name="T59" fmla="*/ 0 h 311"/>
                  <a:gd name="T60" fmla="*/ 0 w 276"/>
                  <a:gd name="T61" fmla="*/ 0 h 311"/>
                  <a:gd name="T62" fmla="*/ 0 w 276"/>
                  <a:gd name="T63" fmla="*/ 0 h 311"/>
                  <a:gd name="T64" fmla="*/ 0 w 276"/>
                  <a:gd name="T65" fmla="*/ 0 h 311"/>
                  <a:gd name="T66" fmla="*/ 0 w 276"/>
                  <a:gd name="T67" fmla="*/ 0 h 311"/>
                  <a:gd name="T68" fmla="*/ 0 w 276"/>
                  <a:gd name="T69" fmla="*/ 0 h 311"/>
                  <a:gd name="T70" fmla="*/ 0 w 276"/>
                  <a:gd name="T71" fmla="*/ 0 h 311"/>
                  <a:gd name="T72" fmla="*/ 0 w 276"/>
                  <a:gd name="T73" fmla="*/ 0 h 311"/>
                  <a:gd name="T74" fmla="*/ 0 w 276"/>
                  <a:gd name="T75" fmla="*/ 0 h 311"/>
                  <a:gd name="T76" fmla="*/ 0 w 276"/>
                  <a:gd name="T77" fmla="*/ 0 h 311"/>
                  <a:gd name="T78" fmla="*/ 0 w 276"/>
                  <a:gd name="T79" fmla="*/ 0 h 311"/>
                  <a:gd name="T80" fmla="*/ 0 w 276"/>
                  <a:gd name="T81" fmla="*/ 0 h 311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276"/>
                  <a:gd name="T124" fmla="*/ 0 h 311"/>
                  <a:gd name="T125" fmla="*/ 276 w 276"/>
                  <a:gd name="T126" fmla="*/ 311 h 311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276" h="311">
                    <a:moveTo>
                      <a:pt x="276" y="0"/>
                    </a:moveTo>
                    <a:lnTo>
                      <a:pt x="258" y="30"/>
                    </a:lnTo>
                    <a:lnTo>
                      <a:pt x="241" y="61"/>
                    </a:lnTo>
                    <a:lnTo>
                      <a:pt x="223" y="94"/>
                    </a:lnTo>
                    <a:lnTo>
                      <a:pt x="205" y="124"/>
                    </a:lnTo>
                    <a:lnTo>
                      <a:pt x="184" y="155"/>
                    </a:lnTo>
                    <a:lnTo>
                      <a:pt x="161" y="183"/>
                    </a:lnTo>
                    <a:lnTo>
                      <a:pt x="134" y="208"/>
                    </a:lnTo>
                    <a:lnTo>
                      <a:pt x="104" y="231"/>
                    </a:lnTo>
                    <a:lnTo>
                      <a:pt x="88" y="236"/>
                    </a:lnTo>
                    <a:lnTo>
                      <a:pt x="74" y="244"/>
                    </a:lnTo>
                    <a:lnTo>
                      <a:pt x="60" y="254"/>
                    </a:lnTo>
                    <a:lnTo>
                      <a:pt x="48" y="266"/>
                    </a:lnTo>
                    <a:lnTo>
                      <a:pt x="35" y="279"/>
                    </a:lnTo>
                    <a:lnTo>
                      <a:pt x="23" y="291"/>
                    </a:lnTo>
                    <a:lnTo>
                      <a:pt x="12" y="302"/>
                    </a:lnTo>
                    <a:lnTo>
                      <a:pt x="0" y="311"/>
                    </a:lnTo>
                    <a:lnTo>
                      <a:pt x="13" y="295"/>
                    </a:lnTo>
                    <a:lnTo>
                      <a:pt x="25" y="279"/>
                    </a:lnTo>
                    <a:lnTo>
                      <a:pt x="35" y="262"/>
                    </a:lnTo>
                    <a:lnTo>
                      <a:pt x="44" y="245"/>
                    </a:lnTo>
                    <a:lnTo>
                      <a:pt x="53" y="228"/>
                    </a:lnTo>
                    <a:lnTo>
                      <a:pt x="63" y="210"/>
                    </a:lnTo>
                    <a:lnTo>
                      <a:pt x="73" y="194"/>
                    </a:lnTo>
                    <a:lnTo>
                      <a:pt x="85" y="178"/>
                    </a:lnTo>
                    <a:lnTo>
                      <a:pt x="96" y="167"/>
                    </a:lnTo>
                    <a:lnTo>
                      <a:pt x="108" y="155"/>
                    </a:lnTo>
                    <a:lnTo>
                      <a:pt x="118" y="142"/>
                    </a:lnTo>
                    <a:lnTo>
                      <a:pt x="130" y="131"/>
                    </a:lnTo>
                    <a:lnTo>
                      <a:pt x="141" y="118"/>
                    </a:lnTo>
                    <a:lnTo>
                      <a:pt x="154" y="106"/>
                    </a:lnTo>
                    <a:lnTo>
                      <a:pt x="165" y="95"/>
                    </a:lnTo>
                    <a:lnTo>
                      <a:pt x="177" y="83"/>
                    </a:lnTo>
                    <a:lnTo>
                      <a:pt x="189" y="72"/>
                    </a:lnTo>
                    <a:lnTo>
                      <a:pt x="201" y="60"/>
                    </a:lnTo>
                    <a:lnTo>
                      <a:pt x="213" y="50"/>
                    </a:lnTo>
                    <a:lnTo>
                      <a:pt x="226" y="38"/>
                    </a:lnTo>
                    <a:lnTo>
                      <a:pt x="238" y="28"/>
                    </a:lnTo>
                    <a:lnTo>
                      <a:pt x="251" y="19"/>
                    </a:lnTo>
                    <a:lnTo>
                      <a:pt x="264" y="9"/>
                    </a:lnTo>
                    <a:lnTo>
                      <a:pt x="276" y="0"/>
                    </a:lnTo>
                    <a:close/>
                  </a:path>
                </a:pathLst>
              </a:custGeom>
              <a:solidFill>
                <a:srgbClr val="005B7F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 dirty="0"/>
              </a:p>
            </p:txBody>
          </p:sp>
          <p:sp>
            <p:nvSpPr>
              <p:cNvPr id="73817" name="Freeform 148"/>
              <p:cNvSpPr>
                <a:spLocks/>
              </p:cNvSpPr>
              <p:nvPr/>
            </p:nvSpPr>
            <p:spPr bwMode="auto">
              <a:xfrm>
                <a:off x="4453" y="2489"/>
                <a:ext cx="28" cy="54"/>
              </a:xfrm>
              <a:custGeom>
                <a:avLst/>
                <a:gdLst>
                  <a:gd name="T0" fmla="*/ 0 w 141"/>
                  <a:gd name="T1" fmla="*/ 0 h 272"/>
                  <a:gd name="T2" fmla="*/ 0 w 141"/>
                  <a:gd name="T3" fmla="*/ 0 h 272"/>
                  <a:gd name="T4" fmla="*/ 0 w 141"/>
                  <a:gd name="T5" fmla="*/ 0 h 272"/>
                  <a:gd name="T6" fmla="*/ 0 w 141"/>
                  <a:gd name="T7" fmla="*/ 0 h 272"/>
                  <a:gd name="T8" fmla="*/ 0 w 141"/>
                  <a:gd name="T9" fmla="*/ 0 h 272"/>
                  <a:gd name="T10" fmla="*/ 0 w 141"/>
                  <a:gd name="T11" fmla="*/ 0 h 272"/>
                  <a:gd name="T12" fmla="*/ 0 w 141"/>
                  <a:gd name="T13" fmla="*/ 0 h 272"/>
                  <a:gd name="T14" fmla="*/ 0 w 141"/>
                  <a:gd name="T15" fmla="*/ 0 h 272"/>
                  <a:gd name="T16" fmla="*/ 0 w 141"/>
                  <a:gd name="T17" fmla="*/ 0 h 272"/>
                  <a:gd name="T18" fmla="*/ 0 w 141"/>
                  <a:gd name="T19" fmla="*/ 0 h 272"/>
                  <a:gd name="T20" fmla="*/ 0 w 141"/>
                  <a:gd name="T21" fmla="*/ 0 h 272"/>
                  <a:gd name="T22" fmla="*/ 0 w 141"/>
                  <a:gd name="T23" fmla="*/ 0 h 272"/>
                  <a:gd name="T24" fmla="*/ 0 w 141"/>
                  <a:gd name="T25" fmla="*/ 0 h 272"/>
                  <a:gd name="T26" fmla="*/ 0 w 141"/>
                  <a:gd name="T27" fmla="*/ 0 h 272"/>
                  <a:gd name="T28" fmla="*/ 0 w 141"/>
                  <a:gd name="T29" fmla="*/ 0 h 272"/>
                  <a:gd name="T30" fmla="*/ 0 w 141"/>
                  <a:gd name="T31" fmla="*/ 0 h 272"/>
                  <a:gd name="T32" fmla="*/ 0 w 141"/>
                  <a:gd name="T33" fmla="*/ 0 h 272"/>
                  <a:gd name="T34" fmla="*/ 0 w 141"/>
                  <a:gd name="T35" fmla="*/ 0 h 272"/>
                  <a:gd name="T36" fmla="*/ 0 w 141"/>
                  <a:gd name="T37" fmla="*/ 0 h 272"/>
                  <a:gd name="T38" fmla="*/ 0 w 141"/>
                  <a:gd name="T39" fmla="*/ 0 h 272"/>
                  <a:gd name="T40" fmla="*/ 0 w 141"/>
                  <a:gd name="T41" fmla="*/ 0 h 272"/>
                  <a:gd name="T42" fmla="*/ 0 w 141"/>
                  <a:gd name="T43" fmla="*/ 0 h 272"/>
                  <a:gd name="T44" fmla="*/ 0 w 141"/>
                  <a:gd name="T45" fmla="*/ 0 h 272"/>
                  <a:gd name="T46" fmla="*/ 0 w 141"/>
                  <a:gd name="T47" fmla="*/ 0 h 272"/>
                  <a:gd name="T48" fmla="*/ 0 w 141"/>
                  <a:gd name="T49" fmla="*/ 0 h 272"/>
                  <a:gd name="T50" fmla="*/ 0 w 141"/>
                  <a:gd name="T51" fmla="*/ 0 h 272"/>
                  <a:gd name="T52" fmla="*/ 0 w 141"/>
                  <a:gd name="T53" fmla="*/ 0 h 272"/>
                  <a:gd name="T54" fmla="*/ 0 w 141"/>
                  <a:gd name="T55" fmla="*/ 0 h 272"/>
                  <a:gd name="T56" fmla="*/ 0 w 141"/>
                  <a:gd name="T57" fmla="*/ 0 h 272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w 141"/>
                  <a:gd name="T88" fmla="*/ 0 h 272"/>
                  <a:gd name="T89" fmla="*/ 141 w 141"/>
                  <a:gd name="T90" fmla="*/ 272 h 272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T87" t="T88" r="T89" b="T90"/>
                <a:pathLst>
                  <a:path w="141" h="272">
                    <a:moveTo>
                      <a:pt x="33" y="195"/>
                    </a:moveTo>
                    <a:lnTo>
                      <a:pt x="26" y="214"/>
                    </a:lnTo>
                    <a:lnTo>
                      <a:pt x="20" y="235"/>
                    </a:lnTo>
                    <a:lnTo>
                      <a:pt x="11" y="255"/>
                    </a:lnTo>
                    <a:lnTo>
                      <a:pt x="0" y="272"/>
                    </a:lnTo>
                    <a:lnTo>
                      <a:pt x="3" y="244"/>
                    </a:lnTo>
                    <a:lnTo>
                      <a:pt x="5" y="218"/>
                    </a:lnTo>
                    <a:lnTo>
                      <a:pt x="10" y="191"/>
                    </a:lnTo>
                    <a:lnTo>
                      <a:pt x="15" y="164"/>
                    </a:lnTo>
                    <a:lnTo>
                      <a:pt x="22" y="139"/>
                    </a:lnTo>
                    <a:lnTo>
                      <a:pt x="31" y="114"/>
                    </a:lnTo>
                    <a:lnTo>
                      <a:pt x="42" y="90"/>
                    </a:lnTo>
                    <a:lnTo>
                      <a:pt x="57" y="69"/>
                    </a:lnTo>
                    <a:lnTo>
                      <a:pt x="68" y="60"/>
                    </a:lnTo>
                    <a:lnTo>
                      <a:pt x="79" y="52"/>
                    </a:lnTo>
                    <a:lnTo>
                      <a:pt x="90" y="44"/>
                    </a:lnTo>
                    <a:lnTo>
                      <a:pt x="101" y="36"/>
                    </a:lnTo>
                    <a:lnTo>
                      <a:pt x="112" y="28"/>
                    </a:lnTo>
                    <a:lnTo>
                      <a:pt x="122" y="20"/>
                    </a:lnTo>
                    <a:lnTo>
                      <a:pt x="131" y="11"/>
                    </a:lnTo>
                    <a:lnTo>
                      <a:pt x="141" y="0"/>
                    </a:lnTo>
                    <a:lnTo>
                      <a:pt x="130" y="26"/>
                    </a:lnTo>
                    <a:lnTo>
                      <a:pt x="119" y="51"/>
                    </a:lnTo>
                    <a:lnTo>
                      <a:pt x="107" y="75"/>
                    </a:lnTo>
                    <a:lnTo>
                      <a:pt x="94" y="101"/>
                    </a:lnTo>
                    <a:lnTo>
                      <a:pt x="80" y="125"/>
                    </a:lnTo>
                    <a:lnTo>
                      <a:pt x="65" y="148"/>
                    </a:lnTo>
                    <a:lnTo>
                      <a:pt x="50" y="171"/>
                    </a:lnTo>
                    <a:lnTo>
                      <a:pt x="33" y="195"/>
                    </a:lnTo>
                    <a:close/>
                  </a:path>
                </a:pathLst>
              </a:custGeom>
              <a:solidFill>
                <a:srgbClr val="005B7F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 dirty="0"/>
              </a:p>
            </p:txBody>
          </p:sp>
          <p:sp>
            <p:nvSpPr>
              <p:cNvPr id="73818" name="Freeform 149"/>
              <p:cNvSpPr>
                <a:spLocks/>
              </p:cNvSpPr>
              <p:nvPr/>
            </p:nvSpPr>
            <p:spPr bwMode="auto">
              <a:xfrm>
                <a:off x="4548" y="2490"/>
                <a:ext cx="13" cy="33"/>
              </a:xfrm>
              <a:custGeom>
                <a:avLst/>
                <a:gdLst>
                  <a:gd name="T0" fmla="*/ 0 w 69"/>
                  <a:gd name="T1" fmla="*/ 0 h 165"/>
                  <a:gd name="T2" fmla="*/ 0 w 69"/>
                  <a:gd name="T3" fmla="*/ 0 h 165"/>
                  <a:gd name="T4" fmla="*/ 0 w 69"/>
                  <a:gd name="T5" fmla="*/ 0 h 165"/>
                  <a:gd name="T6" fmla="*/ 0 w 69"/>
                  <a:gd name="T7" fmla="*/ 0 h 165"/>
                  <a:gd name="T8" fmla="*/ 0 w 69"/>
                  <a:gd name="T9" fmla="*/ 0 h 165"/>
                  <a:gd name="T10" fmla="*/ 0 w 69"/>
                  <a:gd name="T11" fmla="*/ 0 h 165"/>
                  <a:gd name="T12" fmla="*/ 0 w 69"/>
                  <a:gd name="T13" fmla="*/ 0 h 165"/>
                  <a:gd name="T14" fmla="*/ 0 w 69"/>
                  <a:gd name="T15" fmla="*/ 0 h 165"/>
                  <a:gd name="T16" fmla="*/ 0 w 69"/>
                  <a:gd name="T17" fmla="*/ 0 h 165"/>
                  <a:gd name="T18" fmla="*/ 0 w 69"/>
                  <a:gd name="T19" fmla="*/ 0 h 165"/>
                  <a:gd name="T20" fmla="*/ 0 w 69"/>
                  <a:gd name="T21" fmla="*/ 0 h 165"/>
                  <a:gd name="T22" fmla="*/ 0 w 69"/>
                  <a:gd name="T23" fmla="*/ 0 h 165"/>
                  <a:gd name="T24" fmla="*/ 0 w 69"/>
                  <a:gd name="T25" fmla="*/ 0 h 165"/>
                  <a:gd name="T26" fmla="*/ 0 w 69"/>
                  <a:gd name="T27" fmla="*/ 0 h 165"/>
                  <a:gd name="T28" fmla="*/ 0 w 69"/>
                  <a:gd name="T29" fmla="*/ 0 h 165"/>
                  <a:gd name="T30" fmla="*/ 0 w 69"/>
                  <a:gd name="T31" fmla="*/ 0 h 165"/>
                  <a:gd name="T32" fmla="*/ 0 w 69"/>
                  <a:gd name="T33" fmla="*/ 0 h 165"/>
                  <a:gd name="T34" fmla="*/ 0 w 69"/>
                  <a:gd name="T35" fmla="*/ 0 h 165"/>
                  <a:gd name="T36" fmla="*/ 0 w 69"/>
                  <a:gd name="T37" fmla="*/ 0 h 165"/>
                  <a:gd name="T38" fmla="*/ 0 w 69"/>
                  <a:gd name="T39" fmla="*/ 0 h 165"/>
                  <a:gd name="T40" fmla="*/ 0 w 69"/>
                  <a:gd name="T41" fmla="*/ 0 h 165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69"/>
                  <a:gd name="T64" fmla="*/ 0 h 165"/>
                  <a:gd name="T65" fmla="*/ 69 w 69"/>
                  <a:gd name="T66" fmla="*/ 165 h 165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69" h="165">
                    <a:moveTo>
                      <a:pt x="69" y="44"/>
                    </a:moveTo>
                    <a:lnTo>
                      <a:pt x="68" y="77"/>
                    </a:lnTo>
                    <a:lnTo>
                      <a:pt x="64" y="108"/>
                    </a:lnTo>
                    <a:lnTo>
                      <a:pt x="56" y="138"/>
                    </a:lnTo>
                    <a:lnTo>
                      <a:pt x="41" y="165"/>
                    </a:lnTo>
                    <a:lnTo>
                      <a:pt x="38" y="143"/>
                    </a:lnTo>
                    <a:lnTo>
                      <a:pt x="37" y="121"/>
                    </a:lnTo>
                    <a:lnTo>
                      <a:pt x="36" y="99"/>
                    </a:lnTo>
                    <a:lnTo>
                      <a:pt x="34" y="77"/>
                    </a:lnTo>
                    <a:lnTo>
                      <a:pt x="29" y="56"/>
                    </a:lnTo>
                    <a:lnTo>
                      <a:pt x="23" y="36"/>
                    </a:lnTo>
                    <a:lnTo>
                      <a:pt x="13" y="18"/>
                    </a:lnTo>
                    <a:lnTo>
                      <a:pt x="0" y="0"/>
                    </a:lnTo>
                    <a:lnTo>
                      <a:pt x="9" y="4"/>
                    </a:lnTo>
                    <a:lnTo>
                      <a:pt x="20" y="7"/>
                    </a:lnTo>
                    <a:lnTo>
                      <a:pt x="30" y="11"/>
                    </a:lnTo>
                    <a:lnTo>
                      <a:pt x="41" y="15"/>
                    </a:lnTo>
                    <a:lnTo>
                      <a:pt x="50" y="20"/>
                    </a:lnTo>
                    <a:lnTo>
                      <a:pt x="58" y="26"/>
                    </a:lnTo>
                    <a:lnTo>
                      <a:pt x="65" y="34"/>
                    </a:lnTo>
                    <a:lnTo>
                      <a:pt x="69" y="44"/>
                    </a:lnTo>
                    <a:close/>
                  </a:path>
                </a:pathLst>
              </a:custGeom>
              <a:solidFill>
                <a:srgbClr val="005B7F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 dirty="0"/>
              </a:p>
            </p:txBody>
          </p:sp>
          <p:sp>
            <p:nvSpPr>
              <p:cNvPr id="73819" name="Freeform 150"/>
              <p:cNvSpPr>
                <a:spLocks/>
              </p:cNvSpPr>
              <p:nvPr/>
            </p:nvSpPr>
            <p:spPr bwMode="auto">
              <a:xfrm>
                <a:off x="4469" y="2500"/>
                <a:ext cx="50" cy="199"/>
              </a:xfrm>
              <a:custGeom>
                <a:avLst/>
                <a:gdLst>
                  <a:gd name="T0" fmla="*/ 0 w 253"/>
                  <a:gd name="T1" fmla="*/ 0 h 996"/>
                  <a:gd name="T2" fmla="*/ 0 w 253"/>
                  <a:gd name="T3" fmla="*/ 0 h 996"/>
                  <a:gd name="T4" fmla="*/ 0 w 253"/>
                  <a:gd name="T5" fmla="*/ 0 h 996"/>
                  <a:gd name="T6" fmla="*/ 0 w 253"/>
                  <a:gd name="T7" fmla="*/ 0 h 996"/>
                  <a:gd name="T8" fmla="*/ 0 w 253"/>
                  <a:gd name="T9" fmla="*/ 0 h 996"/>
                  <a:gd name="T10" fmla="*/ 0 w 253"/>
                  <a:gd name="T11" fmla="*/ 0 h 996"/>
                  <a:gd name="T12" fmla="*/ 0 w 253"/>
                  <a:gd name="T13" fmla="*/ 0 h 996"/>
                  <a:gd name="T14" fmla="*/ 0 w 253"/>
                  <a:gd name="T15" fmla="*/ 0 h 996"/>
                  <a:gd name="T16" fmla="*/ 0 w 253"/>
                  <a:gd name="T17" fmla="*/ 0 h 996"/>
                  <a:gd name="T18" fmla="*/ 0 w 253"/>
                  <a:gd name="T19" fmla="*/ 0 h 996"/>
                  <a:gd name="T20" fmla="*/ 0 w 253"/>
                  <a:gd name="T21" fmla="*/ 0 h 996"/>
                  <a:gd name="T22" fmla="*/ 0 w 253"/>
                  <a:gd name="T23" fmla="*/ 0 h 996"/>
                  <a:gd name="T24" fmla="*/ 0 w 253"/>
                  <a:gd name="T25" fmla="*/ 0 h 996"/>
                  <a:gd name="T26" fmla="*/ 0 w 253"/>
                  <a:gd name="T27" fmla="*/ 0 h 996"/>
                  <a:gd name="T28" fmla="*/ 0 w 253"/>
                  <a:gd name="T29" fmla="*/ 0 h 996"/>
                  <a:gd name="T30" fmla="*/ 0 w 253"/>
                  <a:gd name="T31" fmla="*/ 0 h 996"/>
                  <a:gd name="T32" fmla="*/ 0 w 253"/>
                  <a:gd name="T33" fmla="*/ 0 h 996"/>
                  <a:gd name="T34" fmla="*/ 0 w 253"/>
                  <a:gd name="T35" fmla="*/ 0 h 996"/>
                  <a:gd name="T36" fmla="*/ 0 w 253"/>
                  <a:gd name="T37" fmla="*/ 0 h 996"/>
                  <a:gd name="T38" fmla="*/ 0 w 253"/>
                  <a:gd name="T39" fmla="*/ 0 h 996"/>
                  <a:gd name="T40" fmla="*/ 0 w 253"/>
                  <a:gd name="T41" fmla="*/ 0 h 996"/>
                  <a:gd name="T42" fmla="*/ 0 w 253"/>
                  <a:gd name="T43" fmla="*/ 0 h 996"/>
                  <a:gd name="T44" fmla="*/ 0 w 253"/>
                  <a:gd name="T45" fmla="*/ 0 h 996"/>
                  <a:gd name="T46" fmla="*/ 0 w 253"/>
                  <a:gd name="T47" fmla="*/ 0 h 996"/>
                  <a:gd name="T48" fmla="*/ 0 w 253"/>
                  <a:gd name="T49" fmla="*/ 0 h 996"/>
                  <a:gd name="T50" fmla="*/ 0 w 253"/>
                  <a:gd name="T51" fmla="*/ 0 h 996"/>
                  <a:gd name="T52" fmla="*/ 0 w 253"/>
                  <a:gd name="T53" fmla="*/ 0 h 996"/>
                  <a:gd name="T54" fmla="*/ 0 w 253"/>
                  <a:gd name="T55" fmla="*/ 0 h 996"/>
                  <a:gd name="T56" fmla="*/ 0 w 253"/>
                  <a:gd name="T57" fmla="*/ 0 h 996"/>
                  <a:gd name="T58" fmla="*/ 0 w 253"/>
                  <a:gd name="T59" fmla="*/ 0 h 996"/>
                  <a:gd name="T60" fmla="*/ 0 w 253"/>
                  <a:gd name="T61" fmla="*/ 0 h 996"/>
                  <a:gd name="T62" fmla="*/ 0 w 253"/>
                  <a:gd name="T63" fmla="*/ 0 h 996"/>
                  <a:gd name="T64" fmla="*/ 0 w 253"/>
                  <a:gd name="T65" fmla="*/ 0 h 996"/>
                  <a:gd name="T66" fmla="*/ 0 w 253"/>
                  <a:gd name="T67" fmla="*/ 0 h 996"/>
                  <a:gd name="T68" fmla="*/ 0 w 253"/>
                  <a:gd name="T69" fmla="*/ 0 h 996"/>
                  <a:gd name="T70" fmla="*/ 0 w 253"/>
                  <a:gd name="T71" fmla="*/ 0 h 996"/>
                  <a:gd name="T72" fmla="*/ 0 w 253"/>
                  <a:gd name="T73" fmla="*/ 0 h 996"/>
                  <a:gd name="T74" fmla="*/ 0 w 253"/>
                  <a:gd name="T75" fmla="*/ 0 h 996"/>
                  <a:gd name="T76" fmla="*/ 0 w 253"/>
                  <a:gd name="T77" fmla="*/ 0 h 996"/>
                  <a:gd name="T78" fmla="*/ 0 w 253"/>
                  <a:gd name="T79" fmla="*/ 0 h 996"/>
                  <a:gd name="T80" fmla="*/ 0 w 253"/>
                  <a:gd name="T81" fmla="*/ 0 h 996"/>
                  <a:gd name="T82" fmla="*/ 0 w 253"/>
                  <a:gd name="T83" fmla="*/ 0 h 996"/>
                  <a:gd name="T84" fmla="*/ 0 w 253"/>
                  <a:gd name="T85" fmla="*/ 0 h 996"/>
                  <a:gd name="T86" fmla="*/ 0 w 253"/>
                  <a:gd name="T87" fmla="*/ 0 h 996"/>
                  <a:gd name="T88" fmla="*/ 0 w 253"/>
                  <a:gd name="T89" fmla="*/ 0 h 996"/>
                  <a:gd name="T90" fmla="*/ 0 w 253"/>
                  <a:gd name="T91" fmla="*/ 0 h 996"/>
                  <a:gd name="T92" fmla="*/ 0 w 253"/>
                  <a:gd name="T93" fmla="*/ 0 h 996"/>
                  <a:gd name="T94" fmla="*/ 0 w 253"/>
                  <a:gd name="T95" fmla="*/ 0 h 996"/>
                  <a:gd name="T96" fmla="*/ 0 w 253"/>
                  <a:gd name="T97" fmla="*/ 0 h 996"/>
                  <a:gd name="T98" fmla="*/ 0 w 253"/>
                  <a:gd name="T99" fmla="*/ 0 h 996"/>
                  <a:gd name="T100" fmla="*/ 0 w 253"/>
                  <a:gd name="T101" fmla="*/ 0 h 996"/>
                  <a:gd name="T102" fmla="*/ 0 w 253"/>
                  <a:gd name="T103" fmla="*/ 0 h 99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253"/>
                  <a:gd name="T157" fmla="*/ 0 h 996"/>
                  <a:gd name="T158" fmla="*/ 253 w 253"/>
                  <a:gd name="T159" fmla="*/ 996 h 99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253" h="996">
                    <a:moveTo>
                      <a:pt x="222" y="97"/>
                    </a:moveTo>
                    <a:lnTo>
                      <a:pt x="216" y="104"/>
                    </a:lnTo>
                    <a:lnTo>
                      <a:pt x="209" y="107"/>
                    </a:lnTo>
                    <a:lnTo>
                      <a:pt x="200" y="110"/>
                    </a:lnTo>
                    <a:lnTo>
                      <a:pt x="191" y="111"/>
                    </a:lnTo>
                    <a:lnTo>
                      <a:pt x="183" y="113"/>
                    </a:lnTo>
                    <a:lnTo>
                      <a:pt x="177" y="117"/>
                    </a:lnTo>
                    <a:lnTo>
                      <a:pt x="173" y="123"/>
                    </a:lnTo>
                    <a:lnTo>
                      <a:pt x="173" y="134"/>
                    </a:lnTo>
                    <a:lnTo>
                      <a:pt x="179" y="164"/>
                    </a:lnTo>
                    <a:lnTo>
                      <a:pt x="183" y="195"/>
                    </a:lnTo>
                    <a:lnTo>
                      <a:pt x="179" y="225"/>
                    </a:lnTo>
                    <a:lnTo>
                      <a:pt x="163" y="252"/>
                    </a:lnTo>
                    <a:lnTo>
                      <a:pt x="153" y="267"/>
                    </a:lnTo>
                    <a:lnTo>
                      <a:pt x="143" y="282"/>
                    </a:lnTo>
                    <a:lnTo>
                      <a:pt x="138" y="298"/>
                    </a:lnTo>
                    <a:lnTo>
                      <a:pt x="139" y="316"/>
                    </a:lnTo>
                    <a:lnTo>
                      <a:pt x="140" y="328"/>
                    </a:lnTo>
                    <a:lnTo>
                      <a:pt x="145" y="340"/>
                    </a:lnTo>
                    <a:lnTo>
                      <a:pt x="149" y="350"/>
                    </a:lnTo>
                    <a:lnTo>
                      <a:pt x="157" y="359"/>
                    </a:lnTo>
                    <a:lnTo>
                      <a:pt x="164" y="370"/>
                    </a:lnTo>
                    <a:lnTo>
                      <a:pt x="172" y="379"/>
                    </a:lnTo>
                    <a:lnTo>
                      <a:pt x="179" y="388"/>
                    </a:lnTo>
                    <a:lnTo>
                      <a:pt x="185" y="399"/>
                    </a:lnTo>
                    <a:lnTo>
                      <a:pt x="170" y="401"/>
                    </a:lnTo>
                    <a:lnTo>
                      <a:pt x="158" y="408"/>
                    </a:lnTo>
                    <a:lnTo>
                      <a:pt x="150" y="418"/>
                    </a:lnTo>
                    <a:lnTo>
                      <a:pt x="146" y="432"/>
                    </a:lnTo>
                    <a:lnTo>
                      <a:pt x="142" y="447"/>
                    </a:lnTo>
                    <a:lnTo>
                      <a:pt x="139" y="462"/>
                    </a:lnTo>
                    <a:lnTo>
                      <a:pt x="136" y="477"/>
                    </a:lnTo>
                    <a:lnTo>
                      <a:pt x="133" y="491"/>
                    </a:lnTo>
                    <a:lnTo>
                      <a:pt x="133" y="505"/>
                    </a:lnTo>
                    <a:lnTo>
                      <a:pt x="135" y="518"/>
                    </a:lnTo>
                    <a:lnTo>
                      <a:pt x="141" y="529"/>
                    </a:lnTo>
                    <a:lnTo>
                      <a:pt x="148" y="540"/>
                    </a:lnTo>
                    <a:lnTo>
                      <a:pt x="157" y="550"/>
                    </a:lnTo>
                    <a:lnTo>
                      <a:pt x="167" y="559"/>
                    </a:lnTo>
                    <a:lnTo>
                      <a:pt x="177" y="567"/>
                    </a:lnTo>
                    <a:lnTo>
                      <a:pt x="187" y="575"/>
                    </a:lnTo>
                    <a:lnTo>
                      <a:pt x="175" y="573"/>
                    </a:lnTo>
                    <a:lnTo>
                      <a:pt x="161" y="571"/>
                    </a:lnTo>
                    <a:lnTo>
                      <a:pt x="148" y="568"/>
                    </a:lnTo>
                    <a:lnTo>
                      <a:pt x="135" y="565"/>
                    </a:lnTo>
                    <a:lnTo>
                      <a:pt x="123" y="561"/>
                    </a:lnTo>
                    <a:lnTo>
                      <a:pt x="111" y="556"/>
                    </a:lnTo>
                    <a:lnTo>
                      <a:pt x="101" y="546"/>
                    </a:lnTo>
                    <a:lnTo>
                      <a:pt x="91" y="536"/>
                    </a:lnTo>
                    <a:lnTo>
                      <a:pt x="83" y="552"/>
                    </a:lnTo>
                    <a:lnTo>
                      <a:pt x="79" y="571"/>
                    </a:lnTo>
                    <a:lnTo>
                      <a:pt x="78" y="590"/>
                    </a:lnTo>
                    <a:lnTo>
                      <a:pt x="81" y="609"/>
                    </a:lnTo>
                    <a:lnTo>
                      <a:pt x="94" y="624"/>
                    </a:lnTo>
                    <a:lnTo>
                      <a:pt x="106" y="640"/>
                    </a:lnTo>
                    <a:lnTo>
                      <a:pt x="120" y="656"/>
                    </a:lnTo>
                    <a:lnTo>
                      <a:pt x="133" y="672"/>
                    </a:lnTo>
                    <a:lnTo>
                      <a:pt x="145" y="690"/>
                    </a:lnTo>
                    <a:lnTo>
                      <a:pt x="153" y="708"/>
                    </a:lnTo>
                    <a:lnTo>
                      <a:pt x="160" y="727"/>
                    </a:lnTo>
                    <a:lnTo>
                      <a:pt x="162" y="748"/>
                    </a:lnTo>
                    <a:lnTo>
                      <a:pt x="171" y="760"/>
                    </a:lnTo>
                    <a:lnTo>
                      <a:pt x="182" y="771"/>
                    </a:lnTo>
                    <a:lnTo>
                      <a:pt x="192" y="780"/>
                    </a:lnTo>
                    <a:lnTo>
                      <a:pt x="205" y="788"/>
                    </a:lnTo>
                    <a:lnTo>
                      <a:pt x="216" y="796"/>
                    </a:lnTo>
                    <a:lnTo>
                      <a:pt x="229" y="803"/>
                    </a:lnTo>
                    <a:lnTo>
                      <a:pt x="242" y="810"/>
                    </a:lnTo>
                    <a:lnTo>
                      <a:pt x="253" y="816"/>
                    </a:lnTo>
                    <a:lnTo>
                      <a:pt x="235" y="821"/>
                    </a:lnTo>
                    <a:lnTo>
                      <a:pt x="217" y="824"/>
                    </a:lnTo>
                    <a:lnTo>
                      <a:pt x="199" y="821"/>
                    </a:lnTo>
                    <a:lnTo>
                      <a:pt x="183" y="817"/>
                    </a:lnTo>
                    <a:lnTo>
                      <a:pt x="165" y="811"/>
                    </a:lnTo>
                    <a:lnTo>
                      <a:pt x="149" y="803"/>
                    </a:lnTo>
                    <a:lnTo>
                      <a:pt x="132" y="796"/>
                    </a:lnTo>
                    <a:lnTo>
                      <a:pt x="116" y="790"/>
                    </a:lnTo>
                    <a:lnTo>
                      <a:pt x="109" y="805"/>
                    </a:lnTo>
                    <a:lnTo>
                      <a:pt x="106" y="821"/>
                    </a:lnTo>
                    <a:lnTo>
                      <a:pt x="106" y="840"/>
                    </a:lnTo>
                    <a:lnTo>
                      <a:pt x="110" y="856"/>
                    </a:lnTo>
                    <a:lnTo>
                      <a:pt x="120" y="876"/>
                    </a:lnTo>
                    <a:lnTo>
                      <a:pt x="133" y="895"/>
                    </a:lnTo>
                    <a:lnTo>
                      <a:pt x="148" y="914"/>
                    </a:lnTo>
                    <a:lnTo>
                      <a:pt x="164" y="930"/>
                    </a:lnTo>
                    <a:lnTo>
                      <a:pt x="182" y="947"/>
                    </a:lnTo>
                    <a:lnTo>
                      <a:pt x="200" y="962"/>
                    </a:lnTo>
                    <a:lnTo>
                      <a:pt x="217" y="979"/>
                    </a:lnTo>
                    <a:lnTo>
                      <a:pt x="235" y="994"/>
                    </a:lnTo>
                    <a:lnTo>
                      <a:pt x="210" y="996"/>
                    </a:lnTo>
                    <a:lnTo>
                      <a:pt x="188" y="991"/>
                    </a:lnTo>
                    <a:lnTo>
                      <a:pt x="168" y="982"/>
                    </a:lnTo>
                    <a:lnTo>
                      <a:pt x="147" y="969"/>
                    </a:lnTo>
                    <a:lnTo>
                      <a:pt x="127" y="956"/>
                    </a:lnTo>
                    <a:lnTo>
                      <a:pt x="108" y="942"/>
                    </a:lnTo>
                    <a:lnTo>
                      <a:pt x="87" y="930"/>
                    </a:lnTo>
                    <a:lnTo>
                      <a:pt x="65" y="922"/>
                    </a:lnTo>
                    <a:lnTo>
                      <a:pt x="48" y="908"/>
                    </a:lnTo>
                    <a:lnTo>
                      <a:pt x="32" y="892"/>
                    </a:lnTo>
                    <a:lnTo>
                      <a:pt x="20" y="875"/>
                    </a:lnTo>
                    <a:lnTo>
                      <a:pt x="11" y="856"/>
                    </a:lnTo>
                    <a:lnTo>
                      <a:pt x="5" y="837"/>
                    </a:lnTo>
                    <a:lnTo>
                      <a:pt x="1" y="816"/>
                    </a:lnTo>
                    <a:lnTo>
                      <a:pt x="0" y="795"/>
                    </a:lnTo>
                    <a:lnTo>
                      <a:pt x="4" y="772"/>
                    </a:lnTo>
                    <a:lnTo>
                      <a:pt x="6" y="759"/>
                    </a:lnTo>
                    <a:lnTo>
                      <a:pt x="11" y="746"/>
                    </a:lnTo>
                    <a:lnTo>
                      <a:pt x="16" y="735"/>
                    </a:lnTo>
                    <a:lnTo>
                      <a:pt x="22" y="723"/>
                    </a:lnTo>
                    <a:lnTo>
                      <a:pt x="27" y="711"/>
                    </a:lnTo>
                    <a:lnTo>
                      <a:pt x="31" y="699"/>
                    </a:lnTo>
                    <a:lnTo>
                      <a:pt x="32" y="685"/>
                    </a:lnTo>
                    <a:lnTo>
                      <a:pt x="31" y="671"/>
                    </a:lnTo>
                    <a:lnTo>
                      <a:pt x="19" y="648"/>
                    </a:lnTo>
                    <a:lnTo>
                      <a:pt x="11" y="624"/>
                    </a:lnTo>
                    <a:lnTo>
                      <a:pt x="7" y="598"/>
                    </a:lnTo>
                    <a:lnTo>
                      <a:pt x="8" y="572"/>
                    </a:lnTo>
                    <a:lnTo>
                      <a:pt x="13" y="545"/>
                    </a:lnTo>
                    <a:lnTo>
                      <a:pt x="21" y="520"/>
                    </a:lnTo>
                    <a:lnTo>
                      <a:pt x="30" y="497"/>
                    </a:lnTo>
                    <a:lnTo>
                      <a:pt x="41" y="475"/>
                    </a:lnTo>
                    <a:lnTo>
                      <a:pt x="49" y="461"/>
                    </a:lnTo>
                    <a:lnTo>
                      <a:pt x="57" y="448"/>
                    </a:lnTo>
                    <a:lnTo>
                      <a:pt x="65" y="434"/>
                    </a:lnTo>
                    <a:lnTo>
                      <a:pt x="74" y="422"/>
                    </a:lnTo>
                    <a:lnTo>
                      <a:pt x="82" y="408"/>
                    </a:lnTo>
                    <a:lnTo>
                      <a:pt x="89" y="395"/>
                    </a:lnTo>
                    <a:lnTo>
                      <a:pt x="96" y="380"/>
                    </a:lnTo>
                    <a:lnTo>
                      <a:pt x="102" y="366"/>
                    </a:lnTo>
                    <a:lnTo>
                      <a:pt x="84" y="336"/>
                    </a:lnTo>
                    <a:lnTo>
                      <a:pt x="78" y="303"/>
                    </a:lnTo>
                    <a:lnTo>
                      <a:pt x="79" y="268"/>
                    </a:lnTo>
                    <a:lnTo>
                      <a:pt x="90" y="236"/>
                    </a:lnTo>
                    <a:lnTo>
                      <a:pt x="94" y="226"/>
                    </a:lnTo>
                    <a:lnTo>
                      <a:pt x="98" y="217"/>
                    </a:lnTo>
                    <a:lnTo>
                      <a:pt x="103" y="208"/>
                    </a:lnTo>
                    <a:lnTo>
                      <a:pt x="109" y="199"/>
                    </a:lnTo>
                    <a:lnTo>
                      <a:pt x="115" y="191"/>
                    </a:lnTo>
                    <a:lnTo>
                      <a:pt x="121" y="182"/>
                    </a:lnTo>
                    <a:lnTo>
                      <a:pt x="128" y="174"/>
                    </a:lnTo>
                    <a:lnTo>
                      <a:pt x="136" y="166"/>
                    </a:lnTo>
                    <a:lnTo>
                      <a:pt x="142" y="145"/>
                    </a:lnTo>
                    <a:lnTo>
                      <a:pt x="146" y="125"/>
                    </a:lnTo>
                    <a:lnTo>
                      <a:pt x="149" y="104"/>
                    </a:lnTo>
                    <a:lnTo>
                      <a:pt x="153" y="83"/>
                    </a:lnTo>
                    <a:lnTo>
                      <a:pt x="155" y="61"/>
                    </a:lnTo>
                    <a:lnTo>
                      <a:pt x="160" y="40"/>
                    </a:lnTo>
                    <a:lnTo>
                      <a:pt x="164" y="19"/>
                    </a:lnTo>
                    <a:lnTo>
                      <a:pt x="171" y="0"/>
                    </a:lnTo>
                    <a:lnTo>
                      <a:pt x="177" y="11"/>
                    </a:lnTo>
                    <a:lnTo>
                      <a:pt x="183" y="25"/>
                    </a:lnTo>
                    <a:lnTo>
                      <a:pt x="186" y="38"/>
                    </a:lnTo>
                    <a:lnTo>
                      <a:pt x="190" y="52"/>
                    </a:lnTo>
                    <a:lnTo>
                      <a:pt x="194" y="65"/>
                    </a:lnTo>
                    <a:lnTo>
                      <a:pt x="201" y="77"/>
                    </a:lnTo>
                    <a:lnTo>
                      <a:pt x="210" y="88"/>
                    </a:lnTo>
                    <a:lnTo>
                      <a:pt x="222" y="97"/>
                    </a:lnTo>
                    <a:close/>
                  </a:path>
                </a:pathLst>
              </a:custGeom>
              <a:solidFill>
                <a:srgbClr val="A8FFD3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 dirty="0"/>
              </a:p>
            </p:txBody>
          </p:sp>
          <p:sp>
            <p:nvSpPr>
              <p:cNvPr id="73820" name="Freeform 151"/>
              <p:cNvSpPr>
                <a:spLocks/>
              </p:cNvSpPr>
              <p:nvPr/>
            </p:nvSpPr>
            <p:spPr bwMode="auto">
              <a:xfrm>
                <a:off x="4382" y="2502"/>
                <a:ext cx="13" cy="65"/>
              </a:xfrm>
              <a:custGeom>
                <a:avLst/>
                <a:gdLst>
                  <a:gd name="T0" fmla="*/ 0 w 65"/>
                  <a:gd name="T1" fmla="*/ 0 h 326"/>
                  <a:gd name="T2" fmla="*/ 0 w 65"/>
                  <a:gd name="T3" fmla="*/ 0 h 326"/>
                  <a:gd name="T4" fmla="*/ 0 w 65"/>
                  <a:gd name="T5" fmla="*/ 0 h 326"/>
                  <a:gd name="T6" fmla="*/ 0 w 65"/>
                  <a:gd name="T7" fmla="*/ 0 h 326"/>
                  <a:gd name="T8" fmla="*/ 0 w 65"/>
                  <a:gd name="T9" fmla="*/ 0 h 326"/>
                  <a:gd name="T10" fmla="*/ 0 w 65"/>
                  <a:gd name="T11" fmla="*/ 0 h 326"/>
                  <a:gd name="T12" fmla="*/ 0 w 65"/>
                  <a:gd name="T13" fmla="*/ 0 h 326"/>
                  <a:gd name="T14" fmla="*/ 0 w 65"/>
                  <a:gd name="T15" fmla="*/ 0 h 326"/>
                  <a:gd name="T16" fmla="*/ 0 w 65"/>
                  <a:gd name="T17" fmla="*/ 0 h 326"/>
                  <a:gd name="T18" fmla="*/ 0 w 65"/>
                  <a:gd name="T19" fmla="*/ 0 h 326"/>
                  <a:gd name="T20" fmla="*/ 0 w 65"/>
                  <a:gd name="T21" fmla="*/ 0 h 326"/>
                  <a:gd name="T22" fmla="*/ 0 w 65"/>
                  <a:gd name="T23" fmla="*/ 0 h 326"/>
                  <a:gd name="T24" fmla="*/ 0 w 65"/>
                  <a:gd name="T25" fmla="*/ 0 h 326"/>
                  <a:gd name="T26" fmla="*/ 0 w 65"/>
                  <a:gd name="T27" fmla="*/ 0 h 326"/>
                  <a:gd name="T28" fmla="*/ 0 w 65"/>
                  <a:gd name="T29" fmla="*/ 0 h 326"/>
                  <a:gd name="T30" fmla="*/ 0 w 65"/>
                  <a:gd name="T31" fmla="*/ 0 h 326"/>
                  <a:gd name="T32" fmla="*/ 0 w 65"/>
                  <a:gd name="T33" fmla="*/ 0 h 326"/>
                  <a:gd name="T34" fmla="*/ 0 w 65"/>
                  <a:gd name="T35" fmla="*/ 0 h 326"/>
                  <a:gd name="T36" fmla="*/ 0 w 65"/>
                  <a:gd name="T37" fmla="*/ 0 h 326"/>
                  <a:gd name="T38" fmla="*/ 0 w 65"/>
                  <a:gd name="T39" fmla="*/ 0 h 326"/>
                  <a:gd name="T40" fmla="*/ 0 w 65"/>
                  <a:gd name="T41" fmla="*/ 0 h 326"/>
                  <a:gd name="T42" fmla="*/ 0 w 65"/>
                  <a:gd name="T43" fmla="*/ 0 h 326"/>
                  <a:gd name="T44" fmla="*/ 0 w 65"/>
                  <a:gd name="T45" fmla="*/ 0 h 326"/>
                  <a:gd name="T46" fmla="*/ 0 w 65"/>
                  <a:gd name="T47" fmla="*/ 0 h 326"/>
                  <a:gd name="T48" fmla="*/ 0 w 65"/>
                  <a:gd name="T49" fmla="*/ 0 h 32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65"/>
                  <a:gd name="T76" fmla="*/ 0 h 326"/>
                  <a:gd name="T77" fmla="*/ 65 w 65"/>
                  <a:gd name="T78" fmla="*/ 326 h 32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65" h="326">
                    <a:moveTo>
                      <a:pt x="65" y="84"/>
                    </a:moveTo>
                    <a:lnTo>
                      <a:pt x="60" y="116"/>
                    </a:lnTo>
                    <a:lnTo>
                      <a:pt x="53" y="147"/>
                    </a:lnTo>
                    <a:lnTo>
                      <a:pt x="45" y="177"/>
                    </a:lnTo>
                    <a:lnTo>
                      <a:pt x="36" y="207"/>
                    </a:lnTo>
                    <a:lnTo>
                      <a:pt x="28" y="237"/>
                    </a:lnTo>
                    <a:lnTo>
                      <a:pt x="19" y="267"/>
                    </a:lnTo>
                    <a:lnTo>
                      <a:pt x="10" y="297"/>
                    </a:lnTo>
                    <a:lnTo>
                      <a:pt x="0" y="326"/>
                    </a:lnTo>
                    <a:lnTo>
                      <a:pt x="0" y="283"/>
                    </a:lnTo>
                    <a:lnTo>
                      <a:pt x="4" y="243"/>
                    </a:lnTo>
                    <a:lnTo>
                      <a:pt x="11" y="202"/>
                    </a:lnTo>
                    <a:lnTo>
                      <a:pt x="19" y="162"/>
                    </a:lnTo>
                    <a:lnTo>
                      <a:pt x="26" y="123"/>
                    </a:lnTo>
                    <a:lnTo>
                      <a:pt x="31" y="82"/>
                    </a:lnTo>
                    <a:lnTo>
                      <a:pt x="33" y="42"/>
                    </a:lnTo>
                    <a:lnTo>
                      <a:pt x="28" y="0"/>
                    </a:lnTo>
                    <a:lnTo>
                      <a:pt x="34" y="10"/>
                    </a:lnTo>
                    <a:lnTo>
                      <a:pt x="40" y="21"/>
                    </a:lnTo>
                    <a:lnTo>
                      <a:pt x="47" y="30"/>
                    </a:lnTo>
                    <a:lnTo>
                      <a:pt x="53" y="41"/>
                    </a:lnTo>
                    <a:lnTo>
                      <a:pt x="57" y="51"/>
                    </a:lnTo>
                    <a:lnTo>
                      <a:pt x="61" y="61"/>
                    </a:lnTo>
                    <a:lnTo>
                      <a:pt x="64" y="73"/>
                    </a:lnTo>
                    <a:lnTo>
                      <a:pt x="65" y="84"/>
                    </a:lnTo>
                    <a:close/>
                  </a:path>
                </a:pathLst>
              </a:custGeom>
              <a:solidFill>
                <a:srgbClr val="005B7F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 dirty="0"/>
              </a:p>
            </p:txBody>
          </p:sp>
          <p:sp>
            <p:nvSpPr>
              <p:cNvPr id="73821" name="Freeform 152"/>
              <p:cNvSpPr>
                <a:spLocks/>
              </p:cNvSpPr>
              <p:nvPr/>
            </p:nvSpPr>
            <p:spPr bwMode="auto">
              <a:xfrm>
                <a:off x="4228" y="2503"/>
                <a:ext cx="34" cy="55"/>
              </a:xfrm>
              <a:custGeom>
                <a:avLst/>
                <a:gdLst>
                  <a:gd name="T0" fmla="*/ 0 w 172"/>
                  <a:gd name="T1" fmla="*/ 0 h 273"/>
                  <a:gd name="T2" fmla="*/ 0 w 172"/>
                  <a:gd name="T3" fmla="*/ 0 h 273"/>
                  <a:gd name="T4" fmla="*/ 0 w 172"/>
                  <a:gd name="T5" fmla="*/ 0 h 273"/>
                  <a:gd name="T6" fmla="*/ 0 w 172"/>
                  <a:gd name="T7" fmla="*/ 0 h 273"/>
                  <a:gd name="T8" fmla="*/ 0 w 172"/>
                  <a:gd name="T9" fmla="*/ 0 h 273"/>
                  <a:gd name="T10" fmla="*/ 0 w 172"/>
                  <a:gd name="T11" fmla="*/ 0 h 273"/>
                  <a:gd name="T12" fmla="*/ 0 w 172"/>
                  <a:gd name="T13" fmla="*/ 0 h 273"/>
                  <a:gd name="T14" fmla="*/ 0 w 172"/>
                  <a:gd name="T15" fmla="*/ 0 h 273"/>
                  <a:gd name="T16" fmla="*/ 0 w 172"/>
                  <a:gd name="T17" fmla="*/ 0 h 273"/>
                  <a:gd name="T18" fmla="*/ 0 w 172"/>
                  <a:gd name="T19" fmla="*/ 0 h 273"/>
                  <a:gd name="T20" fmla="*/ 0 w 172"/>
                  <a:gd name="T21" fmla="*/ 0 h 273"/>
                  <a:gd name="T22" fmla="*/ 0 w 172"/>
                  <a:gd name="T23" fmla="*/ 0 h 273"/>
                  <a:gd name="T24" fmla="*/ 0 w 172"/>
                  <a:gd name="T25" fmla="*/ 0 h 273"/>
                  <a:gd name="T26" fmla="*/ 0 w 172"/>
                  <a:gd name="T27" fmla="*/ 0 h 273"/>
                  <a:gd name="T28" fmla="*/ 0 w 172"/>
                  <a:gd name="T29" fmla="*/ 0 h 273"/>
                  <a:gd name="T30" fmla="*/ 0 w 172"/>
                  <a:gd name="T31" fmla="*/ 0 h 273"/>
                  <a:gd name="T32" fmla="*/ 0 w 172"/>
                  <a:gd name="T33" fmla="*/ 0 h 273"/>
                  <a:gd name="T34" fmla="*/ 0 w 172"/>
                  <a:gd name="T35" fmla="*/ 0 h 273"/>
                  <a:gd name="T36" fmla="*/ 0 w 172"/>
                  <a:gd name="T37" fmla="*/ 0 h 273"/>
                  <a:gd name="T38" fmla="*/ 0 w 172"/>
                  <a:gd name="T39" fmla="*/ 0 h 273"/>
                  <a:gd name="T40" fmla="*/ 0 w 172"/>
                  <a:gd name="T41" fmla="*/ 0 h 273"/>
                  <a:gd name="T42" fmla="*/ 0 w 172"/>
                  <a:gd name="T43" fmla="*/ 0 h 273"/>
                  <a:gd name="T44" fmla="*/ 0 w 172"/>
                  <a:gd name="T45" fmla="*/ 0 h 273"/>
                  <a:gd name="T46" fmla="*/ 0 w 172"/>
                  <a:gd name="T47" fmla="*/ 0 h 273"/>
                  <a:gd name="T48" fmla="*/ 0 w 172"/>
                  <a:gd name="T49" fmla="*/ 0 h 273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172"/>
                  <a:gd name="T76" fmla="*/ 0 h 273"/>
                  <a:gd name="T77" fmla="*/ 172 w 172"/>
                  <a:gd name="T78" fmla="*/ 273 h 273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172" h="273">
                    <a:moveTo>
                      <a:pt x="123" y="117"/>
                    </a:moveTo>
                    <a:lnTo>
                      <a:pt x="126" y="138"/>
                    </a:lnTo>
                    <a:lnTo>
                      <a:pt x="132" y="157"/>
                    </a:lnTo>
                    <a:lnTo>
                      <a:pt x="137" y="177"/>
                    </a:lnTo>
                    <a:lnTo>
                      <a:pt x="144" y="196"/>
                    </a:lnTo>
                    <a:lnTo>
                      <a:pt x="151" y="215"/>
                    </a:lnTo>
                    <a:lnTo>
                      <a:pt x="159" y="233"/>
                    </a:lnTo>
                    <a:lnTo>
                      <a:pt x="166" y="253"/>
                    </a:lnTo>
                    <a:lnTo>
                      <a:pt x="172" y="273"/>
                    </a:lnTo>
                    <a:lnTo>
                      <a:pt x="148" y="239"/>
                    </a:lnTo>
                    <a:lnTo>
                      <a:pt x="125" y="207"/>
                    </a:lnTo>
                    <a:lnTo>
                      <a:pt x="102" y="173"/>
                    </a:lnTo>
                    <a:lnTo>
                      <a:pt x="80" y="139"/>
                    </a:lnTo>
                    <a:lnTo>
                      <a:pt x="58" y="105"/>
                    </a:lnTo>
                    <a:lnTo>
                      <a:pt x="38" y="71"/>
                    </a:lnTo>
                    <a:lnTo>
                      <a:pt x="18" y="36"/>
                    </a:lnTo>
                    <a:lnTo>
                      <a:pt x="0" y="0"/>
                    </a:lnTo>
                    <a:lnTo>
                      <a:pt x="15" y="15"/>
                    </a:lnTo>
                    <a:lnTo>
                      <a:pt x="31" y="30"/>
                    </a:lnTo>
                    <a:lnTo>
                      <a:pt x="48" y="43"/>
                    </a:lnTo>
                    <a:lnTo>
                      <a:pt x="65" y="57"/>
                    </a:lnTo>
                    <a:lnTo>
                      <a:pt x="81" y="71"/>
                    </a:lnTo>
                    <a:lnTo>
                      <a:pt x="97" y="84"/>
                    </a:lnTo>
                    <a:lnTo>
                      <a:pt x="111" y="99"/>
                    </a:lnTo>
                    <a:lnTo>
                      <a:pt x="123" y="117"/>
                    </a:lnTo>
                    <a:close/>
                  </a:path>
                </a:pathLst>
              </a:custGeom>
              <a:solidFill>
                <a:srgbClr val="005B7F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 dirty="0"/>
              </a:p>
            </p:txBody>
          </p:sp>
          <p:sp>
            <p:nvSpPr>
              <p:cNvPr id="73822" name="Freeform 153"/>
              <p:cNvSpPr>
                <a:spLocks/>
              </p:cNvSpPr>
              <p:nvPr/>
            </p:nvSpPr>
            <p:spPr bwMode="auto">
              <a:xfrm>
                <a:off x="4511" y="2522"/>
                <a:ext cx="10" cy="14"/>
              </a:xfrm>
              <a:custGeom>
                <a:avLst/>
                <a:gdLst>
                  <a:gd name="T0" fmla="*/ 0 w 49"/>
                  <a:gd name="T1" fmla="*/ 0 h 68"/>
                  <a:gd name="T2" fmla="*/ 0 w 49"/>
                  <a:gd name="T3" fmla="*/ 0 h 68"/>
                  <a:gd name="T4" fmla="*/ 0 w 49"/>
                  <a:gd name="T5" fmla="*/ 0 h 68"/>
                  <a:gd name="T6" fmla="*/ 0 w 49"/>
                  <a:gd name="T7" fmla="*/ 0 h 68"/>
                  <a:gd name="T8" fmla="*/ 0 w 49"/>
                  <a:gd name="T9" fmla="*/ 0 h 68"/>
                  <a:gd name="T10" fmla="*/ 0 w 49"/>
                  <a:gd name="T11" fmla="*/ 0 h 68"/>
                  <a:gd name="T12" fmla="*/ 0 w 49"/>
                  <a:gd name="T13" fmla="*/ 0 h 68"/>
                  <a:gd name="T14" fmla="*/ 0 w 49"/>
                  <a:gd name="T15" fmla="*/ 0 h 68"/>
                  <a:gd name="T16" fmla="*/ 0 w 49"/>
                  <a:gd name="T17" fmla="*/ 0 h 68"/>
                  <a:gd name="T18" fmla="*/ 0 w 49"/>
                  <a:gd name="T19" fmla="*/ 0 h 68"/>
                  <a:gd name="T20" fmla="*/ 0 w 49"/>
                  <a:gd name="T21" fmla="*/ 0 h 68"/>
                  <a:gd name="T22" fmla="*/ 0 w 49"/>
                  <a:gd name="T23" fmla="*/ 0 h 68"/>
                  <a:gd name="T24" fmla="*/ 0 w 49"/>
                  <a:gd name="T25" fmla="*/ 0 h 68"/>
                  <a:gd name="T26" fmla="*/ 0 w 49"/>
                  <a:gd name="T27" fmla="*/ 0 h 68"/>
                  <a:gd name="T28" fmla="*/ 0 w 49"/>
                  <a:gd name="T29" fmla="*/ 0 h 68"/>
                  <a:gd name="T30" fmla="*/ 0 w 49"/>
                  <a:gd name="T31" fmla="*/ 0 h 68"/>
                  <a:gd name="T32" fmla="*/ 0 w 49"/>
                  <a:gd name="T33" fmla="*/ 0 h 6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9"/>
                  <a:gd name="T52" fmla="*/ 0 h 68"/>
                  <a:gd name="T53" fmla="*/ 49 w 49"/>
                  <a:gd name="T54" fmla="*/ 68 h 6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9" h="68">
                    <a:moveTo>
                      <a:pt x="49" y="42"/>
                    </a:moveTo>
                    <a:lnTo>
                      <a:pt x="48" y="50"/>
                    </a:lnTo>
                    <a:lnTo>
                      <a:pt x="44" y="58"/>
                    </a:lnTo>
                    <a:lnTo>
                      <a:pt x="41" y="65"/>
                    </a:lnTo>
                    <a:lnTo>
                      <a:pt x="33" y="68"/>
                    </a:lnTo>
                    <a:lnTo>
                      <a:pt x="24" y="65"/>
                    </a:lnTo>
                    <a:lnTo>
                      <a:pt x="14" y="60"/>
                    </a:lnTo>
                    <a:lnTo>
                      <a:pt x="6" y="53"/>
                    </a:lnTo>
                    <a:lnTo>
                      <a:pt x="0" y="45"/>
                    </a:lnTo>
                    <a:lnTo>
                      <a:pt x="4" y="31"/>
                    </a:lnTo>
                    <a:lnTo>
                      <a:pt x="13" y="21"/>
                    </a:lnTo>
                    <a:lnTo>
                      <a:pt x="24" y="11"/>
                    </a:lnTo>
                    <a:lnTo>
                      <a:pt x="33" y="0"/>
                    </a:lnTo>
                    <a:lnTo>
                      <a:pt x="42" y="8"/>
                    </a:lnTo>
                    <a:lnTo>
                      <a:pt x="47" y="18"/>
                    </a:lnTo>
                    <a:lnTo>
                      <a:pt x="49" y="30"/>
                    </a:lnTo>
                    <a:lnTo>
                      <a:pt x="49" y="42"/>
                    </a:lnTo>
                    <a:close/>
                  </a:path>
                </a:pathLst>
              </a:custGeom>
              <a:solidFill>
                <a:srgbClr val="A8FFD3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 dirty="0"/>
              </a:p>
            </p:txBody>
          </p:sp>
          <p:sp>
            <p:nvSpPr>
              <p:cNvPr id="73823" name="Freeform 154"/>
              <p:cNvSpPr>
                <a:spLocks/>
              </p:cNvSpPr>
              <p:nvPr/>
            </p:nvSpPr>
            <p:spPr bwMode="auto">
              <a:xfrm>
                <a:off x="4130" y="2517"/>
                <a:ext cx="20" cy="7"/>
              </a:xfrm>
              <a:custGeom>
                <a:avLst/>
                <a:gdLst>
                  <a:gd name="T0" fmla="*/ 0 w 102"/>
                  <a:gd name="T1" fmla="*/ 0 h 36"/>
                  <a:gd name="T2" fmla="*/ 0 w 102"/>
                  <a:gd name="T3" fmla="*/ 0 h 36"/>
                  <a:gd name="T4" fmla="*/ 0 w 102"/>
                  <a:gd name="T5" fmla="*/ 0 h 36"/>
                  <a:gd name="T6" fmla="*/ 0 w 102"/>
                  <a:gd name="T7" fmla="*/ 0 h 36"/>
                  <a:gd name="T8" fmla="*/ 0 w 102"/>
                  <a:gd name="T9" fmla="*/ 0 h 36"/>
                  <a:gd name="T10" fmla="*/ 0 w 102"/>
                  <a:gd name="T11" fmla="*/ 0 h 36"/>
                  <a:gd name="T12" fmla="*/ 0 w 102"/>
                  <a:gd name="T13" fmla="*/ 0 h 36"/>
                  <a:gd name="T14" fmla="*/ 0 w 102"/>
                  <a:gd name="T15" fmla="*/ 0 h 36"/>
                  <a:gd name="T16" fmla="*/ 0 w 102"/>
                  <a:gd name="T17" fmla="*/ 0 h 36"/>
                  <a:gd name="T18" fmla="*/ 0 w 102"/>
                  <a:gd name="T19" fmla="*/ 0 h 36"/>
                  <a:gd name="T20" fmla="*/ 0 w 102"/>
                  <a:gd name="T21" fmla="*/ 0 h 36"/>
                  <a:gd name="T22" fmla="*/ 0 w 102"/>
                  <a:gd name="T23" fmla="*/ 0 h 36"/>
                  <a:gd name="T24" fmla="*/ 0 w 102"/>
                  <a:gd name="T25" fmla="*/ 0 h 36"/>
                  <a:gd name="T26" fmla="*/ 0 w 102"/>
                  <a:gd name="T27" fmla="*/ 0 h 36"/>
                  <a:gd name="T28" fmla="*/ 0 w 102"/>
                  <a:gd name="T29" fmla="*/ 0 h 36"/>
                  <a:gd name="T30" fmla="*/ 0 w 102"/>
                  <a:gd name="T31" fmla="*/ 0 h 36"/>
                  <a:gd name="T32" fmla="*/ 0 w 102"/>
                  <a:gd name="T33" fmla="*/ 0 h 36"/>
                  <a:gd name="T34" fmla="*/ 0 w 102"/>
                  <a:gd name="T35" fmla="*/ 0 h 36"/>
                  <a:gd name="T36" fmla="*/ 0 w 102"/>
                  <a:gd name="T37" fmla="*/ 0 h 36"/>
                  <a:gd name="T38" fmla="*/ 0 w 102"/>
                  <a:gd name="T39" fmla="*/ 0 h 36"/>
                  <a:gd name="T40" fmla="*/ 0 w 102"/>
                  <a:gd name="T41" fmla="*/ 0 h 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102"/>
                  <a:gd name="T64" fmla="*/ 0 h 36"/>
                  <a:gd name="T65" fmla="*/ 102 w 102"/>
                  <a:gd name="T66" fmla="*/ 36 h 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102" h="36">
                    <a:moveTo>
                      <a:pt x="102" y="36"/>
                    </a:moveTo>
                    <a:lnTo>
                      <a:pt x="93" y="33"/>
                    </a:lnTo>
                    <a:lnTo>
                      <a:pt x="81" y="31"/>
                    </a:lnTo>
                    <a:lnTo>
                      <a:pt x="69" y="28"/>
                    </a:lnTo>
                    <a:lnTo>
                      <a:pt x="56" y="26"/>
                    </a:lnTo>
                    <a:lnTo>
                      <a:pt x="42" y="25"/>
                    </a:lnTo>
                    <a:lnTo>
                      <a:pt x="28" y="24"/>
                    </a:lnTo>
                    <a:lnTo>
                      <a:pt x="14" y="23"/>
                    </a:lnTo>
                    <a:lnTo>
                      <a:pt x="0" y="23"/>
                    </a:lnTo>
                    <a:lnTo>
                      <a:pt x="8" y="17"/>
                    </a:lnTo>
                    <a:lnTo>
                      <a:pt x="16" y="12"/>
                    </a:lnTo>
                    <a:lnTo>
                      <a:pt x="24" y="8"/>
                    </a:lnTo>
                    <a:lnTo>
                      <a:pt x="34" y="4"/>
                    </a:lnTo>
                    <a:lnTo>
                      <a:pt x="43" y="1"/>
                    </a:lnTo>
                    <a:lnTo>
                      <a:pt x="52" y="0"/>
                    </a:lnTo>
                    <a:lnTo>
                      <a:pt x="62" y="1"/>
                    </a:lnTo>
                    <a:lnTo>
                      <a:pt x="72" y="3"/>
                    </a:lnTo>
                    <a:lnTo>
                      <a:pt x="81" y="10"/>
                    </a:lnTo>
                    <a:lnTo>
                      <a:pt x="89" y="18"/>
                    </a:lnTo>
                    <a:lnTo>
                      <a:pt x="96" y="27"/>
                    </a:lnTo>
                    <a:lnTo>
                      <a:pt x="102" y="36"/>
                    </a:lnTo>
                    <a:close/>
                  </a:path>
                </a:pathLst>
              </a:custGeom>
              <a:solidFill>
                <a:srgbClr val="005B7F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 dirty="0"/>
              </a:p>
            </p:txBody>
          </p:sp>
          <p:sp>
            <p:nvSpPr>
              <p:cNvPr id="73824" name="Freeform 155"/>
              <p:cNvSpPr>
                <a:spLocks/>
              </p:cNvSpPr>
              <p:nvPr/>
            </p:nvSpPr>
            <p:spPr bwMode="auto">
              <a:xfrm>
                <a:off x="4128" y="2522"/>
                <a:ext cx="1" cy="1"/>
              </a:xfrm>
              <a:custGeom>
                <a:avLst/>
                <a:gdLst>
                  <a:gd name="T0" fmla="*/ 0 w 7"/>
                  <a:gd name="T1" fmla="*/ 0 h 7"/>
                  <a:gd name="T2" fmla="*/ 0 w 7"/>
                  <a:gd name="T3" fmla="*/ 0 h 7"/>
                  <a:gd name="T4" fmla="*/ 0 w 7"/>
                  <a:gd name="T5" fmla="*/ 0 h 7"/>
                  <a:gd name="T6" fmla="*/ 0 w 7"/>
                  <a:gd name="T7" fmla="*/ 0 h 7"/>
                  <a:gd name="T8" fmla="*/ 0 w 7"/>
                  <a:gd name="T9" fmla="*/ 0 h 7"/>
                  <a:gd name="T10" fmla="*/ 0 w 7"/>
                  <a:gd name="T11" fmla="*/ 0 h 7"/>
                  <a:gd name="T12" fmla="*/ 0 w 7"/>
                  <a:gd name="T13" fmla="*/ 0 h 7"/>
                  <a:gd name="T14" fmla="*/ 0 w 7"/>
                  <a:gd name="T15" fmla="*/ 0 h 7"/>
                  <a:gd name="T16" fmla="*/ 0 w 7"/>
                  <a:gd name="T17" fmla="*/ 0 h 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"/>
                  <a:gd name="T28" fmla="*/ 0 h 7"/>
                  <a:gd name="T29" fmla="*/ 7 w 7"/>
                  <a:gd name="T30" fmla="*/ 7 h 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" h="7">
                    <a:moveTo>
                      <a:pt x="7" y="0"/>
                    </a:moveTo>
                    <a:lnTo>
                      <a:pt x="7" y="2"/>
                    </a:lnTo>
                    <a:lnTo>
                      <a:pt x="7" y="4"/>
                    </a:lnTo>
                    <a:lnTo>
                      <a:pt x="4" y="7"/>
                    </a:lnTo>
                    <a:lnTo>
                      <a:pt x="1" y="5"/>
                    </a:lnTo>
                    <a:lnTo>
                      <a:pt x="0" y="3"/>
                    </a:lnTo>
                    <a:lnTo>
                      <a:pt x="1" y="1"/>
                    </a:lnTo>
                    <a:lnTo>
                      <a:pt x="3" y="0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005B7F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 dirty="0"/>
              </a:p>
            </p:txBody>
          </p:sp>
          <p:sp>
            <p:nvSpPr>
              <p:cNvPr id="73825" name="Freeform 156"/>
              <p:cNvSpPr>
                <a:spLocks/>
              </p:cNvSpPr>
              <p:nvPr/>
            </p:nvSpPr>
            <p:spPr bwMode="auto">
              <a:xfrm>
                <a:off x="4294" y="2534"/>
                <a:ext cx="38" cy="116"/>
              </a:xfrm>
              <a:custGeom>
                <a:avLst/>
                <a:gdLst>
                  <a:gd name="T0" fmla="*/ 0 w 186"/>
                  <a:gd name="T1" fmla="*/ 0 h 580"/>
                  <a:gd name="T2" fmla="*/ 0 w 186"/>
                  <a:gd name="T3" fmla="*/ 0 h 580"/>
                  <a:gd name="T4" fmla="*/ 0 w 186"/>
                  <a:gd name="T5" fmla="*/ 0 h 580"/>
                  <a:gd name="T6" fmla="*/ 0 w 186"/>
                  <a:gd name="T7" fmla="*/ 0 h 580"/>
                  <a:gd name="T8" fmla="*/ 0 w 186"/>
                  <a:gd name="T9" fmla="*/ 0 h 580"/>
                  <a:gd name="T10" fmla="*/ 0 w 186"/>
                  <a:gd name="T11" fmla="*/ 0 h 580"/>
                  <a:gd name="T12" fmla="*/ 0 w 186"/>
                  <a:gd name="T13" fmla="*/ 0 h 580"/>
                  <a:gd name="T14" fmla="*/ 0 w 186"/>
                  <a:gd name="T15" fmla="*/ 0 h 580"/>
                  <a:gd name="T16" fmla="*/ 0 w 186"/>
                  <a:gd name="T17" fmla="*/ 0 h 580"/>
                  <a:gd name="T18" fmla="*/ 0 w 186"/>
                  <a:gd name="T19" fmla="*/ 0 h 580"/>
                  <a:gd name="T20" fmla="*/ 0 w 186"/>
                  <a:gd name="T21" fmla="*/ 0 h 580"/>
                  <a:gd name="T22" fmla="*/ 0 w 186"/>
                  <a:gd name="T23" fmla="*/ 0 h 580"/>
                  <a:gd name="T24" fmla="*/ 0 w 186"/>
                  <a:gd name="T25" fmla="*/ 0 h 580"/>
                  <a:gd name="T26" fmla="*/ 0 w 186"/>
                  <a:gd name="T27" fmla="*/ 0 h 580"/>
                  <a:gd name="T28" fmla="*/ 0 w 186"/>
                  <a:gd name="T29" fmla="*/ 0 h 580"/>
                  <a:gd name="T30" fmla="*/ 0 w 186"/>
                  <a:gd name="T31" fmla="*/ 0 h 580"/>
                  <a:gd name="T32" fmla="*/ 0 w 186"/>
                  <a:gd name="T33" fmla="*/ 0 h 580"/>
                  <a:gd name="T34" fmla="*/ 0 w 186"/>
                  <a:gd name="T35" fmla="*/ 0 h 580"/>
                  <a:gd name="T36" fmla="*/ 0 w 186"/>
                  <a:gd name="T37" fmla="*/ 0 h 580"/>
                  <a:gd name="T38" fmla="*/ 0 w 186"/>
                  <a:gd name="T39" fmla="*/ 0 h 580"/>
                  <a:gd name="T40" fmla="*/ 0 w 186"/>
                  <a:gd name="T41" fmla="*/ 0 h 580"/>
                  <a:gd name="T42" fmla="*/ 0 w 186"/>
                  <a:gd name="T43" fmla="*/ 0 h 580"/>
                  <a:gd name="T44" fmla="*/ 0 w 186"/>
                  <a:gd name="T45" fmla="*/ 0 h 580"/>
                  <a:gd name="T46" fmla="*/ 0 w 186"/>
                  <a:gd name="T47" fmla="*/ 0 h 580"/>
                  <a:gd name="T48" fmla="*/ 0 w 186"/>
                  <a:gd name="T49" fmla="*/ 0 h 580"/>
                  <a:gd name="T50" fmla="*/ 0 w 186"/>
                  <a:gd name="T51" fmla="*/ 0 h 580"/>
                  <a:gd name="T52" fmla="*/ 0 w 186"/>
                  <a:gd name="T53" fmla="*/ 0 h 580"/>
                  <a:gd name="T54" fmla="*/ 0 w 186"/>
                  <a:gd name="T55" fmla="*/ 0 h 580"/>
                  <a:gd name="T56" fmla="*/ 0 w 186"/>
                  <a:gd name="T57" fmla="*/ 0 h 580"/>
                  <a:gd name="T58" fmla="*/ 0 w 186"/>
                  <a:gd name="T59" fmla="*/ 0 h 580"/>
                  <a:gd name="T60" fmla="*/ 0 w 186"/>
                  <a:gd name="T61" fmla="*/ 0 h 580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186"/>
                  <a:gd name="T94" fmla="*/ 0 h 580"/>
                  <a:gd name="T95" fmla="*/ 186 w 186"/>
                  <a:gd name="T96" fmla="*/ 580 h 580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186" h="580">
                    <a:moveTo>
                      <a:pt x="25" y="54"/>
                    </a:moveTo>
                    <a:lnTo>
                      <a:pt x="41" y="110"/>
                    </a:lnTo>
                    <a:lnTo>
                      <a:pt x="58" y="166"/>
                    </a:lnTo>
                    <a:lnTo>
                      <a:pt x="71" y="223"/>
                    </a:lnTo>
                    <a:lnTo>
                      <a:pt x="86" y="281"/>
                    </a:lnTo>
                    <a:lnTo>
                      <a:pt x="101" y="336"/>
                    </a:lnTo>
                    <a:lnTo>
                      <a:pt x="119" y="393"/>
                    </a:lnTo>
                    <a:lnTo>
                      <a:pt x="140" y="447"/>
                    </a:lnTo>
                    <a:lnTo>
                      <a:pt x="163" y="500"/>
                    </a:lnTo>
                    <a:lnTo>
                      <a:pt x="165" y="515"/>
                    </a:lnTo>
                    <a:lnTo>
                      <a:pt x="170" y="529"/>
                    </a:lnTo>
                    <a:lnTo>
                      <a:pt x="175" y="542"/>
                    </a:lnTo>
                    <a:lnTo>
                      <a:pt x="186" y="552"/>
                    </a:lnTo>
                    <a:lnTo>
                      <a:pt x="173" y="556"/>
                    </a:lnTo>
                    <a:lnTo>
                      <a:pt x="160" y="558"/>
                    </a:lnTo>
                    <a:lnTo>
                      <a:pt x="148" y="560"/>
                    </a:lnTo>
                    <a:lnTo>
                      <a:pt x="134" y="563"/>
                    </a:lnTo>
                    <a:lnTo>
                      <a:pt x="121" y="566"/>
                    </a:lnTo>
                    <a:lnTo>
                      <a:pt x="108" y="570"/>
                    </a:lnTo>
                    <a:lnTo>
                      <a:pt x="96" y="574"/>
                    </a:lnTo>
                    <a:lnTo>
                      <a:pt x="84" y="580"/>
                    </a:lnTo>
                    <a:lnTo>
                      <a:pt x="82" y="534"/>
                    </a:lnTo>
                    <a:lnTo>
                      <a:pt x="77" y="489"/>
                    </a:lnTo>
                    <a:lnTo>
                      <a:pt x="71" y="445"/>
                    </a:lnTo>
                    <a:lnTo>
                      <a:pt x="64" y="401"/>
                    </a:lnTo>
                    <a:lnTo>
                      <a:pt x="56" y="357"/>
                    </a:lnTo>
                    <a:lnTo>
                      <a:pt x="48" y="314"/>
                    </a:lnTo>
                    <a:lnTo>
                      <a:pt x="40" y="270"/>
                    </a:lnTo>
                    <a:lnTo>
                      <a:pt x="33" y="226"/>
                    </a:lnTo>
                    <a:lnTo>
                      <a:pt x="0" y="0"/>
                    </a:lnTo>
                    <a:lnTo>
                      <a:pt x="25" y="54"/>
                    </a:lnTo>
                    <a:close/>
                  </a:path>
                </a:pathLst>
              </a:custGeom>
              <a:solidFill>
                <a:srgbClr val="FFFF00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 dirty="0"/>
              </a:p>
            </p:txBody>
          </p:sp>
          <p:sp>
            <p:nvSpPr>
              <p:cNvPr id="73826" name="Freeform 157"/>
              <p:cNvSpPr>
                <a:spLocks/>
              </p:cNvSpPr>
              <p:nvPr/>
            </p:nvSpPr>
            <p:spPr bwMode="auto">
              <a:xfrm>
                <a:off x="4344" y="2540"/>
                <a:ext cx="16" cy="106"/>
              </a:xfrm>
              <a:custGeom>
                <a:avLst/>
                <a:gdLst>
                  <a:gd name="T0" fmla="*/ 0 w 81"/>
                  <a:gd name="T1" fmla="*/ 0 h 532"/>
                  <a:gd name="T2" fmla="*/ 0 w 81"/>
                  <a:gd name="T3" fmla="*/ 0 h 532"/>
                  <a:gd name="T4" fmla="*/ 0 w 81"/>
                  <a:gd name="T5" fmla="*/ 0 h 532"/>
                  <a:gd name="T6" fmla="*/ 0 w 81"/>
                  <a:gd name="T7" fmla="*/ 0 h 532"/>
                  <a:gd name="T8" fmla="*/ 0 w 81"/>
                  <a:gd name="T9" fmla="*/ 0 h 532"/>
                  <a:gd name="T10" fmla="*/ 0 w 81"/>
                  <a:gd name="T11" fmla="*/ 0 h 532"/>
                  <a:gd name="T12" fmla="*/ 0 w 81"/>
                  <a:gd name="T13" fmla="*/ 0 h 532"/>
                  <a:gd name="T14" fmla="*/ 0 w 81"/>
                  <a:gd name="T15" fmla="*/ 0 h 532"/>
                  <a:gd name="T16" fmla="*/ 0 w 81"/>
                  <a:gd name="T17" fmla="*/ 0 h 532"/>
                  <a:gd name="T18" fmla="*/ 0 w 81"/>
                  <a:gd name="T19" fmla="*/ 0 h 532"/>
                  <a:gd name="T20" fmla="*/ 0 w 81"/>
                  <a:gd name="T21" fmla="*/ 0 h 532"/>
                  <a:gd name="T22" fmla="*/ 0 w 81"/>
                  <a:gd name="T23" fmla="*/ 0 h 532"/>
                  <a:gd name="T24" fmla="*/ 0 w 81"/>
                  <a:gd name="T25" fmla="*/ 0 h 532"/>
                  <a:gd name="T26" fmla="*/ 0 w 81"/>
                  <a:gd name="T27" fmla="*/ 0 h 532"/>
                  <a:gd name="T28" fmla="*/ 0 w 81"/>
                  <a:gd name="T29" fmla="*/ 0 h 532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81"/>
                  <a:gd name="T46" fmla="*/ 0 h 532"/>
                  <a:gd name="T47" fmla="*/ 81 w 81"/>
                  <a:gd name="T48" fmla="*/ 532 h 532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81" h="532">
                    <a:moveTo>
                      <a:pt x="63" y="163"/>
                    </a:moveTo>
                    <a:lnTo>
                      <a:pt x="69" y="255"/>
                    </a:lnTo>
                    <a:lnTo>
                      <a:pt x="73" y="348"/>
                    </a:lnTo>
                    <a:lnTo>
                      <a:pt x="75" y="440"/>
                    </a:lnTo>
                    <a:lnTo>
                      <a:pt x="81" y="532"/>
                    </a:lnTo>
                    <a:lnTo>
                      <a:pt x="0" y="511"/>
                    </a:lnTo>
                    <a:lnTo>
                      <a:pt x="2" y="446"/>
                    </a:lnTo>
                    <a:lnTo>
                      <a:pt x="11" y="382"/>
                    </a:lnTo>
                    <a:lnTo>
                      <a:pt x="21" y="320"/>
                    </a:lnTo>
                    <a:lnTo>
                      <a:pt x="26" y="255"/>
                    </a:lnTo>
                    <a:lnTo>
                      <a:pt x="58" y="0"/>
                    </a:lnTo>
                    <a:lnTo>
                      <a:pt x="63" y="39"/>
                    </a:lnTo>
                    <a:lnTo>
                      <a:pt x="62" y="81"/>
                    </a:lnTo>
                    <a:lnTo>
                      <a:pt x="60" y="122"/>
                    </a:lnTo>
                    <a:lnTo>
                      <a:pt x="63" y="163"/>
                    </a:lnTo>
                    <a:close/>
                  </a:path>
                </a:pathLst>
              </a:custGeom>
              <a:solidFill>
                <a:srgbClr val="FFFF00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 dirty="0"/>
              </a:p>
            </p:txBody>
          </p:sp>
          <p:sp>
            <p:nvSpPr>
              <p:cNvPr id="73827" name="Freeform 158"/>
              <p:cNvSpPr>
                <a:spLocks/>
              </p:cNvSpPr>
              <p:nvPr/>
            </p:nvSpPr>
            <p:spPr bwMode="auto">
              <a:xfrm>
                <a:off x="4101" y="2536"/>
                <a:ext cx="96" cy="41"/>
              </a:xfrm>
              <a:custGeom>
                <a:avLst/>
                <a:gdLst>
                  <a:gd name="T0" fmla="*/ 0 w 477"/>
                  <a:gd name="T1" fmla="*/ 0 h 204"/>
                  <a:gd name="T2" fmla="*/ 0 w 477"/>
                  <a:gd name="T3" fmla="*/ 0 h 204"/>
                  <a:gd name="T4" fmla="*/ 0 w 477"/>
                  <a:gd name="T5" fmla="*/ 0 h 204"/>
                  <a:gd name="T6" fmla="*/ 0 w 477"/>
                  <a:gd name="T7" fmla="*/ 0 h 204"/>
                  <a:gd name="T8" fmla="*/ 0 w 477"/>
                  <a:gd name="T9" fmla="*/ 0 h 204"/>
                  <a:gd name="T10" fmla="*/ 0 w 477"/>
                  <a:gd name="T11" fmla="*/ 0 h 204"/>
                  <a:gd name="T12" fmla="*/ 0 w 477"/>
                  <a:gd name="T13" fmla="*/ 0 h 204"/>
                  <a:gd name="T14" fmla="*/ 0 w 477"/>
                  <a:gd name="T15" fmla="*/ 0 h 204"/>
                  <a:gd name="T16" fmla="*/ 0 w 477"/>
                  <a:gd name="T17" fmla="*/ 0 h 204"/>
                  <a:gd name="T18" fmla="*/ 0 w 477"/>
                  <a:gd name="T19" fmla="*/ 0 h 204"/>
                  <a:gd name="T20" fmla="*/ 0 w 477"/>
                  <a:gd name="T21" fmla="*/ 0 h 204"/>
                  <a:gd name="T22" fmla="*/ 0 w 477"/>
                  <a:gd name="T23" fmla="*/ 0 h 204"/>
                  <a:gd name="T24" fmla="*/ 0 w 477"/>
                  <a:gd name="T25" fmla="*/ 0 h 204"/>
                  <a:gd name="T26" fmla="*/ 0 w 477"/>
                  <a:gd name="T27" fmla="*/ 0 h 204"/>
                  <a:gd name="T28" fmla="*/ 0 w 477"/>
                  <a:gd name="T29" fmla="*/ 0 h 204"/>
                  <a:gd name="T30" fmla="*/ 0 w 477"/>
                  <a:gd name="T31" fmla="*/ 0 h 204"/>
                  <a:gd name="T32" fmla="*/ 0 w 477"/>
                  <a:gd name="T33" fmla="*/ 0 h 204"/>
                  <a:gd name="T34" fmla="*/ 0 w 477"/>
                  <a:gd name="T35" fmla="*/ 0 h 204"/>
                  <a:gd name="T36" fmla="*/ 0 w 477"/>
                  <a:gd name="T37" fmla="*/ 0 h 204"/>
                  <a:gd name="T38" fmla="*/ 0 w 477"/>
                  <a:gd name="T39" fmla="*/ 0 h 204"/>
                  <a:gd name="T40" fmla="*/ 0 w 477"/>
                  <a:gd name="T41" fmla="*/ 0 h 204"/>
                  <a:gd name="T42" fmla="*/ 0 w 477"/>
                  <a:gd name="T43" fmla="*/ 0 h 204"/>
                  <a:gd name="T44" fmla="*/ 0 w 477"/>
                  <a:gd name="T45" fmla="*/ 0 h 204"/>
                  <a:gd name="T46" fmla="*/ 0 w 477"/>
                  <a:gd name="T47" fmla="*/ 0 h 204"/>
                  <a:gd name="T48" fmla="*/ 0 w 477"/>
                  <a:gd name="T49" fmla="*/ 0 h 204"/>
                  <a:gd name="T50" fmla="*/ 0 w 477"/>
                  <a:gd name="T51" fmla="*/ 0 h 204"/>
                  <a:gd name="T52" fmla="*/ 0 w 477"/>
                  <a:gd name="T53" fmla="*/ 0 h 204"/>
                  <a:gd name="T54" fmla="*/ 0 w 477"/>
                  <a:gd name="T55" fmla="*/ 0 h 204"/>
                  <a:gd name="T56" fmla="*/ 0 w 477"/>
                  <a:gd name="T57" fmla="*/ 0 h 204"/>
                  <a:gd name="T58" fmla="*/ 0 w 477"/>
                  <a:gd name="T59" fmla="*/ 0 h 204"/>
                  <a:gd name="T60" fmla="*/ 0 w 477"/>
                  <a:gd name="T61" fmla="*/ 0 h 204"/>
                  <a:gd name="T62" fmla="*/ 0 w 477"/>
                  <a:gd name="T63" fmla="*/ 0 h 204"/>
                  <a:gd name="T64" fmla="*/ 0 w 477"/>
                  <a:gd name="T65" fmla="*/ 0 h 204"/>
                  <a:gd name="T66" fmla="*/ 0 w 477"/>
                  <a:gd name="T67" fmla="*/ 0 h 204"/>
                  <a:gd name="T68" fmla="*/ 0 w 477"/>
                  <a:gd name="T69" fmla="*/ 0 h 204"/>
                  <a:gd name="T70" fmla="*/ 0 w 477"/>
                  <a:gd name="T71" fmla="*/ 0 h 204"/>
                  <a:gd name="T72" fmla="*/ 0 w 477"/>
                  <a:gd name="T73" fmla="*/ 0 h 204"/>
                  <a:gd name="T74" fmla="*/ 0 w 477"/>
                  <a:gd name="T75" fmla="*/ 0 h 204"/>
                  <a:gd name="T76" fmla="*/ 0 w 477"/>
                  <a:gd name="T77" fmla="*/ 0 h 204"/>
                  <a:gd name="T78" fmla="*/ 0 w 477"/>
                  <a:gd name="T79" fmla="*/ 0 h 204"/>
                  <a:gd name="T80" fmla="*/ 0 w 477"/>
                  <a:gd name="T81" fmla="*/ 0 h 204"/>
                  <a:gd name="T82" fmla="*/ 0 w 477"/>
                  <a:gd name="T83" fmla="*/ 0 h 204"/>
                  <a:gd name="T84" fmla="*/ 0 w 477"/>
                  <a:gd name="T85" fmla="*/ 0 h 204"/>
                  <a:gd name="T86" fmla="*/ 0 w 477"/>
                  <a:gd name="T87" fmla="*/ 0 h 204"/>
                  <a:gd name="T88" fmla="*/ 0 w 477"/>
                  <a:gd name="T89" fmla="*/ 0 h 204"/>
                  <a:gd name="T90" fmla="*/ 0 w 477"/>
                  <a:gd name="T91" fmla="*/ 0 h 204"/>
                  <a:gd name="T92" fmla="*/ 0 w 477"/>
                  <a:gd name="T93" fmla="*/ 0 h 204"/>
                  <a:gd name="T94" fmla="*/ 0 w 477"/>
                  <a:gd name="T95" fmla="*/ 0 h 204"/>
                  <a:gd name="T96" fmla="*/ 0 w 477"/>
                  <a:gd name="T97" fmla="*/ 0 h 204"/>
                  <a:gd name="T98" fmla="*/ 0 w 477"/>
                  <a:gd name="T99" fmla="*/ 0 h 204"/>
                  <a:gd name="T100" fmla="*/ 0 w 477"/>
                  <a:gd name="T101" fmla="*/ 0 h 204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477"/>
                  <a:gd name="T154" fmla="*/ 0 h 204"/>
                  <a:gd name="T155" fmla="*/ 477 w 477"/>
                  <a:gd name="T156" fmla="*/ 204 h 204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477" h="204">
                    <a:moveTo>
                      <a:pt x="471" y="198"/>
                    </a:moveTo>
                    <a:lnTo>
                      <a:pt x="477" y="204"/>
                    </a:lnTo>
                    <a:lnTo>
                      <a:pt x="454" y="191"/>
                    </a:lnTo>
                    <a:lnTo>
                      <a:pt x="431" y="176"/>
                    </a:lnTo>
                    <a:lnTo>
                      <a:pt x="409" y="160"/>
                    </a:lnTo>
                    <a:lnTo>
                      <a:pt x="387" y="143"/>
                    </a:lnTo>
                    <a:lnTo>
                      <a:pt x="364" y="125"/>
                    </a:lnTo>
                    <a:lnTo>
                      <a:pt x="341" y="109"/>
                    </a:lnTo>
                    <a:lnTo>
                      <a:pt x="318" y="94"/>
                    </a:lnTo>
                    <a:lnTo>
                      <a:pt x="293" y="81"/>
                    </a:lnTo>
                    <a:lnTo>
                      <a:pt x="280" y="69"/>
                    </a:lnTo>
                    <a:lnTo>
                      <a:pt x="266" y="59"/>
                    </a:lnTo>
                    <a:lnTo>
                      <a:pt x="251" y="52"/>
                    </a:lnTo>
                    <a:lnTo>
                      <a:pt x="235" y="50"/>
                    </a:lnTo>
                    <a:lnTo>
                      <a:pt x="220" y="49"/>
                    </a:lnTo>
                    <a:lnTo>
                      <a:pt x="203" y="49"/>
                    </a:lnTo>
                    <a:lnTo>
                      <a:pt x="186" y="51"/>
                    </a:lnTo>
                    <a:lnTo>
                      <a:pt x="170" y="54"/>
                    </a:lnTo>
                    <a:lnTo>
                      <a:pt x="152" y="57"/>
                    </a:lnTo>
                    <a:lnTo>
                      <a:pt x="136" y="61"/>
                    </a:lnTo>
                    <a:lnTo>
                      <a:pt x="119" y="63"/>
                    </a:lnTo>
                    <a:lnTo>
                      <a:pt x="102" y="64"/>
                    </a:lnTo>
                    <a:lnTo>
                      <a:pt x="85" y="64"/>
                    </a:lnTo>
                    <a:lnTo>
                      <a:pt x="68" y="62"/>
                    </a:lnTo>
                    <a:lnTo>
                      <a:pt x="52" y="57"/>
                    </a:lnTo>
                    <a:lnTo>
                      <a:pt x="36" y="49"/>
                    </a:lnTo>
                    <a:lnTo>
                      <a:pt x="0" y="37"/>
                    </a:lnTo>
                    <a:lnTo>
                      <a:pt x="15" y="33"/>
                    </a:lnTo>
                    <a:lnTo>
                      <a:pt x="32" y="28"/>
                    </a:lnTo>
                    <a:lnTo>
                      <a:pt x="50" y="24"/>
                    </a:lnTo>
                    <a:lnTo>
                      <a:pt x="67" y="18"/>
                    </a:lnTo>
                    <a:lnTo>
                      <a:pt x="85" y="13"/>
                    </a:lnTo>
                    <a:lnTo>
                      <a:pt x="105" y="10"/>
                    </a:lnTo>
                    <a:lnTo>
                      <a:pt x="125" y="5"/>
                    </a:lnTo>
                    <a:lnTo>
                      <a:pt x="144" y="3"/>
                    </a:lnTo>
                    <a:lnTo>
                      <a:pt x="164" y="0"/>
                    </a:lnTo>
                    <a:lnTo>
                      <a:pt x="184" y="0"/>
                    </a:lnTo>
                    <a:lnTo>
                      <a:pt x="203" y="0"/>
                    </a:lnTo>
                    <a:lnTo>
                      <a:pt x="223" y="3"/>
                    </a:lnTo>
                    <a:lnTo>
                      <a:pt x="243" y="7"/>
                    </a:lnTo>
                    <a:lnTo>
                      <a:pt x="261" y="13"/>
                    </a:lnTo>
                    <a:lnTo>
                      <a:pt x="278" y="20"/>
                    </a:lnTo>
                    <a:lnTo>
                      <a:pt x="296" y="30"/>
                    </a:lnTo>
                    <a:lnTo>
                      <a:pt x="319" y="49"/>
                    </a:lnTo>
                    <a:lnTo>
                      <a:pt x="342" y="69"/>
                    </a:lnTo>
                    <a:lnTo>
                      <a:pt x="364" y="89"/>
                    </a:lnTo>
                    <a:lnTo>
                      <a:pt x="387" y="110"/>
                    </a:lnTo>
                    <a:lnTo>
                      <a:pt x="408" y="131"/>
                    </a:lnTo>
                    <a:lnTo>
                      <a:pt x="430" y="153"/>
                    </a:lnTo>
                    <a:lnTo>
                      <a:pt x="451" y="176"/>
                    </a:lnTo>
                    <a:lnTo>
                      <a:pt x="471" y="198"/>
                    </a:lnTo>
                    <a:close/>
                  </a:path>
                </a:pathLst>
              </a:custGeom>
              <a:solidFill>
                <a:srgbClr val="005B7F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 dirty="0"/>
              </a:p>
            </p:txBody>
          </p:sp>
          <p:sp>
            <p:nvSpPr>
              <p:cNvPr id="73828" name="Freeform 159"/>
              <p:cNvSpPr>
                <a:spLocks/>
              </p:cNvSpPr>
              <p:nvPr/>
            </p:nvSpPr>
            <p:spPr bwMode="auto">
              <a:xfrm>
                <a:off x="4570" y="2546"/>
                <a:ext cx="12" cy="65"/>
              </a:xfrm>
              <a:custGeom>
                <a:avLst/>
                <a:gdLst>
                  <a:gd name="T0" fmla="*/ 0 w 61"/>
                  <a:gd name="T1" fmla="*/ 0 h 325"/>
                  <a:gd name="T2" fmla="*/ 0 w 61"/>
                  <a:gd name="T3" fmla="*/ 0 h 325"/>
                  <a:gd name="T4" fmla="*/ 0 w 61"/>
                  <a:gd name="T5" fmla="*/ 0 h 325"/>
                  <a:gd name="T6" fmla="*/ 0 w 61"/>
                  <a:gd name="T7" fmla="*/ 0 h 325"/>
                  <a:gd name="T8" fmla="*/ 0 w 61"/>
                  <a:gd name="T9" fmla="*/ 0 h 325"/>
                  <a:gd name="T10" fmla="*/ 0 w 61"/>
                  <a:gd name="T11" fmla="*/ 0 h 325"/>
                  <a:gd name="T12" fmla="*/ 0 w 61"/>
                  <a:gd name="T13" fmla="*/ 0 h 325"/>
                  <a:gd name="T14" fmla="*/ 0 w 61"/>
                  <a:gd name="T15" fmla="*/ 0 h 325"/>
                  <a:gd name="T16" fmla="*/ 0 w 61"/>
                  <a:gd name="T17" fmla="*/ 0 h 325"/>
                  <a:gd name="T18" fmla="*/ 0 w 61"/>
                  <a:gd name="T19" fmla="*/ 0 h 325"/>
                  <a:gd name="T20" fmla="*/ 0 w 61"/>
                  <a:gd name="T21" fmla="*/ 0 h 325"/>
                  <a:gd name="T22" fmla="*/ 0 w 61"/>
                  <a:gd name="T23" fmla="*/ 0 h 325"/>
                  <a:gd name="T24" fmla="*/ 0 w 61"/>
                  <a:gd name="T25" fmla="*/ 0 h 325"/>
                  <a:gd name="T26" fmla="*/ 0 w 61"/>
                  <a:gd name="T27" fmla="*/ 0 h 325"/>
                  <a:gd name="T28" fmla="*/ 0 w 61"/>
                  <a:gd name="T29" fmla="*/ 0 h 325"/>
                  <a:gd name="T30" fmla="*/ 0 w 61"/>
                  <a:gd name="T31" fmla="*/ 0 h 325"/>
                  <a:gd name="T32" fmla="*/ 0 w 61"/>
                  <a:gd name="T33" fmla="*/ 0 h 325"/>
                  <a:gd name="T34" fmla="*/ 0 w 61"/>
                  <a:gd name="T35" fmla="*/ 0 h 325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61"/>
                  <a:gd name="T55" fmla="*/ 0 h 325"/>
                  <a:gd name="T56" fmla="*/ 61 w 61"/>
                  <a:gd name="T57" fmla="*/ 325 h 325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61" h="325">
                    <a:moveTo>
                      <a:pt x="60" y="167"/>
                    </a:moveTo>
                    <a:lnTo>
                      <a:pt x="24" y="325"/>
                    </a:lnTo>
                    <a:lnTo>
                      <a:pt x="8" y="285"/>
                    </a:lnTo>
                    <a:lnTo>
                      <a:pt x="1" y="245"/>
                    </a:lnTo>
                    <a:lnTo>
                      <a:pt x="2" y="204"/>
                    </a:lnTo>
                    <a:lnTo>
                      <a:pt x="8" y="163"/>
                    </a:lnTo>
                    <a:lnTo>
                      <a:pt x="14" y="121"/>
                    </a:lnTo>
                    <a:lnTo>
                      <a:pt x="16" y="80"/>
                    </a:lnTo>
                    <a:lnTo>
                      <a:pt x="13" y="39"/>
                    </a:lnTo>
                    <a:lnTo>
                      <a:pt x="0" y="0"/>
                    </a:lnTo>
                    <a:lnTo>
                      <a:pt x="13" y="18"/>
                    </a:lnTo>
                    <a:lnTo>
                      <a:pt x="24" y="38"/>
                    </a:lnTo>
                    <a:lnTo>
                      <a:pt x="36" y="58"/>
                    </a:lnTo>
                    <a:lnTo>
                      <a:pt x="46" y="77"/>
                    </a:lnTo>
                    <a:lnTo>
                      <a:pt x="53" y="98"/>
                    </a:lnTo>
                    <a:lnTo>
                      <a:pt x="59" y="120"/>
                    </a:lnTo>
                    <a:lnTo>
                      <a:pt x="61" y="143"/>
                    </a:lnTo>
                    <a:lnTo>
                      <a:pt x="60" y="167"/>
                    </a:lnTo>
                    <a:close/>
                  </a:path>
                </a:pathLst>
              </a:custGeom>
              <a:solidFill>
                <a:srgbClr val="005B7F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 dirty="0"/>
              </a:p>
            </p:txBody>
          </p:sp>
          <p:sp>
            <p:nvSpPr>
              <p:cNvPr id="73829" name="Freeform 160"/>
              <p:cNvSpPr>
                <a:spLocks/>
              </p:cNvSpPr>
              <p:nvPr/>
            </p:nvSpPr>
            <p:spPr bwMode="auto">
              <a:xfrm>
                <a:off x="4500" y="2553"/>
                <a:ext cx="10" cy="17"/>
              </a:xfrm>
              <a:custGeom>
                <a:avLst/>
                <a:gdLst>
                  <a:gd name="T0" fmla="*/ 0 w 50"/>
                  <a:gd name="T1" fmla="*/ 0 h 83"/>
                  <a:gd name="T2" fmla="*/ 0 w 50"/>
                  <a:gd name="T3" fmla="*/ 0 h 83"/>
                  <a:gd name="T4" fmla="*/ 0 w 50"/>
                  <a:gd name="T5" fmla="*/ 0 h 83"/>
                  <a:gd name="T6" fmla="*/ 0 w 50"/>
                  <a:gd name="T7" fmla="*/ 0 h 83"/>
                  <a:gd name="T8" fmla="*/ 0 w 50"/>
                  <a:gd name="T9" fmla="*/ 0 h 83"/>
                  <a:gd name="T10" fmla="*/ 0 w 50"/>
                  <a:gd name="T11" fmla="*/ 0 h 83"/>
                  <a:gd name="T12" fmla="*/ 0 w 50"/>
                  <a:gd name="T13" fmla="*/ 0 h 83"/>
                  <a:gd name="T14" fmla="*/ 0 w 50"/>
                  <a:gd name="T15" fmla="*/ 0 h 83"/>
                  <a:gd name="T16" fmla="*/ 0 w 50"/>
                  <a:gd name="T17" fmla="*/ 0 h 83"/>
                  <a:gd name="T18" fmla="*/ 0 w 50"/>
                  <a:gd name="T19" fmla="*/ 0 h 83"/>
                  <a:gd name="T20" fmla="*/ 0 w 50"/>
                  <a:gd name="T21" fmla="*/ 0 h 83"/>
                  <a:gd name="T22" fmla="*/ 0 w 50"/>
                  <a:gd name="T23" fmla="*/ 0 h 83"/>
                  <a:gd name="T24" fmla="*/ 0 w 50"/>
                  <a:gd name="T25" fmla="*/ 0 h 83"/>
                  <a:gd name="T26" fmla="*/ 0 w 50"/>
                  <a:gd name="T27" fmla="*/ 0 h 83"/>
                  <a:gd name="T28" fmla="*/ 0 w 50"/>
                  <a:gd name="T29" fmla="*/ 0 h 83"/>
                  <a:gd name="T30" fmla="*/ 0 w 50"/>
                  <a:gd name="T31" fmla="*/ 0 h 83"/>
                  <a:gd name="T32" fmla="*/ 0 w 50"/>
                  <a:gd name="T33" fmla="*/ 0 h 83"/>
                  <a:gd name="T34" fmla="*/ 0 w 50"/>
                  <a:gd name="T35" fmla="*/ 0 h 83"/>
                  <a:gd name="T36" fmla="*/ 0 w 50"/>
                  <a:gd name="T37" fmla="*/ 0 h 83"/>
                  <a:gd name="T38" fmla="*/ 0 w 50"/>
                  <a:gd name="T39" fmla="*/ 0 h 83"/>
                  <a:gd name="T40" fmla="*/ 0 w 50"/>
                  <a:gd name="T41" fmla="*/ 0 h 83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50"/>
                  <a:gd name="T64" fmla="*/ 0 h 83"/>
                  <a:gd name="T65" fmla="*/ 50 w 50"/>
                  <a:gd name="T66" fmla="*/ 83 h 83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50" h="83">
                    <a:moveTo>
                      <a:pt x="50" y="9"/>
                    </a:moveTo>
                    <a:lnTo>
                      <a:pt x="50" y="29"/>
                    </a:lnTo>
                    <a:lnTo>
                      <a:pt x="48" y="47"/>
                    </a:lnTo>
                    <a:lnTo>
                      <a:pt x="43" y="65"/>
                    </a:lnTo>
                    <a:lnTo>
                      <a:pt x="41" y="83"/>
                    </a:lnTo>
                    <a:lnTo>
                      <a:pt x="34" y="78"/>
                    </a:lnTo>
                    <a:lnTo>
                      <a:pt x="28" y="72"/>
                    </a:lnTo>
                    <a:lnTo>
                      <a:pt x="22" y="67"/>
                    </a:lnTo>
                    <a:lnTo>
                      <a:pt x="17" y="61"/>
                    </a:lnTo>
                    <a:lnTo>
                      <a:pt x="12" y="54"/>
                    </a:lnTo>
                    <a:lnTo>
                      <a:pt x="7" y="47"/>
                    </a:lnTo>
                    <a:lnTo>
                      <a:pt x="4" y="39"/>
                    </a:lnTo>
                    <a:lnTo>
                      <a:pt x="0" y="32"/>
                    </a:lnTo>
                    <a:lnTo>
                      <a:pt x="2" y="20"/>
                    </a:lnTo>
                    <a:lnTo>
                      <a:pt x="7" y="11"/>
                    </a:lnTo>
                    <a:lnTo>
                      <a:pt x="15" y="5"/>
                    </a:lnTo>
                    <a:lnTo>
                      <a:pt x="26" y="1"/>
                    </a:lnTo>
                    <a:lnTo>
                      <a:pt x="33" y="0"/>
                    </a:lnTo>
                    <a:lnTo>
                      <a:pt x="41" y="0"/>
                    </a:lnTo>
                    <a:lnTo>
                      <a:pt x="48" y="2"/>
                    </a:lnTo>
                    <a:lnTo>
                      <a:pt x="50" y="9"/>
                    </a:lnTo>
                    <a:close/>
                  </a:path>
                </a:pathLst>
              </a:custGeom>
              <a:solidFill>
                <a:srgbClr val="A8FFD3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 dirty="0"/>
              </a:p>
            </p:txBody>
          </p:sp>
          <p:sp>
            <p:nvSpPr>
              <p:cNvPr id="73830" name="Freeform 161"/>
              <p:cNvSpPr>
                <a:spLocks/>
              </p:cNvSpPr>
              <p:nvPr/>
            </p:nvSpPr>
            <p:spPr bwMode="auto">
              <a:xfrm>
                <a:off x="4230" y="2558"/>
                <a:ext cx="69" cy="106"/>
              </a:xfrm>
              <a:custGeom>
                <a:avLst/>
                <a:gdLst>
                  <a:gd name="T0" fmla="*/ 0 w 344"/>
                  <a:gd name="T1" fmla="*/ 0 h 532"/>
                  <a:gd name="T2" fmla="*/ 0 w 344"/>
                  <a:gd name="T3" fmla="*/ 0 h 532"/>
                  <a:gd name="T4" fmla="*/ 0 w 344"/>
                  <a:gd name="T5" fmla="*/ 0 h 532"/>
                  <a:gd name="T6" fmla="*/ 0 w 344"/>
                  <a:gd name="T7" fmla="*/ 0 h 532"/>
                  <a:gd name="T8" fmla="*/ 0 w 344"/>
                  <a:gd name="T9" fmla="*/ 0 h 532"/>
                  <a:gd name="T10" fmla="*/ 0 w 344"/>
                  <a:gd name="T11" fmla="*/ 0 h 532"/>
                  <a:gd name="T12" fmla="*/ 0 w 344"/>
                  <a:gd name="T13" fmla="*/ 0 h 532"/>
                  <a:gd name="T14" fmla="*/ 0 w 344"/>
                  <a:gd name="T15" fmla="*/ 0 h 532"/>
                  <a:gd name="T16" fmla="*/ 0 w 344"/>
                  <a:gd name="T17" fmla="*/ 0 h 532"/>
                  <a:gd name="T18" fmla="*/ 0 w 344"/>
                  <a:gd name="T19" fmla="*/ 0 h 532"/>
                  <a:gd name="T20" fmla="*/ 0 w 344"/>
                  <a:gd name="T21" fmla="*/ 0 h 532"/>
                  <a:gd name="T22" fmla="*/ 0 w 344"/>
                  <a:gd name="T23" fmla="*/ 0 h 532"/>
                  <a:gd name="T24" fmla="*/ 0 w 344"/>
                  <a:gd name="T25" fmla="*/ 0 h 532"/>
                  <a:gd name="T26" fmla="*/ 0 w 344"/>
                  <a:gd name="T27" fmla="*/ 0 h 532"/>
                  <a:gd name="T28" fmla="*/ 0 w 344"/>
                  <a:gd name="T29" fmla="*/ 0 h 532"/>
                  <a:gd name="T30" fmla="*/ 0 w 344"/>
                  <a:gd name="T31" fmla="*/ 0 h 532"/>
                  <a:gd name="T32" fmla="*/ 0 w 344"/>
                  <a:gd name="T33" fmla="*/ 0 h 532"/>
                  <a:gd name="T34" fmla="*/ 0 w 344"/>
                  <a:gd name="T35" fmla="*/ 0 h 532"/>
                  <a:gd name="T36" fmla="*/ 0 w 344"/>
                  <a:gd name="T37" fmla="*/ 0 h 532"/>
                  <a:gd name="T38" fmla="*/ 0 w 344"/>
                  <a:gd name="T39" fmla="*/ 0 h 532"/>
                  <a:gd name="T40" fmla="*/ 0 w 344"/>
                  <a:gd name="T41" fmla="*/ 0 h 532"/>
                  <a:gd name="T42" fmla="*/ 0 w 344"/>
                  <a:gd name="T43" fmla="*/ 0 h 532"/>
                  <a:gd name="T44" fmla="*/ 0 w 344"/>
                  <a:gd name="T45" fmla="*/ 0 h 532"/>
                  <a:gd name="T46" fmla="*/ 0 w 344"/>
                  <a:gd name="T47" fmla="*/ 0 h 532"/>
                  <a:gd name="T48" fmla="*/ 0 w 344"/>
                  <a:gd name="T49" fmla="*/ 0 h 532"/>
                  <a:gd name="T50" fmla="*/ 0 w 344"/>
                  <a:gd name="T51" fmla="*/ 0 h 532"/>
                  <a:gd name="T52" fmla="*/ 0 w 344"/>
                  <a:gd name="T53" fmla="*/ 0 h 532"/>
                  <a:gd name="T54" fmla="*/ 0 w 344"/>
                  <a:gd name="T55" fmla="*/ 0 h 532"/>
                  <a:gd name="T56" fmla="*/ 0 w 344"/>
                  <a:gd name="T57" fmla="*/ 0 h 532"/>
                  <a:gd name="T58" fmla="*/ 0 w 344"/>
                  <a:gd name="T59" fmla="*/ 0 h 532"/>
                  <a:gd name="T60" fmla="*/ 0 w 344"/>
                  <a:gd name="T61" fmla="*/ 0 h 532"/>
                  <a:gd name="T62" fmla="*/ 0 w 344"/>
                  <a:gd name="T63" fmla="*/ 0 h 532"/>
                  <a:gd name="T64" fmla="*/ 0 w 344"/>
                  <a:gd name="T65" fmla="*/ 0 h 532"/>
                  <a:gd name="T66" fmla="*/ 0 w 344"/>
                  <a:gd name="T67" fmla="*/ 0 h 532"/>
                  <a:gd name="T68" fmla="*/ 0 w 344"/>
                  <a:gd name="T69" fmla="*/ 0 h 532"/>
                  <a:gd name="T70" fmla="*/ 0 w 344"/>
                  <a:gd name="T71" fmla="*/ 0 h 532"/>
                  <a:gd name="T72" fmla="*/ 0 w 344"/>
                  <a:gd name="T73" fmla="*/ 0 h 532"/>
                  <a:gd name="T74" fmla="*/ 0 w 344"/>
                  <a:gd name="T75" fmla="*/ 0 h 532"/>
                  <a:gd name="T76" fmla="*/ 0 w 344"/>
                  <a:gd name="T77" fmla="*/ 0 h 532"/>
                  <a:gd name="T78" fmla="*/ 0 w 344"/>
                  <a:gd name="T79" fmla="*/ 0 h 532"/>
                  <a:gd name="T80" fmla="*/ 0 w 344"/>
                  <a:gd name="T81" fmla="*/ 0 h 532"/>
                  <a:gd name="T82" fmla="*/ 0 w 344"/>
                  <a:gd name="T83" fmla="*/ 0 h 532"/>
                  <a:gd name="T84" fmla="*/ 0 w 344"/>
                  <a:gd name="T85" fmla="*/ 0 h 532"/>
                  <a:gd name="T86" fmla="*/ 0 w 344"/>
                  <a:gd name="T87" fmla="*/ 0 h 532"/>
                  <a:gd name="T88" fmla="*/ 0 w 344"/>
                  <a:gd name="T89" fmla="*/ 0 h 532"/>
                  <a:gd name="T90" fmla="*/ 0 w 344"/>
                  <a:gd name="T91" fmla="*/ 0 h 532"/>
                  <a:gd name="T92" fmla="*/ 0 w 344"/>
                  <a:gd name="T93" fmla="*/ 0 h 532"/>
                  <a:gd name="T94" fmla="*/ 0 w 344"/>
                  <a:gd name="T95" fmla="*/ 0 h 532"/>
                  <a:gd name="T96" fmla="*/ 0 w 344"/>
                  <a:gd name="T97" fmla="*/ 0 h 532"/>
                  <a:gd name="T98" fmla="*/ 0 w 344"/>
                  <a:gd name="T99" fmla="*/ 0 h 532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344"/>
                  <a:gd name="T151" fmla="*/ 0 h 532"/>
                  <a:gd name="T152" fmla="*/ 344 w 344"/>
                  <a:gd name="T153" fmla="*/ 532 h 532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344" h="532">
                    <a:moveTo>
                      <a:pt x="115" y="165"/>
                    </a:moveTo>
                    <a:lnTo>
                      <a:pt x="129" y="185"/>
                    </a:lnTo>
                    <a:lnTo>
                      <a:pt x="142" y="206"/>
                    </a:lnTo>
                    <a:lnTo>
                      <a:pt x="154" y="227"/>
                    </a:lnTo>
                    <a:lnTo>
                      <a:pt x="166" y="249"/>
                    </a:lnTo>
                    <a:lnTo>
                      <a:pt x="179" y="269"/>
                    </a:lnTo>
                    <a:lnTo>
                      <a:pt x="190" y="290"/>
                    </a:lnTo>
                    <a:lnTo>
                      <a:pt x="202" y="311"/>
                    </a:lnTo>
                    <a:lnTo>
                      <a:pt x="214" y="333"/>
                    </a:lnTo>
                    <a:lnTo>
                      <a:pt x="227" y="354"/>
                    </a:lnTo>
                    <a:lnTo>
                      <a:pt x="241" y="373"/>
                    </a:lnTo>
                    <a:lnTo>
                      <a:pt x="256" y="393"/>
                    </a:lnTo>
                    <a:lnTo>
                      <a:pt x="271" y="413"/>
                    </a:lnTo>
                    <a:lnTo>
                      <a:pt x="287" y="431"/>
                    </a:lnTo>
                    <a:lnTo>
                      <a:pt x="305" y="450"/>
                    </a:lnTo>
                    <a:lnTo>
                      <a:pt x="323" y="467"/>
                    </a:lnTo>
                    <a:lnTo>
                      <a:pt x="344" y="483"/>
                    </a:lnTo>
                    <a:lnTo>
                      <a:pt x="257" y="532"/>
                    </a:lnTo>
                    <a:lnTo>
                      <a:pt x="248" y="522"/>
                    </a:lnTo>
                    <a:lnTo>
                      <a:pt x="242" y="512"/>
                    </a:lnTo>
                    <a:lnTo>
                      <a:pt x="238" y="502"/>
                    </a:lnTo>
                    <a:lnTo>
                      <a:pt x="234" y="490"/>
                    </a:lnTo>
                    <a:lnTo>
                      <a:pt x="231" y="478"/>
                    </a:lnTo>
                    <a:lnTo>
                      <a:pt x="227" y="466"/>
                    </a:lnTo>
                    <a:lnTo>
                      <a:pt x="224" y="454"/>
                    </a:lnTo>
                    <a:lnTo>
                      <a:pt x="218" y="444"/>
                    </a:lnTo>
                    <a:lnTo>
                      <a:pt x="204" y="416"/>
                    </a:lnTo>
                    <a:lnTo>
                      <a:pt x="189" y="388"/>
                    </a:lnTo>
                    <a:lnTo>
                      <a:pt x="174" y="362"/>
                    </a:lnTo>
                    <a:lnTo>
                      <a:pt x="160" y="334"/>
                    </a:lnTo>
                    <a:lnTo>
                      <a:pt x="145" y="306"/>
                    </a:lnTo>
                    <a:lnTo>
                      <a:pt x="131" y="280"/>
                    </a:lnTo>
                    <a:lnTo>
                      <a:pt x="116" y="252"/>
                    </a:lnTo>
                    <a:lnTo>
                      <a:pt x="102" y="224"/>
                    </a:lnTo>
                    <a:lnTo>
                      <a:pt x="89" y="197"/>
                    </a:lnTo>
                    <a:lnTo>
                      <a:pt x="75" y="169"/>
                    </a:lnTo>
                    <a:lnTo>
                      <a:pt x="61" y="141"/>
                    </a:lnTo>
                    <a:lnTo>
                      <a:pt x="48" y="113"/>
                    </a:lnTo>
                    <a:lnTo>
                      <a:pt x="35" y="86"/>
                    </a:lnTo>
                    <a:lnTo>
                      <a:pt x="23" y="57"/>
                    </a:lnTo>
                    <a:lnTo>
                      <a:pt x="11" y="29"/>
                    </a:lnTo>
                    <a:lnTo>
                      <a:pt x="0" y="0"/>
                    </a:lnTo>
                    <a:lnTo>
                      <a:pt x="18" y="20"/>
                    </a:lnTo>
                    <a:lnTo>
                      <a:pt x="34" y="39"/>
                    </a:lnTo>
                    <a:lnTo>
                      <a:pt x="48" y="60"/>
                    </a:lnTo>
                    <a:lnTo>
                      <a:pt x="61" y="81"/>
                    </a:lnTo>
                    <a:lnTo>
                      <a:pt x="74" y="103"/>
                    </a:lnTo>
                    <a:lnTo>
                      <a:pt x="86" y="124"/>
                    </a:lnTo>
                    <a:lnTo>
                      <a:pt x="100" y="145"/>
                    </a:lnTo>
                    <a:lnTo>
                      <a:pt x="115" y="165"/>
                    </a:lnTo>
                    <a:close/>
                  </a:path>
                </a:pathLst>
              </a:custGeom>
              <a:solidFill>
                <a:srgbClr val="FFFF00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 dirty="0"/>
              </a:p>
            </p:txBody>
          </p:sp>
          <p:sp>
            <p:nvSpPr>
              <p:cNvPr id="73831" name="Freeform 162"/>
              <p:cNvSpPr>
                <a:spLocks/>
              </p:cNvSpPr>
              <p:nvPr/>
            </p:nvSpPr>
            <p:spPr bwMode="auto">
              <a:xfrm>
                <a:off x="4025" y="2558"/>
                <a:ext cx="186" cy="67"/>
              </a:xfrm>
              <a:custGeom>
                <a:avLst/>
                <a:gdLst>
                  <a:gd name="T0" fmla="*/ 0 w 932"/>
                  <a:gd name="T1" fmla="*/ 0 h 337"/>
                  <a:gd name="T2" fmla="*/ 0 w 932"/>
                  <a:gd name="T3" fmla="*/ 0 h 337"/>
                  <a:gd name="T4" fmla="*/ 0 w 932"/>
                  <a:gd name="T5" fmla="*/ 0 h 337"/>
                  <a:gd name="T6" fmla="*/ 0 w 932"/>
                  <a:gd name="T7" fmla="*/ 0 h 337"/>
                  <a:gd name="T8" fmla="*/ 0 w 932"/>
                  <a:gd name="T9" fmla="*/ 0 h 337"/>
                  <a:gd name="T10" fmla="*/ 0 w 932"/>
                  <a:gd name="T11" fmla="*/ 0 h 337"/>
                  <a:gd name="T12" fmla="*/ 0 w 932"/>
                  <a:gd name="T13" fmla="*/ 0 h 337"/>
                  <a:gd name="T14" fmla="*/ 0 w 932"/>
                  <a:gd name="T15" fmla="*/ 0 h 337"/>
                  <a:gd name="T16" fmla="*/ 0 w 932"/>
                  <a:gd name="T17" fmla="*/ 0 h 337"/>
                  <a:gd name="T18" fmla="*/ 0 w 932"/>
                  <a:gd name="T19" fmla="*/ 0 h 337"/>
                  <a:gd name="T20" fmla="*/ 0 w 932"/>
                  <a:gd name="T21" fmla="*/ 0 h 337"/>
                  <a:gd name="T22" fmla="*/ 0 w 932"/>
                  <a:gd name="T23" fmla="*/ 0 h 337"/>
                  <a:gd name="T24" fmla="*/ 0 w 932"/>
                  <a:gd name="T25" fmla="*/ 0 h 337"/>
                  <a:gd name="T26" fmla="*/ 0 w 932"/>
                  <a:gd name="T27" fmla="*/ 0 h 337"/>
                  <a:gd name="T28" fmla="*/ 0 w 932"/>
                  <a:gd name="T29" fmla="*/ 0 h 337"/>
                  <a:gd name="T30" fmla="*/ 0 w 932"/>
                  <a:gd name="T31" fmla="*/ 0 h 337"/>
                  <a:gd name="T32" fmla="*/ 0 w 932"/>
                  <a:gd name="T33" fmla="*/ 0 h 337"/>
                  <a:gd name="T34" fmla="*/ 0 w 932"/>
                  <a:gd name="T35" fmla="*/ 0 h 337"/>
                  <a:gd name="T36" fmla="*/ 0 w 932"/>
                  <a:gd name="T37" fmla="*/ 0 h 337"/>
                  <a:gd name="T38" fmla="*/ 0 w 932"/>
                  <a:gd name="T39" fmla="*/ 0 h 337"/>
                  <a:gd name="T40" fmla="*/ 0 w 932"/>
                  <a:gd name="T41" fmla="*/ 0 h 337"/>
                  <a:gd name="T42" fmla="*/ 0 w 932"/>
                  <a:gd name="T43" fmla="*/ 0 h 337"/>
                  <a:gd name="T44" fmla="*/ 0 w 932"/>
                  <a:gd name="T45" fmla="*/ 0 h 337"/>
                  <a:gd name="T46" fmla="*/ 0 w 932"/>
                  <a:gd name="T47" fmla="*/ 0 h 337"/>
                  <a:gd name="T48" fmla="*/ 0 w 932"/>
                  <a:gd name="T49" fmla="*/ 0 h 337"/>
                  <a:gd name="T50" fmla="*/ 0 w 932"/>
                  <a:gd name="T51" fmla="*/ 0 h 337"/>
                  <a:gd name="T52" fmla="*/ 0 w 932"/>
                  <a:gd name="T53" fmla="*/ 0 h 337"/>
                  <a:gd name="T54" fmla="*/ 0 w 932"/>
                  <a:gd name="T55" fmla="*/ 0 h 337"/>
                  <a:gd name="T56" fmla="*/ 0 w 932"/>
                  <a:gd name="T57" fmla="*/ 0 h 337"/>
                  <a:gd name="T58" fmla="*/ 0 w 932"/>
                  <a:gd name="T59" fmla="*/ 0 h 337"/>
                  <a:gd name="T60" fmla="*/ 0 w 932"/>
                  <a:gd name="T61" fmla="*/ 0 h 337"/>
                  <a:gd name="T62" fmla="*/ 0 w 932"/>
                  <a:gd name="T63" fmla="*/ 0 h 337"/>
                  <a:gd name="T64" fmla="*/ 0 w 932"/>
                  <a:gd name="T65" fmla="*/ 0 h 337"/>
                  <a:gd name="T66" fmla="*/ 0 w 932"/>
                  <a:gd name="T67" fmla="*/ 0 h 337"/>
                  <a:gd name="T68" fmla="*/ 0 w 932"/>
                  <a:gd name="T69" fmla="*/ 0 h 337"/>
                  <a:gd name="T70" fmla="*/ 0 w 932"/>
                  <a:gd name="T71" fmla="*/ 0 h 337"/>
                  <a:gd name="T72" fmla="*/ 0 w 932"/>
                  <a:gd name="T73" fmla="*/ 0 h 337"/>
                  <a:gd name="T74" fmla="*/ 0 w 932"/>
                  <a:gd name="T75" fmla="*/ 0 h 337"/>
                  <a:gd name="T76" fmla="*/ 0 w 932"/>
                  <a:gd name="T77" fmla="*/ 0 h 337"/>
                  <a:gd name="T78" fmla="*/ 0 w 932"/>
                  <a:gd name="T79" fmla="*/ 0 h 337"/>
                  <a:gd name="T80" fmla="*/ 0 w 932"/>
                  <a:gd name="T81" fmla="*/ 0 h 337"/>
                  <a:gd name="T82" fmla="*/ 0 w 932"/>
                  <a:gd name="T83" fmla="*/ 0 h 337"/>
                  <a:gd name="T84" fmla="*/ 0 w 932"/>
                  <a:gd name="T85" fmla="*/ 0 h 337"/>
                  <a:gd name="T86" fmla="*/ 0 w 932"/>
                  <a:gd name="T87" fmla="*/ 0 h 337"/>
                  <a:gd name="T88" fmla="*/ 0 w 932"/>
                  <a:gd name="T89" fmla="*/ 0 h 337"/>
                  <a:gd name="T90" fmla="*/ 0 w 932"/>
                  <a:gd name="T91" fmla="*/ 0 h 337"/>
                  <a:gd name="T92" fmla="*/ 0 w 932"/>
                  <a:gd name="T93" fmla="*/ 0 h 337"/>
                  <a:gd name="T94" fmla="*/ 0 w 932"/>
                  <a:gd name="T95" fmla="*/ 0 h 337"/>
                  <a:gd name="T96" fmla="*/ 0 w 932"/>
                  <a:gd name="T97" fmla="*/ 0 h 337"/>
                  <a:gd name="T98" fmla="*/ 0 w 932"/>
                  <a:gd name="T99" fmla="*/ 0 h 337"/>
                  <a:gd name="T100" fmla="*/ 0 w 932"/>
                  <a:gd name="T101" fmla="*/ 0 h 337"/>
                  <a:gd name="T102" fmla="*/ 0 w 932"/>
                  <a:gd name="T103" fmla="*/ 0 h 337"/>
                  <a:gd name="T104" fmla="*/ 0 w 932"/>
                  <a:gd name="T105" fmla="*/ 0 h 337"/>
                  <a:gd name="T106" fmla="*/ 0 w 932"/>
                  <a:gd name="T107" fmla="*/ 0 h 337"/>
                  <a:gd name="T108" fmla="*/ 0 w 932"/>
                  <a:gd name="T109" fmla="*/ 0 h 337"/>
                  <a:gd name="T110" fmla="*/ 0 w 932"/>
                  <a:gd name="T111" fmla="*/ 0 h 337"/>
                  <a:gd name="T112" fmla="*/ 0 w 932"/>
                  <a:gd name="T113" fmla="*/ 0 h 337"/>
                  <a:gd name="T114" fmla="*/ 0 w 932"/>
                  <a:gd name="T115" fmla="*/ 0 h 337"/>
                  <a:gd name="T116" fmla="*/ 0 w 932"/>
                  <a:gd name="T117" fmla="*/ 0 h 337"/>
                  <a:gd name="T118" fmla="*/ 0 w 932"/>
                  <a:gd name="T119" fmla="*/ 0 h 337"/>
                  <a:gd name="T120" fmla="*/ 0 w 932"/>
                  <a:gd name="T121" fmla="*/ 0 h 337"/>
                  <a:gd name="T122" fmla="*/ 0 w 932"/>
                  <a:gd name="T123" fmla="*/ 0 h 337"/>
                  <a:gd name="T124" fmla="*/ 0 w 932"/>
                  <a:gd name="T125" fmla="*/ 0 h 337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932"/>
                  <a:gd name="T190" fmla="*/ 0 h 337"/>
                  <a:gd name="T191" fmla="*/ 932 w 932"/>
                  <a:gd name="T192" fmla="*/ 337 h 337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932" h="337">
                    <a:moveTo>
                      <a:pt x="382" y="101"/>
                    </a:moveTo>
                    <a:lnTo>
                      <a:pt x="394" y="101"/>
                    </a:lnTo>
                    <a:lnTo>
                      <a:pt x="407" y="101"/>
                    </a:lnTo>
                    <a:lnTo>
                      <a:pt x="421" y="100"/>
                    </a:lnTo>
                    <a:lnTo>
                      <a:pt x="434" y="98"/>
                    </a:lnTo>
                    <a:lnTo>
                      <a:pt x="446" y="96"/>
                    </a:lnTo>
                    <a:lnTo>
                      <a:pt x="459" y="92"/>
                    </a:lnTo>
                    <a:lnTo>
                      <a:pt x="473" y="90"/>
                    </a:lnTo>
                    <a:lnTo>
                      <a:pt x="486" y="88"/>
                    </a:lnTo>
                    <a:lnTo>
                      <a:pt x="498" y="85"/>
                    </a:lnTo>
                    <a:lnTo>
                      <a:pt x="511" y="85"/>
                    </a:lnTo>
                    <a:lnTo>
                      <a:pt x="524" y="85"/>
                    </a:lnTo>
                    <a:lnTo>
                      <a:pt x="535" y="86"/>
                    </a:lnTo>
                    <a:lnTo>
                      <a:pt x="548" y="89"/>
                    </a:lnTo>
                    <a:lnTo>
                      <a:pt x="560" y="93"/>
                    </a:lnTo>
                    <a:lnTo>
                      <a:pt x="570" y="100"/>
                    </a:lnTo>
                    <a:lnTo>
                      <a:pt x="582" y="108"/>
                    </a:lnTo>
                    <a:lnTo>
                      <a:pt x="593" y="118"/>
                    </a:lnTo>
                    <a:lnTo>
                      <a:pt x="602" y="129"/>
                    </a:lnTo>
                    <a:lnTo>
                      <a:pt x="613" y="141"/>
                    </a:lnTo>
                    <a:lnTo>
                      <a:pt x="622" y="151"/>
                    </a:lnTo>
                    <a:lnTo>
                      <a:pt x="631" y="162"/>
                    </a:lnTo>
                    <a:lnTo>
                      <a:pt x="642" y="171"/>
                    </a:lnTo>
                    <a:lnTo>
                      <a:pt x="653" y="178"/>
                    </a:lnTo>
                    <a:lnTo>
                      <a:pt x="666" y="182"/>
                    </a:lnTo>
                    <a:lnTo>
                      <a:pt x="681" y="178"/>
                    </a:lnTo>
                    <a:lnTo>
                      <a:pt x="695" y="173"/>
                    </a:lnTo>
                    <a:lnTo>
                      <a:pt x="710" y="171"/>
                    </a:lnTo>
                    <a:lnTo>
                      <a:pt x="725" y="171"/>
                    </a:lnTo>
                    <a:lnTo>
                      <a:pt x="739" y="171"/>
                    </a:lnTo>
                    <a:lnTo>
                      <a:pt x="754" y="172"/>
                    </a:lnTo>
                    <a:lnTo>
                      <a:pt x="768" y="175"/>
                    </a:lnTo>
                    <a:lnTo>
                      <a:pt x="783" y="179"/>
                    </a:lnTo>
                    <a:lnTo>
                      <a:pt x="795" y="183"/>
                    </a:lnTo>
                    <a:lnTo>
                      <a:pt x="809" y="189"/>
                    </a:lnTo>
                    <a:lnTo>
                      <a:pt x="823" y="195"/>
                    </a:lnTo>
                    <a:lnTo>
                      <a:pt x="836" y="203"/>
                    </a:lnTo>
                    <a:lnTo>
                      <a:pt x="847" y="211"/>
                    </a:lnTo>
                    <a:lnTo>
                      <a:pt x="859" y="219"/>
                    </a:lnTo>
                    <a:lnTo>
                      <a:pt x="870" y="229"/>
                    </a:lnTo>
                    <a:lnTo>
                      <a:pt x="881" y="239"/>
                    </a:lnTo>
                    <a:lnTo>
                      <a:pt x="888" y="239"/>
                    </a:lnTo>
                    <a:lnTo>
                      <a:pt x="895" y="239"/>
                    </a:lnTo>
                    <a:lnTo>
                      <a:pt x="902" y="239"/>
                    </a:lnTo>
                    <a:lnTo>
                      <a:pt x="909" y="239"/>
                    </a:lnTo>
                    <a:lnTo>
                      <a:pt x="914" y="240"/>
                    </a:lnTo>
                    <a:lnTo>
                      <a:pt x="920" y="241"/>
                    </a:lnTo>
                    <a:lnTo>
                      <a:pt x="926" y="244"/>
                    </a:lnTo>
                    <a:lnTo>
                      <a:pt x="932" y="247"/>
                    </a:lnTo>
                    <a:lnTo>
                      <a:pt x="932" y="256"/>
                    </a:lnTo>
                    <a:lnTo>
                      <a:pt x="920" y="271"/>
                    </a:lnTo>
                    <a:lnTo>
                      <a:pt x="907" y="283"/>
                    </a:lnTo>
                    <a:lnTo>
                      <a:pt x="894" y="290"/>
                    </a:lnTo>
                    <a:lnTo>
                      <a:pt x="881" y="294"/>
                    </a:lnTo>
                    <a:lnTo>
                      <a:pt x="866" y="296"/>
                    </a:lnTo>
                    <a:lnTo>
                      <a:pt x="852" y="296"/>
                    </a:lnTo>
                    <a:lnTo>
                      <a:pt x="837" y="293"/>
                    </a:lnTo>
                    <a:lnTo>
                      <a:pt x="822" y="290"/>
                    </a:lnTo>
                    <a:lnTo>
                      <a:pt x="807" y="285"/>
                    </a:lnTo>
                    <a:lnTo>
                      <a:pt x="792" y="282"/>
                    </a:lnTo>
                    <a:lnTo>
                      <a:pt x="777" y="278"/>
                    </a:lnTo>
                    <a:lnTo>
                      <a:pt x="761" y="276"/>
                    </a:lnTo>
                    <a:lnTo>
                      <a:pt x="746" y="275"/>
                    </a:lnTo>
                    <a:lnTo>
                      <a:pt x="731" y="277"/>
                    </a:lnTo>
                    <a:lnTo>
                      <a:pt x="716" y="282"/>
                    </a:lnTo>
                    <a:lnTo>
                      <a:pt x="701" y="289"/>
                    </a:lnTo>
                    <a:lnTo>
                      <a:pt x="687" y="293"/>
                    </a:lnTo>
                    <a:lnTo>
                      <a:pt x="674" y="299"/>
                    </a:lnTo>
                    <a:lnTo>
                      <a:pt x="660" y="305"/>
                    </a:lnTo>
                    <a:lnTo>
                      <a:pt x="646" y="311"/>
                    </a:lnTo>
                    <a:lnTo>
                      <a:pt x="632" y="315"/>
                    </a:lnTo>
                    <a:lnTo>
                      <a:pt x="617" y="321"/>
                    </a:lnTo>
                    <a:lnTo>
                      <a:pt x="604" y="326"/>
                    </a:lnTo>
                    <a:lnTo>
                      <a:pt x="590" y="330"/>
                    </a:lnTo>
                    <a:lnTo>
                      <a:pt x="575" y="333"/>
                    </a:lnTo>
                    <a:lnTo>
                      <a:pt x="560" y="336"/>
                    </a:lnTo>
                    <a:lnTo>
                      <a:pt x="546" y="337"/>
                    </a:lnTo>
                    <a:lnTo>
                      <a:pt x="531" y="336"/>
                    </a:lnTo>
                    <a:lnTo>
                      <a:pt x="516" y="335"/>
                    </a:lnTo>
                    <a:lnTo>
                      <a:pt x="502" y="331"/>
                    </a:lnTo>
                    <a:lnTo>
                      <a:pt x="487" y="327"/>
                    </a:lnTo>
                    <a:lnTo>
                      <a:pt x="472" y="320"/>
                    </a:lnTo>
                    <a:lnTo>
                      <a:pt x="457" y="308"/>
                    </a:lnTo>
                    <a:lnTo>
                      <a:pt x="442" y="298"/>
                    </a:lnTo>
                    <a:lnTo>
                      <a:pt x="424" y="291"/>
                    </a:lnTo>
                    <a:lnTo>
                      <a:pt x="407" y="284"/>
                    </a:lnTo>
                    <a:lnTo>
                      <a:pt x="390" y="281"/>
                    </a:lnTo>
                    <a:lnTo>
                      <a:pt x="371" y="277"/>
                    </a:lnTo>
                    <a:lnTo>
                      <a:pt x="352" y="276"/>
                    </a:lnTo>
                    <a:lnTo>
                      <a:pt x="333" y="276"/>
                    </a:lnTo>
                    <a:lnTo>
                      <a:pt x="313" y="276"/>
                    </a:lnTo>
                    <a:lnTo>
                      <a:pt x="294" y="278"/>
                    </a:lnTo>
                    <a:lnTo>
                      <a:pt x="275" y="281"/>
                    </a:lnTo>
                    <a:lnTo>
                      <a:pt x="256" y="284"/>
                    </a:lnTo>
                    <a:lnTo>
                      <a:pt x="237" y="287"/>
                    </a:lnTo>
                    <a:lnTo>
                      <a:pt x="219" y="291"/>
                    </a:lnTo>
                    <a:lnTo>
                      <a:pt x="201" y="296"/>
                    </a:lnTo>
                    <a:lnTo>
                      <a:pt x="184" y="299"/>
                    </a:lnTo>
                    <a:lnTo>
                      <a:pt x="164" y="303"/>
                    </a:lnTo>
                    <a:lnTo>
                      <a:pt x="145" y="306"/>
                    </a:lnTo>
                    <a:lnTo>
                      <a:pt x="124" y="307"/>
                    </a:lnTo>
                    <a:lnTo>
                      <a:pt x="103" y="308"/>
                    </a:lnTo>
                    <a:lnTo>
                      <a:pt x="82" y="307"/>
                    </a:lnTo>
                    <a:lnTo>
                      <a:pt x="63" y="304"/>
                    </a:lnTo>
                    <a:lnTo>
                      <a:pt x="44" y="298"/>
                    </a:lnTo>
                    <a:lnTo>
                      <a:pt x="28" y="289"/>
                    </a:lnTo>
                    <a:lnTo>
                      <a:pt x="28" y="257"/>
                    </a:lnTo>
                    <a:lnTo>
                      <a:pt x="51" y="263"/>
                    </a:lnTo>
                    <a:lnTo>
                      <a:pt x="75" y="268"/>
                    </a:lnTo>
                    <a:lnTo>
                      <a:pt x="99" y="269"/>
                    </a:lnTo>
                    <a:lnTo>
                      <a:pt x="122" y="269"/>
                    </a:lnTo>
                    <a:lnTo>
                      <a:pt x="144" y="268"/>
                    </a:lnTo>
                    <a:lnTo>
                      <a:pt x="167" y="264"/>
                    </a:lnTo>
                    <a:lnTo>
                      <a:pt x="189" y="261"/>
                    </a:lnTo>
                    <a:lnTo>
                      <a:pt x="212" y="256"/>
                    </a:lnTo>
                    <a:lnTo>
                      <a:pt x="234" y="252"/>
                    </a:lnTo>
                    <a:lnTo>
                      <a:pt x="256" y="247"/>
                    </a:lnTo>
                    <a:lnTo>
                      <a:pt x="279" y="242"/>
                    </a:lnTo>
                    <a:lnTo>
                      <a:pt x="301" y="238"/>
                    </a:lnTo>
                    <a:lnTo>
                      <a:pt x="324" y="235"/>
                    </a:lnTo>
                    <a:lnTo>
                      <a:pt x="346" y="233"/>
                    </a:lnTo>
                    <a:lnTo>
                      <a:pt x="369" y="232"/>
                    </a:lnTo>
                    <a:lnTo>
                      <a:pt x="392" y="233"/>
                    </a:lnTo>
                    <a:lnTo>
                      <a:pt x="415" y="239"/>
                    </a:lnTo>
                    <a:lnTo>
                      <a:pt x="437" y="247"/>
                    </a:lnTo>
                    <a:lnTo>
                      <a:pt x="459" y="256"/>
                    </a:lnTo>
                    <a:lnTo>
                      <a:pt x="481" y="267"/>
                    </a:lnTo>
                    <a:lnTo>
                      <a:pt x="503" y="276"/>
                    </a:lnTo>
                    <a:lnTo>
                      <a:pt x="525" y="282"/>
                    </a:lnTo>
                    <a:lnTo>
                      <a:pt x="549" y="284"/>
                    </a:lnTo>
                    <a:lnTo>
                      <a:pt x="576" y="281"/>
                    </a:lnTo>
                    <a:lnTo>
                      <a:pt x="595" y="278"/>
                    </a:lnTo>
                    <a:lnTo>
                      <a:pt x="615" y="276"/>
                    </a:lnTo>
                    <a:lnTo>
                      <a:pt x="635" y="274"/>
                    </a:lnTo>
                    <a:lnTo>
                      <a:pt x="654" y="270"/>
                    </a:lnTo>
                    <a:lnTo>
                      <a:pt x="673" y="266"/>
                    </a:lnTo>
                    <a:lnTo>
                      <a:pt x="691" y="260"/>
                    </a:lnTo>
                    <a:lnTo>
                      <a:pt x="709" y="252"/>
                    </a:lnTo>
                    <a:lnTo>
                      <a:pt x="725" y="241"/>
                    </a:lnTo>
                    <a:lnTo>
                      <a:pt x="709" y="246"/>
                    </a:lnTo>
                    <a:lnTo>
                      <a:pt x="692" y="248"/>
                    </a:lnTo>
                    <a:lnTo>
                      <a:pt x="677" y="248"/>
                    </a:lnTo>
                    <a:lnTo>
                      <a:pt x="662" y="247"/>
                    </a:lnTo>
                    <a:lnTo>
                      <a:pt x="647" y="245"/>
                    </a:lnTo>
                    <a:lnTo>
                      <a:pt x="632" y="240"/>
                    </a:lnTo>
                    <a:lnTo>
                      <a:pt x="617" y="235"/>
                    </a:lnTo>
                    <a:lnTo>
                      <a:pt x="604" y="230"/>
                    </a:lnTo>
                    <a:lnTo>
                      <a:pt x="590" y="224"/>
                    </a:lnTo>
                    <a:lnTo>
                      <a:pt x="576" y="217"/>
                    </a:lnTo>
                    <a:lnTo>
                      <a:pt x="562" y="210"/>
                    </a:lnTo>
                    <a:lnTo>
                      <a:pt x="548" y="202"/>
                    </a:lnTo>
                    <a:lnTo>
                      <a:pt x="534" y="195"/>
                    </a:lnTo>
                    <a:lnTo>
                      <a:pt x="520" y="188"/>
                    </a:lnTo>
                    <a:lnTo>
                      <a:pt x="506" y="181"/>
                    </a:lnTo>
                    <a:lnTo>
                      <a:pt x="493" y="175"/>
                    </a:lnTo>
                    <a:lnTo>
                      <a:pt x="472" y="171"/>
                    </a:lnTo>
                    <a:lnTo>
                      <a:pt x="450" y="168"/>
                    </a:lnTo>
                    <a:lnTo>
                      <a:pt x="428" y="166"/>
                    </a:lnTo>
                    <a:lnTo>
                      <a:pt x="406" y="164"/>
                    </a:lnTo>
                    <a:lnTo>
                      <a:pt x="385" y="160"/>
                    </a:lnTo>
                    <a:lnTo>
                      <a:pt x="364" y="155"/>
                    </a:lnTo>
                    <a:lnTo>
                      <a:pt x="346" y="147"/>
                    </a:lnTo>
                    <a:lnTo>
                      <a:pt x="329" y="135"/>
                    </a:lnTo>
                    <a:lnTo>
                      <a:pt x="319" y="128"/>
                    </a:lnTo>
                    <a:lnTo>
                      <a:pt x="310" y="121"/>
                    </a:lnTo>
                    <a:lnTo>
                      <a:pt x="301" y="114"/>
                    </a:lnTo>
                    <a:lnTo>
                      <a:pt x="292" y="107"/>
                    </a:lnTo>
                    <a:lnTo>
                      <a:pt x="282" y="100"/>
                    </a:lnTo>
                    <a:lnTo>
                      <a:pt x="272" y="95"/>
                    </a:lnTo>
                    <a:lnTo>
                      <a:pt x="263" y="89"/>
                    </a:lnTo>
                    <a:lnTo>
                      <a:pt x="252" y="84"/>
                    </a:lnTo>
                    <a:lnTo>
                      <a:pt x="256" y="96"/>
                    </a:lnTo>
                    <a:lnTo>
                      <a:pt x="260" y="106"/>
                    </a:lnTo>
                    <a:lnTo>
                      <a:pt x="267" y="118"/>
                    </a:lnTo>
                    <a:lnTo>
                      <a:pt x="274" y="128"/>
                    </a:lnTo>
                    <a:lnTo>
                      <a:pt x="282" y="138"/>
                    </a:lnTo>
                    <a:lnTo>
                      <a:pt x="290" y="149"/>
                    </a:lnTo>
                    <a:lnTo>
                      <a:pt x="298" y="159"/>
                    </a:lnTo>
                    <a:lnTo>
                      <a:pt x="305" y="170"/>
                    </a:lnTo>
                    <a:lnTo>
                      <a:pt x="286" y="171"/>
                    </a:lnTo>
                    <a:lnTo>
                      <a:pt x="267" y="167"/>
                    </a:lnTo>
                    <a:lnTo>
                      <a:pt x="250" y="159"/>
                    </a:lnTo>
                    <a:lnTo>
                      <a:pt x="233" y="148"/>
                    </a:lnTo>
                    <a:lnTo>
                      <a:pt x="215" y="135"/>
                    </a:lnTo>
                    <a:lnTo>
                      <a:pt x="198" y="122"/>
                    </a:lnTo>
                    <a:lnTo>
                      <a:pt x="181" y="111"/>
                    </a:lnTo>
                    <a:lnTo>
                      <a:pt x="163" y="100"/>
                    </a:lnTo>
                    <a:lnTo>
                      <a:pt x="167" y="112"/>
                    </a:lnTo>
                    <a:lnTo>
                      <a:pt x="173" y="122"/>
                    </a:lnTo>
                    <a:lnTo>
                      <a:pt x="181" y="133"/>
                    </a:lnTo>
                    <a:lnTo>
                      <a:pt x="189" y="142"/>
                    </a:lnTo>
                    <a:lnTo>
                      <a:pt x="198" y="152"/>
                    </a:lnTo>
                    <a:lnTo>
                      <a:pt x="206" y="163"/>
                    </a:lnTo>
                    <a:lnTo>
                      <a:pt x="213" y="173"/>
                    </a:lnTo>
                    <a:lnTo>
                      <a:pt x="219" y="185"/>
                    </a:lnTo>
                    <a:lnTo>
                      <a:pt x="197" y="183"/>
                    </a:lnTo>
                    <a:lnTo>
                      <a:pt x="176" y="179"/>
                    </a:lnTo>
                    <a:lnTo>
                      <a:pt x="155" y="172"/>
                    </a:lnTo>
                    <a:lnTo>
                      <a:pt x="136" y="164"/>
                    </a:lnTo>
                    <a:lnTo>
                      <a:pt x="117" y="153"/>
                    </a:lnTo>
                    <a:lnTo>
                      <a:pt x="97" y="142"/>
                    </a:lnTo>
                    <a:lnTo>
                      <a:pt x="79" y="130"/>
                    </a:lnTo>
                    <a:lnTo>
                      <a:pt x="60" y="119"/>
                    </a:lnTo>
                    <a:lnTo>
                      <a:pt x="64" y="133"/>
                    </a:lnTo>
                    <a:lnTo>
                      <a:pt x="71" y="145"/>
                    </a:lnTo>
                    <a:lnTo>
                      <a:pt x="80" y="158"/>
                    </a:lnTo>
                    <a:lnTo>
                      <a:pt x="90" y="171"/>
                    </a:lnTo>
                    <a:lnTo>
                      <a:pt x="102" y="182"/>
                    </a:lnTo>
                    <a:lnTo>
                      <a:pt x="114" y="194"/>
                    </a:lnTo>
                    <a:lnTo>
                      <a:pt x="126" y="203"/>
                    </a:lnTo>
                    <a:lnTo>
                      <a:pt x="139" y="211"/>
                    </a:lnTo>
                    <a:lnTo>
                      <a:pt x="134" y="216"/>
                    </a:lnTo>
                    <a:lnTo>
                      <a:pt x="130" y="218"/>
                    </a:lnTo>
                    <a:lnTo>
                      <a:pt x="123" y="218"/>
                    </a:lnTo>
                    <a:lnTo>
                      <a:pt x="117" y="218"/>
                    </a:lnTo>
                    <a:lnTo>
                      <a:pt x="110" y="217"/>
                    </a:lnTo>
                    <a:lnTo>
                      <a:pt x="104" y="215"/>
                    </a:lnTo>
                    <a:lnTo>
                      <a:pt x="99" y="212"/>
                    </a:lnTo>
                    <a:lnTo>
                      <a:pt x="93" y="210"/>
                    </a:lnTo>
                    <a:lnTo>
                      <a:pt x="81" y="201"/>
                    </a:lnTo>
                    <a:lnTo>
                      <a:pt x="70" y="192"/>
                    </a:lnTo>
                    <a:lnTo>
                      <a:pt x="60" y="180"/>
                    </a:lnTo>
                    <a:lnTo>
                      <a:pt x="50" y="168"/>
                    </a:lnTo>
                    <a:lnTo>
                      <a:pt x="41" y="157"/>
                    </a:lnTo>
                    <a:lnTo>
                      <a:pt x="30" y="145"/>
                    </a:lnTo>
                    <a:lnTo>
                      <a:pt x="20" y="136"/>
                    </a:lnTo>
                    <a:lnTo>
                      <a:pt x="7" y="127"/>
                    </a:lnTo>
                    <a:lnTo>
                      <a:pt x="2" y="120"/>
                    </a:lnTo>
                    <a:lnTo>
                      <a:pt x="0" y="111"/>
                    </a:lnTo>
                    <a:lnTo>
                      <a:pt x="3" y="103"/>
                    </a:lnTo>
                    <a:lnTo>
                      <a:pt x="7" y="96"/>
                    </a:lnTo>
                    <a:lnTo>
                      <a:pt x="20" y="85"/>
                    </a:lnTo>
                    <a:lnTo>
                      <a:pt x="33" y="75"/>
                    </a:lnTo>
                    <a:lnTo>
                      <a:pt x="45" y="66"/>
                    </a:lnTo>
                    <a:lnTo>
                      <a:pt x="58" y="55"/>
                    </a:lnTo>
                    <a:lnTo>
                      <a:pt x="71" y="46"/>
                    </a:lnTo>
                    <a:lnTo>
                      <a:pt x="85" y="37"/>
                    </a:lnTo>
                    <a:lnTo>
                      <a:pt x="99" y="29"/>
                    </a:lnTo>
                    <a:lnTo>
                      <a:pt x="112" y="21"/>
                    </a:lnTo>
                    <a:lnTo>
                      <a:pt x="126" y="14"/>
                    </a:lnTo>
                    <a:lnTo>
                      <a:pt x="140" y="9"/>
                    </a:lnTo>
                    <a:lnTo>
                      <a:pt x="155" y="4"/>
                    </a:lnTo>
                    <a:lnTo>
                      <a:pt x="170" y="1"/>
                    </a:lnTo>
                    <a:lnTo>
                      <a:pt x="185" y="0"/>
                    </a:lnTo>
                    <a:lnTo>
                      <a:pt x="201" y="1"/>
                    </a:lnTo>
                    <a:lnTo>
                      <a:pt x="218" y="2"/>
                    </a:lnTo>
                    <a:lnTo>
                      <a:pt x="234" y="7"/>
                    </a:lnTo>
                    <a:lnTo>
                      <a:pt x="253" y="16"/>
                    </a:lnTo>
                    <a:lnTo>
                      <a:pt x="271" y="29"/>
                    </a:lnTo>
                    <a:lnTo>
                      <a:pt x="288" y="44"/>
                    </a:lnTo>
                    <a:lnTo>
                      <a:pt x="305" y="60"/>
                    </a:lnTo>
                    <a:lnTo>
                      <a:pt x="323" y="75"/>
                    </a:lnTo>
                    <a:lnTo>
                      <a:pt x="340" y="88"/>
                    </a:lnTo>
                    <a:lnTo>
                      <a:pt x="360" y="97"/>
                    </a:lnTo>
                    <a:lnTo>
                      <a:pt x="382" y="101"/>
                    </a:lnTo>
                    <a:close/>
                  </a:path>
                </a:pathLst>
              </a:custGeom>
              <a:solidFill>
                <a:srgbClr val="FFFFFF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 dirty="0"/>
              </a:p>
            </p:txBody>
          </p:sp>
          <p:sp>
            <p:nvSpPr>
              <p:cNvPr id="73832" name="Freeform 163"/>
              <p:cNvSpPr>
                <a:spLocks/>
              </p:cNvSpPr>
              <p:nvPr/>
            </p:nvSpPr>
            <p:spPr bwMode="auto">
              <a:xfrm>
                <a:off x="4536" y="2570"/>
                <a:ext cx="7" cy="16"/>
              </a:xfrm>
              <a:custGeom>
                <a:avLst/>
                <a:gdLst>
                  <a:gd name="T0" fmla="*/ 0 w 35"/>
                  <a:gd name="T1" fmla="*/ 0 h 79"/>
                  <a:gd name="T2" fmla="*/ 0 w 35"/>
                  <a:gd name="T3" fmla="*/ 0 h 79"/>
                  <a:gd name="T4" fmla="*/ 0 w 35"/>
                  <a:gd name="T5" fmla="*/ 0 h 79"/>
                  <a:gd name="T6" fmla="*/ 0 w 35"/>
                  <a:gd name="T7" fmla="*/ 0 h 79"/>
                  <a:gd name="T8" fmla="*/ 0 w 35"/>
                  <a:gd name="T9" fmla="*/ 0 h 79"/>
                  <a:gd name="T10" fmla="*/ 0 w 35"/>
                  <a:gd name="T11" fmla="*/ 0 h 79"/>
                  <a:gd name="T12" fmla="*/ 0 w 35"/>
                  <a:gd name="T13" fmla="*/ 0 h 79"/>
                  <a:gd name="T14" fmla="*/ 0 w 35"/>
                  <a:gd name="T15" fmla="*/ 0 h 79"/>
                  <a:gd name="T16" fmla="*/ 0 w 35"/>
                  <a:gd name="T17" fmla="*/ 0 h 79"/>
                  <a:gd name="T18" fmla="*/ 0 w 35"/>
                  <a:gd name="T19" fmla="*/ 0 h 79"/>
                  <a:gd name="T20" fmla="*/ 0 w 35"/>
                  <a:gd name="T21" fmla="*/ 0 h 79"/>
                  <a:gd name="T22" fmla="*/ 0 w 35"/>
                  <a:gd name="T23" fmla="*/ 0 h 79"/>
                  <a:gd name="T24" fmla="*/ 0 w 35"/>
                  <a:gd name="T25" fmla="*/ 0 h 79"/>
                  <a:gd name="T26" fmla="*/ 0 w 35"/>
                  <a:gd name="T27" fmla="*/ 0 h 79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35"/>
                  <a:gd name="T43" fmla="*/ 0 h 79"/>
                  <a:gd name="T44" fmla="*/ 35 w 35"/>
                  <a:gd name="T45" fmla="*/ 79 h 79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35" h="79">
                    <a:moveTo>
                      <a:pt x="29" y="73"/>
                    </a:moveTo>
                    <a:lnTo>
                      <a:pt x="28" y="77"/>
                    </a:lnTo>
                    <a:lnTo>
                      <a:pt x="23" y="79"/>
                    </a:lnTo>
                    <a:lnTo>
                      <a:pt x="19" y="77"/>
                    </a:lnTo>
                    <a:lnTo>
                      <a:pt x="15" y="76"/>
                    </a:lnTo>
                    <a:lnTo>
                      <a:pt x="6" y="64"/>
                    </a:lnTo>
                    <a:lnTo>
                      <a:pt x="1" y="50"/>
                    </a:lnTo>
                    <a:lnTo>
                      <a:pt x="0" y="35"/>
                    </a:lnTo>
                    <a:lnTo>
                      <a:pt x="3" y="18"/>
                    </a:lnTo>
                    <a:lnTo>
                      <a:pt x="14" y="0"/>
                    </a:lnTo>
                    <a:lnTo>
                      <a:pt x="30" y="13"/>
                    </a:lnTo>
                    <a:lnTo>
                      <a:pt x="35" y="31"/>
                    </a:lnTo>
                    <a:lnTo>
                      <a:pt x="33" y="52"/>
                    </a:lnTo>
                    <a:lnTo>
                      <a:pt x="29" y="73"/>
                    </a:lnTo>
                    <a:close/>
                  </a:path>
                </a:pathLst>
              </a:custGeom>
              <a:solidFill>
                <a:srgbClr val="7FFFBF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 dirty="0"/>
              </a:p>
            </p:txBody>
          </p:sp>
          <p:sp>
            <p:nvSpPr>
              <p:cNvPr id="73833" name="Freeform 164"/>
              <p:cNvSpPr>
                <a:spLocks/>
              </p:cNvSpPr>
              <p:nvPr/>
            </p:nvSpPr>
            <p:spPr bwMode="auto">
              <a:xfrm>
                <a:off x="4535" y="2594"/>
                <a:ext cx="28" cy="93"/>
              </a:xfrm>
              <a:custGeom>
                <a:avLst/>
                <a:gdLst>
                  <a:gd name="T0" fmla="*/ 0 w 139"/>
                  <a:gd name="T1" fmla="*/ 0 h 465"/>
                  <a:gd name="T2" fmla="*/ 0 w 139"/>
                  <a:gd name="T3" fmla="*/ 0 h 465"/>
                  <a:gd name="T4" fmla="*/ 0 w 139"/>
                  <a:gd name="T5" fmla="*/ 0 h 465"/>
                  <a:gd name="T6" fmla="*/ 0 w 139"/>
                  <a:gd name="T7" fmla="*/ 0 h 465"/>
                  <a:gd name="T8" fmla="*/ 0 w 139"/>
                  <a:gd name="T9" fmla="*/ 0 h 465"/>
                  <a:gd name="T10" fmla="*/ 0 w 139"/>
                  <a:gd name="T11" fmla="*/ 0 h 465"/>
                  <a:gd name="T12" fmla="*/ 0 w 139"/>
                  <a:gd name="T13" fmla="*/ 0 h 465"/>
                  <a:gd name="T14" fmla="*/ 0 w 139"/>
                  <a:gd name="T15" fmla="*/ 0 h 465"/>
                  <a:gd name="T16" fmla="*/ 0 w 139"/>
                  <a:gd name="T17" fmla="*/ 0 h 465"/>
                  <a:gd name="T18" fmla="*/ 0 w 139"/>
                  <a:gd name="T19" fmla="*/ 0 h 465"/>
                  <a:gd name="T20" fmla="*/ 0 w 139"/>
                  <a:gd name="T21" fmla="*/ 0 h 465"/>
                  <a:gd name="T22" fmla="*/ 0 w 139"/>
                  <a:gd name="T23" fmla="*/ 0 h 465"/>
                  <a:gd name="T24" fmla="*/ 0 w 139"/>
                  <a:gd name="T25" fmla="*/ 0 h 465"/>
                  <a:gd name="T26" fmla="*/ 0 w 139"/>
                  <a:gd name="T27" fmla="*/ 0 h 465"/>
                  <a:gd name="T28" fmla="*/ 0 w 139"/>
                  <a:gd name="T29" fmla="*/ 0 h 465"/>
                  <a:gd name="T30" fmla="*/ 0 w 139"/>
                  <a:gd name="T31" fmla="*/ 0 h 465"/>
                  <a:gd name="T32" fmla="*/ 0 w 139"/>
                  <a:gd name="T33" fmla="*/ 0 h 465"/>
                  <a:gd name="T34" fmla="*/ 0 w 139"/>
                  <a:gd name="T35" fmla="*/ 0 h 465"/>
                  <a:gd name="T36" fmla="*/ 0 w 139"/>
                  <a:gd name="T37" fmla="*/ 0 h 465"/>
                  <a:gd name="T38" fmla="*/ 0 w 139"/>
                  <a:gd name="T39" fmla="*/ 0 h 465"/>
                  <a:gd name="T40" fmla="*/ 0 w 139"/>
                  <a:gd name="T41" fmla="*/ 0 h 465"/>
                  <a:gd name="T42" fmla="*/ 0 w 139"/>
                  <a:gd name="T43" fmla="*/ 0 h 465"/>
                  <a:gd name="T44" fmla="*/ 0 w 139"/>
                  <a:gd name="T45" fmla="*/ 0 h 465"/>
                  <a:gd name="T46" fmla="*/ 0 w 139"/>
                  <a:gd name="T47" fmla="*/ 0 h 465"/>
                  <a:gd name="T48" fmla="*/ 0 w 139"/>
                  <a:gd name="T49" fmla="*/ 0 h 465"/>
                  <a:gd name="T50" fmla="*/ 0 w 139"/>
                  <a:gd name="T51" fmla="*/ 0 h 465"/>
                  <a:gd name="T52" fmla="*/ 0 w 139"/>
                  <a:gd name="T53" fmla="*/ 0 h 465"/>
                  <a:gd name="T54" fmla="*/ 0 w 139"/>
                  <a:gd name="T55" fmla="*/ 0 h 465"/>
                  <a:gd name="T56" fmla="*/ 0 w 139"/>
                  <a:gd name="T57" fmla="*/ 0 h 465"/>
                  <a:gd name="T58" fmla="*/ 0 w 139"/>
                  <a:gd name="T59" fmla="*/ 0 h 465"/>
                  <a:gd name="T60" fmla="*/ 0 w 139"/>
                  <a:gd name="T61" fmla="*/ 0 h 465"/>
                  <a:gd name="T62" fmla="*/ 0 w 139"/>
                  <a:gd name="T63" fmla="*/ 0 h 465"/>
                  <a:gd name="T64" fmla="*/ 0 w 139"/>
                  <a:gd name="T65" fmla="*/ 0 h 465"/>
                  <a:gd name="T66" fmla="*/ 0 w 139"/>
                  <a:gd name="T67" fmla="*/ 0 h 465"/>
                  <a:gd name="T68" fmla="*/ 0 w 139"/>
                  <a:gd name="T69" fmla="*/ 0 h 465"/>
                  <a:gd name="T70" fmla="*/ 0 w 139"/>
                  <a:gd name="T71" fmla="*/ 0 h 465"/>
                  <a:gd name="T72" fmla="*/ 0 w 139"/>
                  <a:gd name="T73" fmla="*/ 0 h 465"/>
                  <a:gd name="T74" fmla="*/ 0 w 139"/>
                  <a:gd name="T75" fmla="*/ 0 h 465"/>
                  <a:gd name="T76" fmla="*/ 0 w 139"/>
                  <a:gd name="T77" fmla="*/ 0 h 465"/>
                  <a:gd name="T78" fmla="*/ 0 w 139"/>
                  <a:gd name="T79" fmla="*/ 0 h 465"/>
                  <a:gd name="T80" fmla="*/ 0 w 139"/>
                  <a:gd name="T81" fmla="*/ 0 h 465"/>
                  <a:gd name="T82" fmla="*/ 0 w 139"/>
                  <a:gd name="T83" fmla="*/ 0 h 465"/>
                  <a:gd name="T84" fmla="*/ 0 w 139"/>
                  <a:gd name="T85" fmla="*/ 0 h 465"/>
                  <a:gd name="T86" fmla="*/ 0 w 139"/>
                  <a:gd name="T87" fmla="*/ 0 h 465"/>
                  <a:gd name="T88" fmla="*/ 0 w 139"/>
                  <a:gd name="T89" fmla="*/ 0 h 465"/>
                  <a:gd name="T90" fmla="*/ 0 w 139"/>
                  <a:gd name="T91" fmla="*/ 0 h 465"/>
                  <a:gd name="T92" fmla="*/ 0 w 139"/>
                  <a:gd name="T93" fmla="*/ 0 h 465"/>
                  <a:gd name="T94" fmla="*/ 0 w 139"/>
                  <a:gd name="T95" fmla="*/ 0 h 465"/>
                  <a:gd name="T96" fmla="*/ 0 w 139"/>
                  <a:gd name="T97" fmla="*/ 0 h 465"/>
                  <a:gd name="T98" fmla="*/ 0 w 139"/>
                  <a:gd name="T99" fmla="*/ 0 h 465"/>
                  <a:gd name="T100" fmla="*/ 0 w 139"/>
                  <a:gd name="T101" fmla="*/ 0 h 465"/>
                  <a:gd name="T102" fmla="*/ 0 w 139"/>
                  <a:gd name="T103" fmla="*/ 0 h 465"/>
                  <a:gd name="T104" fmla="*/ 0 w 139"/>
                  <a:gd name="T105" fmla="*/ 0 h 465"/>
                  <a:gd name="T106" fmla="*/ 0 w 139"/>
                  <a:gd name="T107" fmla="*/ 0 h 465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139"/>
                  <a:gd name="T163" fmla="*/ 0 h 465"/>
                  <a:gd name="T164" fmla="*/ 139 w 139"/>
                  <a:gd name="T165" fmla="*/ 465 h 465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139" h="465">
                    <a:moveTo>
                      <a:pt x="65" y="136"/>
                    </a:moveTo>
                    <a:lnTo>
                      <a:pt x="76" y="159"/>
                    </a:lnTo>
                    <a:lnTo>
                      <a:pt x="89" y="181"/>
                    </a:lnTo>
                    <a:lnTo>
                      <a:pt x="104" y="203"/>
                    </a:lnTo>
                    <a:lnTo>
                      <a:pt x="119" y="225"/>
                    </a:lnTo>
                    <a:lnTo>
                      <a:pt x="130" y="246"/>
                    </a:lnTo>
                    <a:lnTo>
                      <a:pt x="138" y="270"/>
                    </a:lnTo>
                    <a:lnTo>
                      <a:pt x="139" y="295"/>
                    </a:lnTo>
                    <a:lnTo>
                      <a:pt x="134" y="322"/>
                    </a:lnTo>
                    <a:lnTo>
                      <a:pt x="124" y="339"/>
                    </a:lnTo>
                    <a:lnTo>
                      <a:pt x="113" y="354"/>
                    </a:lnTo>
                    <a:lnTo>
                      <a:pt x="98" y="369"/>
                    </a:lnTo>
                    <a:lnTo>
                      <a:pt x="83" y="383"/>
                    </a:lnTo>
                    <a:lnTo>
                      <a:pt x="69" y="397"/>
                    </a:lnTo>
                    <a:lnTo>
                      <a:pt x="56" y="412"/>
                    </a:lnTo>
                    <a:lnTo>
                      <a:pt x="47" y="429"/>
                    </a:lnTo>
                    <a:lnTo>
                      <a:pt x="41" y="448"/>
                    </a:lnTo>
                    <a:lnTo>
                      <a:pt x="37" y="452"/>
                    </a:lnTo>
                    <a:lnTo>
                      <a:pt x="32" y="457"/>
                    </a:lnTo>
                    <a:lnTo>
                      <a:pt x="27" y="459"/>
                    </a:lnTo>
                    <a:lnTo>
                      <a:pt x="23" y="461"/>
                    </a:lnTo>
                    <a:lnTo>
                      <a:pt x="17" y="464"/>
                    </a:lnTo>
                    <a:lnTo>
                      <a:pt x="11" y="464"/>
                    </a:lnTo>
                    <a:lnTo>
                      <a:pt x="5" y="465"/>
                    </a:lnTo>
                    <a:lnTo>
                      <a:pt x="0" y="465"/>
                    </a:lnTo>
                    <a:lnTo>
                      <a:pt x="18" y="450"/>
                    </a:lnTo>
                    <a:lnTo>
                      <a:pt x="30" y="433"/>
                    </a:lnTo>
                    <a:lnTo>
                      <a:pt x="38" y="413"/>
                    </a:lnTo>
                    <a:lnTo>
                      <a:pt x="43" y="391"/>
                    </a:lnTo>
                    <a:lnTo>
                      <a:pt x="47" y="369"/>
                    </a:lnTo>
                    <a:lnTo>
                      <a:pt x="50" y="347"/>
                    </a:lnTo>
                    <a:lnTo>
                      <a:pt x="55" y="325"/>
                    </a:lnTo>
                    <a:lnTo>
                      <a:pt x="62" y="304"/>
                    </a:lnTo>
                    <a:lnTo>
                      <a:pt x="72" y="286"/>
                    </a:lnTo>
                    <a:lnTo>
                      <a:pt x="77" y="266"/>
                    </a:lnTo>
                    <a:lnTo>
                      <a:pt x="75" y="248"/>
                    </a:lnTo>
                    <a:lnTo>
                      <a:pt x="69" y="229"/>
                    </a:lnTo>
                    <a:lnTo>
                      <a:pt x="60" y="212"/>
                    </a:lnTo>
                    <a:lnTo>
                      <a:pt x="48" y="194"/>
                    </a:lnTo>
                    <a:lnTo>
                      <a:pt x="37" y="177"/>
                    </a:lnTo>
                    <a:lnTo>
                      <a:pt x="25" y="161"/>
                    </a:lnTo>
                    <a:lnTo>
                      <a:pt x="22" y="133"/>
                    </a:lnTo>
                    <a:lnTo>
                      <a:pt x="26" y="107"/>
                    </a:lnTo>
                    <a:lnTo>
                      <a:pt x="37" y="80"/>
                    </a:lnTo>
                    <a:lnTo>
                      <a:pt x="45" y="53"/>
                    </a:lnTo>
                    <a:lnTo>
                      <a:pt x="34" y="0"/>
                    </a:lnTo>
                    <a:lnTo>
                      <a:pt x="48" y="14"/>
                    </a:lnTo>
                    <a:lnTo>
                      <a:pt x="59" y="29"/>
                    </a:lnTo>
                    <a:lnTo>
                      <a:pt x="67" y="45"/>
                    </a:lnTo>
                    <a:lnTo>
                      <a:pt x="71" y="63"/>
                    </a:lnTo>
                    <a:lnTo>
                      <a:pt x="74" y="81"/>
                    </a:lnTo>
                    <a:lnTo>
                      <a:pt x="74" y="100"/>
                    </a:lnTo>
                    <a:lnTo>
                      <a:pt x="71" y="118"/>
                    </a:lnTo>
                    <a:lnTo>
                      <a:pt x="65" y="136"/>
                    </a:lnTo>
                    <a:close/>
                  </a:path>
                </a:pathLst>
              </a:custGeom>
              <a:solidFill>
                <a:srgbClr val="7FFFBF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 dirty="0"/>
              </a:p>
            </p:txBody>
          </p:sp>
          <p:sp>
            <p:nvSpPr>
              <p:cNvPr id="73834" name="Freeform 165"/>
              <p:cNvSpPr>
                <a:spLocks/>
              </p:cNvSpPr>
              <p:nvPr/>
            </p:nvSpPr>
            <p:spPr bwMode="auto">
              <a:xfrm>
                <a:off x="4374" y="2599"/>
                <a:ext cx="21" cy="59"/>
              </a:xfrm>
              <a:custGeom>
                <a:avLst/>
                <a:gdLst>
                  <a:gd name="T0" fmla="*/ 0 w 104"/>
                  <a:gd name="T1" fmla="*/ 0 h 295"/>
                  <a:gd name="T2" fmla="*/ 0 w 104"/>
                  <a:gd name="T3" fmla="*/ 0 h 295"/>
                  <a:gd name="T4" fmla="*/ 0 w 104"/>
                  <a:gd name="T5" fmla="*/ 0 h 295"/>
                  <a:gd name="T6" fmla="*/ 0 w 104"/>
                  <a:gd name="T7" fmla="*/ 0 h 295"/>
                  <a:gd name="T8" fmla="*/ 0 w 104"/>
                  <a:gd name="T9" fmla="*/ 0 h 295"/>
                  <a:gd name="T10" fmla="*/ 0 w 104"/>
                  <a:gd name="T11" fmla="*/ 0 h 295"/>
                  <a:gd name="T12" fmla="*/ 0 w 104"/>
                  <a:gd name="T13" fmla="*/ 0 h 295"/>
                  <a:gd name="T14" fmla="*/ 0 w 104"/>
                  <a:gd name="T15" fmla="*/ 0 h 295"/>
                  <a:gd name="T16" fmla="*/ 0 w 104"/>
                  <a:gd name="T17" fmla="*/ 0 h 295"/>
                  <a:gd name="T18" fmla="*/ 0 w 104"/>
                  <a:gd name="T19" fmla="*/ 0 h 295"/>
                  <a:gd name="T20" fmla="*/ 0 w 104"/>
                  <a:gd name="T21" fmla="*/ 0 h 295"/>
                  <a:gd name="T22" fmla="*/ 0 w 104"/>
                  <a:gd name="T23" fmla="*/ 0 h 295"/>
                  <a:gd name="T24" fmla="*/ 0 w 104"/>
                  <a:gd name="T25" fmla="*/ 0 h 295"/>
                  <a:gd name="T26" fmla="*/ 0 w 104"/>
                  <a:gd name="T27" fmla="*/ 0 h 295"/>
                  <a:gd name="T28" fmla="*/ 0 w 104"/>
                  <a:gd name="T29" fmla="*/ 0 h 295"/>
                  <a:gd name="T30" fmla="*/ 0 w 104"/>
                  <a:gd name="T31" fmla="*/ 0 h 295"/>
                  <a:gd name="T32" fmla="*/ 0 w 104"/>
                  <a:gd name="T33" fmla="*/ 0 h 295"/>
                  <a:gd name="T34" fmla="*/ 0 w 104"/>
                  <a:gd name="T35" fmla="*/ 0 h 295"/>
                  <a:gd name="T36" fmla="*/ 0 w 104"/>
                  <a:gd name="T37" fmla="*/ 0 h 295"/>
                  <a:gd name="T38" fmla="*/ 0 w 104"/>
                  <a:gd name="T39" fmla="*/ 0 h 295"/>
                  <a:gd name="T40" fmla="*/ 0 w 104"/>
                  <a:gd name="T41" fmla="*/ 0 h 295"/>
                  <a:gd name="T42" fmla="*/ 0 w 104"/>
                  <a:gd name="T43" fmla="*/ 0 h 295"/>
                  <a:gd name="T44" fmla="*/ 0 w 104"/>
                  <a:gd name="T45" fmla="*/ 0 h 295"/>
                  <a:gd name="T46" fmla="*/ 0 w 104"/>
                  <a:gd name="T47" fmla="*/ 0 h 295"/>
                  <a:gd name="T48" fmla="*/ 0 w 104"/>
                  <a:gd name="T49" fmla="*/ 0 h 295"/>
                  <a:gd name="T50" fmla="*/ 0 w 104"/>
                  <a:gd name="T51" fmla="*/ 0 h 295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04"/>
                  <a:gd name="T79" fmla="*/ 0 h 295"/>
                  <a:gd name="T80" fmla="*/ 104 w 104"/>
                  <a:gd name="T81" fmla="*/ 295 h 295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04" h="295">
                    <a:moveTo>
                      <a:pt x="54" y="295"/>
                    </a:moveTo>
                    <a:lnTo>
                      <a:pt x="45" y="290"/>
                    </a:lnTo>
                    <a:lnTo>
                      <a:pt x="37" y="286"/>
                    </a:lnTo>
                    <a:lnTo>
                      <a:pt x="27" y="282"/>
                    </a:lnTo>
                    <a:lnTo>
                      <a:pt x="18" y="277"/>
                    </a:lnTo>
                    <a:lnTo>
                      <a:pt x="10" y="272"/>
                    </a:lnTo>
                    <a:lnTo>
                      <a:pt x="4" y="265"/>
                    </a:lnTo>
                    <a:lnTo>
                      <a:pt x="0" y="256"/>
                    </a:lnTo>
                    <a:lnTo>
                      <a:pt x="2" y="245"/>
                    </a:lnTo>
                    <a:lnTo>
                      <a:pt x="19" y="225"/>
                    </a:lnTo>
                    <a:lnTo>
                      <a:pt x="29" y="197"/>
                    </a:lnTo>
                    <a:lnTo>
                      <a:pt x="40" y="168"/>
                    </a:lnTo>
                    <a:lnTo>
                      <a:pt x="49" y="139"/>
                    </a:lnTo>
                    <a:lnTo>
                      <a:pt x="59" y="112"/>
                    </a:lnTo>
                    <a:lnTo>
                      <a:pt x="70" y="83"/>
                    </a:lnTo>
                    <a:lnTo>
                      <a:pt x="80" y="55"/>
                    </a:lnTo>
                    <a:lnTo>
                      <a:pt x="92" y="27"/>
                    </a:lnTo>
                    <a:lnTo>
                      <a:pt x="104" y="0"/>
                    </a:lnTo>
                    <a:lnTo>
                      <a:pt x="101" y="38"/>
                    </a:lnTo>
                    <a:lnTo>
                      <a:pt x="94" y="75"/>
                    </a:lnTo>
                    <a:lnTo>
                      <a:pt x="87" y="112"/>
                    </a:lnTo>
                    <a:lnTo>
                      <a:pt x="78" y="148"/>
                    </a:lnTo>
                    <a:lnTo>
                      <a:pt x="70" y="183"/>
                    </a:lnTo>
                    <a:lnTo>
                      <a:pt x="62" y="220"/>
                    </a:lnTo>
                    <a:lnTo>
                      <a:pt x="57" y="257"/>
                    </a:lnTo>
                    <a:lnTo>
                      <a:pt x="54" y="295"/>
                    </a:lnTo>
                    <a:close/>
                  </a:path>
                </a:pathLst>
              </a:custGeom>
              <a:solidFill>
                <a:srgbClr val="FFFF00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 dirty="0"/>
              </a:p>
            </p:txBody>
          </p:sp>
          <p:sp>
            <p:nvSpPr>
              <p:cNvPr id="73835" name="Freeform 166"/>
              <p:cNvSpPr>
                <a:spLocks/>
              </p:cNvSpPr>
              <p:nvPr/>
            </p:nvSpPr>
            <p:spPr bwMode="auto">
              <a:xfrm>
                <a:off x="4180" y="2603"/>
                <a:ext cx="10" cy="4"/>
              </a:xfrm>
              <a:custGeom>
                <a:avLst/>
                <a:gdLst>
                  <a:gd name="T0" fmla="*/ 0 w 52"/>
                  <a:gd name="T1" fmla="*/ 0 h 22"/>
                  <a:gd name="T2" fmla="*/ 0 w 52"/>
                  <a:gd name="T3" fmla="*/ 0 h 22"/>
                  <a:gd name="T4" fmla="*/ 0 w 52"/>
                  <a:gd name="T5" fmla="*/ 0 h 22"/>
                  <a:gd name="T6" fmla="*/ 0 w 52"/>
                  <a:gd name="T7" fmla="*/ 0 h 22"/>
                  <a:gd name="T8" fmla="*/ 0 w 52"/>
                  <a:gd name="T9" fmla="*/ 0 h 22"/>
                  <a:gd name="T10" fmla="*/ 0 w 52"/>
                  <a:gd name="T11" fmla="*/ 0 h 22"/>
                  <a:gd name="T12" fmla="*/ 0 w 52"/>
                  <a:gd name="T13" fmla="*/ 0 h 22"/>
                  <a:gd name="T14" fmla="*/ 0 w 52"/>
                  <a:gd name="T15" fmla="*/ 0 h 22"/>
                  <a:gd name="T16" fmla="*/ 0 w 52"/>
                  <a:gd name="T17" fmla="*/ 0 h 22"/>
                  <a:gd name="T18" fmla="*/ 0 w 52"/>
                  <a:gd name="T19" fmla="*/ 0 h 22"/>
                  <a:gd name="T20" fmla="*/ 0 w 52"/>
                  <a:gd name="T21" fmla="*/ 0 h 22"/>
                  <a:gd name="T22" fmla="*/ 0 w 52"/>
                  <a:gd name="T23" fmla="*/ 0 h 22"/>
                  <a:gd name="T24" fmla="*/ 0 w 52"/>
                  <a:gd name="T25" fmla="*/ 0 h 22"/>
                  <a:gd name="T26" fmla="*/ 0 w 52"/>
                  <a:gd name="T27" fmla="*/ 0 h 22"/>
                  <a:gd name="T28" fmla="*/ 0 w 52"/>
                  <a:gd name="T29" fmla="*/ 0 h 22"/>
                  <a:gd name="T30" fmla="*/ 0 w 52"/>
                  <a:gd name="T31" fmla="*/ 0 h 22"/>
                  <a:gd name="T32" fmla="*/ 0 w 52"/>
                  <a:gd name="T33" fmla="*/ 0 h 2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2"/>
                  <a:gd name="T52" fmla="*/ 0 h 22"/>
                  <a:gd name="T53" fmla="*/ 52 w 52"/>
                  <a:gd name="T54" fmla="*/ 22 h 2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2" h="22">
                    <a:moveTo>
                      <a:pt x="52" y="3"/>
                    </a:moveTo>
                    <a:lnTo>
                      <a:pt x="50" y="9"/>
                    </a:lnTo>
                    <a:lnTo>
                      <a:pt x="45" y="14"/>
                    </a:lnTo>
                    <a:lnTo>
                      <a:pt x="38" y="18"/>
                    </a:lnTo>
                    <a:lnTo>
                      <a:pt x="31" y="20"/>
                    </a:lnTo>
                    <a:lnTo>
                      <a:pt x="23" y="22"/>
                    </a:lnTo>
                    <a:lnTo>
                      <a:pt x="15" y="21"/>
                    </a:lnTo>
                    <a:lnTo>
                      <a:pt x="7" y="19"/>
                    </a:lnTo>
                    <a:lnTo>
                      <a:pt x="0" y="15"/>
                    </a:lnTo>
                    <a:lnTo>
                      <a:pt x="3" y="9"/>
                    </a:lnTo>
                    <a:lnTo>
                      <a:pt x="8" y="5"/>
                    </a:lnTo>
                    <a:lnTo>
                      <a:pt x="15" y="3"/>
                    </a:lnTo>
                    <a:lnTo>
                      <a:pt x="22" y="0"/>
                    </a:lnTo>
                    <a:lnTo>
                      <a:pt x="29" y="0"/>
                    </a:lnTo>
                    <a:lnTo>
                      <a:pt x="37" y="0"/>
                    </a:lnTo>
                    <a:lnTo>
                      <a:pt x="45" y="1"/>
                    </a:lnTo>
                    <a:lnTo>
                      <a:pt x="52" y="3"/>
                    </a:lnTo>
                    <a:close/>
                  </a:path>
                </a:pathLst>
              </a:custGeom>
              <a:solidFill>
                <a:srgbClr val="005B7F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 dirty="0"/>
              </a:p>
            </p:txBody>
          </p:sp>
          <p:sp>
            <p:nvSpPr>
              <p:cNvPr id="73836" name="Freeform 167"/>
              <p:cNvSpPr>
                <a:spLocks/>
              </p:cNvSpPr>
              <p:nvPr/>
            </p:nvSpPr>
            <p:spPr bwMode="auto">
              <a:xfrm>
                <a:off x="4022" y="2629"/>
                <a:ext cx="203" cy="84"/>
              </a:xfrm>
              <a:custGeom>
                <a:avLst/>
                <a:gdLst>
                  <a:gd name="T0" fmla="*/ 0 w 1014"/>
                  <a:gd name="T1" fmla="*/ 0 h 421"/>
                  <a:gd name="T2" fmla="*/ 0 w 1014"/>
                  <a:gd name="T3" fmla="*/ 0 h 421"/>
                  <a:gd name="T4" fmla="*/ 0 w 1014"/>
                  <a:gd name="T5" fmla="*/ 0 h 421"/>
                  <a:gd name="T6" fmla="*/ 0 w 1014"/>
                  <a:gd name="T7" fmla="*/ 0 h 421"/>
                  <a:gd name="T8" fmla="*/ 0 w 1014"/>
                  <a:gd name="T9" fmla="*/ 0 h 421"/>
                  <a:gd name="T10" fmla="*/ 0 w 1014"/>
                  <a:gd name="T11" fmla="*/ 0 h 421"/>
                  <a:gd name="T12" fmla="*/ 0 w 1014"/>
                  <a:gd name="T13" fmla="*/ 0 h 421"/>
                  <a:gd name="T14" fmla="*/ 0 w 1014"/>
                  <a:gd name="T15" fmla="*/ 0 h 421"/>
                  <a:gd name="T16" fmla="*/ 0 w 1014"/>
                  <a:gd name="T17" fmla="*/ 0 h 421"/>
                  <a:gd name="T18" fmla="*/ 0 w 1014"/>
                  <a:gd name="T19" fmla="*/ 0 h 421"/>
                  <a:gd name="T20" fmla="*/ 0 w 1014"/>
                  <a:gd name="T21" fmla="*/ 0 h 421"/>
                  <a:gd name="T22" fmla="*/ 0 w 1014"/>
                  <a:gd name="T23" fmla="*/ 0 h 421"/>
                  <a:gd name="T24" fmla="*/ 0 w 1014"/>
                  <a:gd name="T25" fmla="*/ 0 h 421"/>
                  <a:gd name="T26" fmla="*/ 0 w 1014"/>
                  <a:gd name="T27" fmla="*/ 0 h 421"/>
                  <a:gd name="T28" fmla="*/ 0 w 1014"/>
                  <a:gd name="T29" fmla="*/ 0 h 421"/>
                  <a:gd name="T30" fmla="*/ 0 w 1014"/>
                  <a:gd name="T31" fmla="*/ 0 h 421"/>
                  <a:gd name="T32" fmla="*/ 0 w 1014"/>
                  <a:gd name="T33" fmla="*/ 0 h 421"/>
                  <a:gd name="T34" fmla="*/ 0 w 1014"/>
                  <a:gd name="T35" fmla="*/ 0 h 421"/>
                  <a:gd name="T36" fmla="*/ 0 w 1014"/>
                  <a:gd name="T37" fmla="*/ 0 h 421"/>
                  <a:gd name="T38" fmla="*/ 0 w 1014"/>
                  <a:gd name="T39" fmla="*/ 0 h 421"/>
                  <a:gd name="T40" fmla="*/ 0 w 1014"/>
                  <a:gd name="T41" fmla="*/ 0 h 421"/>
                  <a:gd name="T42" fmla="*/ 0 w 1014"/>
                  <a:gd name="T43" fmla="*/ 0 h 421"/>
                  <a:gd name="T44" fmla="*/ 0 w 1014"/>
                  <a:gd name="T45" fmla="*/ 0 h 421"/>
                  <a:gd name="T46" fmla="*/ 0 w 1014"/>
                  <a:gd name="T47" fmla="*/ 0 h 421"/>
                  <a:gd name="T48" fmla="*/ 0 w 1014"/>
                  <a:gd name="T49" fmla="*/ 0 h 421"/>
                  <a:gd name="T50" fmla="*/ 0 w 1014"/>
                  <a:gd name="T51" fmla="*/ 0 h 421"/>
                  <a:gd name="T52" fmla="*/ 0 w 1014"/>
                  <a:gd name="T53" fmla="*/ 0 h 421"/>
                  <a:gd name="T54" fmla="*/ 0 w 1014"/>
                  <a:gd name="T55" fmla="*/ 0 h 421"/>
                  <a:gd name="T56" fmla="*/ 0 w 1014"/>
                  <a:gd name="T57" fmla="*/ 0 h 421"/>
                  <a:gd name="T58" fmla="*/ 0 w 1014"/>
                  <a:gd name="T59" fmla="*/ 0 h 421"/>
                  <a:gd name="T60" fmla="*/ 0 w 1014"/>
                  <a:gd name="T61" fmla="*/ 0 h 421"/>
                  <a:gd name="T62" fmla="*/ 0 w 1014"/>
                  <a:gd name="T63" fmla="*/ 0 h 421"/>
                  <a:gd name="T64" fmla="*/ 0 w 1014"/>
                  <a:gd name="T65" fmla="*/ 0 h 421"/>
                  <a:gd name="T66" fmla="*/ 0 w 1014"/>
                  <a:gd name="T67" fmla="*/ 0 h 421"/>
                  <a:gd name="T68" fmla="*/ 0 w 1014"/>
                  <a:gd name="T69" fmla="*/ 0 h 421"/>
                  <a:gd name="T70" fmla="*/ 0 w 1014"/>
                  <a:gd name="T71" fmla="*/ 0 h 421"/>
                  <a:gd name="T72" fmla="*/ 0 w 1014"/>
                  <a:gd name="T73" fmla="*/ 0 h 421"/>
                  <a:gd name="T74" fmla="*/ 0 w 1014"/>
                  <a:gd name="T75" fmla="*/ 0 h 421"/>
                  <a:gd name="T76" fmla="*/ 0 w 1014"/>
                  <a:gd name="T77" fmla="*/ 0 h 421"/>
                  <a:gd name="T78" fmla="*/ 0 w 1014"/>
                  <a:gd name="T79" fmla="*/ 0 h 421"/>
                  <a:gd name="T80" fmla="*/ 0 w 1014"/>
                  <a:gd name="T81" fmla="*/ 0 h 421"/>
                  <a:gd name="T82" fmla="*/ 0 w 1014"/>
                  <a:gd name="T83" fmla="*/ 0 h 421"/>
                  <a:gd name="T84" fmla="*/ 0 w 1014"/>
                  <a:gd name="T85" fmla="*/ 0 h 421"/>
                  <a:gd name="T86" fmla="*/ 0 w 1014"/>
                  <a:gd name="T87" fmla="*/ 0 h 421"/>
                  <a:gd name="T88" fmla="*/ 0 w 1014"/>
                  <a:gd name="T89" fmla="*/ 0 h 421"/>
                  <a:gd name="T90" fmla="*/ 0 w 1014"/>
                  <a:gd name="T91" fmla="*/ 0 h 421"/>
                  <a:gd name="T92" fmla="*/ 0 w 1014"/>
                  <a:gd name="T93" fmla="*/ 0 h 421"/>
                  <a:gd name="T94" fmla="*/ 0 w 1014"/>
                  <a:gd name="T95" fmla="*/ 0 h 421"/>
                  <a:gd name="T96" fmla="*/ 0 w 1014"/>
                  <a:gd name="T97" fmla="*/ 0 h 421"/>
                  <a:gd name="T98" fmla="*/ 0 w 1014"/>
                  <a:gd name="T99" fmla="*/ 0 h 421"/>
                  <a:gd name="T100" fmla="*/ 0 w 1014"/>
                  <a:gd name="T101" fmla="*/ 0 h 421"/>
                  <a:gd name="T102" fmla="*/ 0 w 1014"/>
                  <a:gd name="T103" fmla="*/ 0 h 421"/>
                  <a:gd name="T104" fmla="*/ 0 w 1014"/>
                  <a:gd name="T105" fmla="*/ 0 h 421"/>
                  <a:gd name="T106" fmla="*/ 0 w 1014"/>
                  <a:gd name="T107" fmla="*/ 0 h 421"/>
                  <a:gd name="T108" fmla="*/ 0 w 1014"/>
                  <a:gd name="T109" fmla="*/ 0 h 421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1014"/>
                  <a:gd name="T166" fmla="*/ 0 h 421"/>
                  <a:gd name="T167" fmla="*/ 1014 w 1014"/>
                  <a:gd name="T168" fmla="*/ 421 h 421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1014" h="421">
                    <a:moveTo>
                      <a:pt x="906" y="121"/>
                    </a:moveTo>
                    <a:lnTo>
                      <a:pt x="920" y="135"/>
                    </a:lnTo>
                    <a:lnTo>
                      <a:pt x="933" y="149"/>
                    </a:lnTo>
                    <a:lnTo>
                      <a:pt x="947" y="163"/>
                    </a:lnTo>
                    <a:lnTo>
                      <a:pt x="961" y="177"/>
                    </a:lnTo>
                    <a:lnTo>
                      <a:pt x="975" y="191"/>
                    </a:lnTo>
                    <a:lnTo>
                      <a:pt x="989" y="206"/>
                    </a:lnTo>
                    <a:lnTo>
                      <a:pt x="1002" y="220"/>
                    </a:lnTo>
                    <a:lnTo>
                      <a:pt x="1013" y="236"/>
                    </a:lnTo>
                    <a:lnTo>
                      <a:pt x="989" y="229"/>
                    </a:lnTo>
                    <a:lnTo>
                      <a:pt x="965" y="221"/>
                    </a:lnTo>
                    <a:lnTo>
                      <a:pt x="940" y="213"/>
                    </a:lnTo>
                    <a:lnTo>
                      <a:pt x="916" y="205"/>
                    </a:lnTo>
                    <a:lnTo>
                      <a:pt x="892" y="196"/>
                    </a:lnTo>
                    <a:lnTo>
                      <a:pt x="866" y="188"/>
                    </a:lnTo>
                    <a:lnTo>
                      <a:pt x="842" y="179"/>
                    </a:lnTo>
                    <a:lnTo>
                      <a:pt x="817" y="171"/>
                    </a:lnTo>
                    <a:lnTo>
                      <a:pt x="791" y="163"/>
                    </a:lnTo>
                    <a:lnTo>
                      <a:pt x="767" y="154"/>
                    </a:lnTo>
                    <a:lnTo>
                      <a:pt x="742" y="146"/>
                    </a:lnTo>
                    <a:lnTo>
                      <a:pt x="716" y="138"/>
                    </a:lnTo>
                    <a:lnTo>
                      <a:pt x="691" y="129"/>
                    </a:lnTo>
                    <a:lnTo>
                      <a:pt x="665" y="122"/>
                    </a:lnTo>
                    <a:lnTo>
                      <a:pt x="640" y="114"/>
                    </a:lnTo>
                    <a:lnTo>
                      <a:pt x="615" y="107"/>
                    </a:lnTo>
                    <a:lnTo>
                      <a:pt x="635" y="128"/>
                    </a:lnTo>
                    <a:lnTo>
                      <a:pt x="660" y="143"/>
                    </a:lnTo>
                    <a:lnTo>
                      <a:pt x="683" y="159"/>
                    </a:lnTo>
                    <a:lnTo>
                      <a:pt x="706" y="176"/>
                    </a:lnTo>
                    <a:lnTo>
                      <a:pt x="730" y="192"/>
                    </a:lnTo>
                    <a:lnTo>
                      <a:pt x="753" y="209"/>
                    </a:lnTo>
                    <a:lnTo>
                      <a:pt x="776" y="225"/>
                    </a:lnTo>
                    <a:lnTo>
                      <a:pt x="801" y="242"/>
                    </a:lnTo>
                    <a:lnTo>
                      <a:pt x="824" y="259"/>
                    </a:lnTo>
                    <a:lnTo>
                      <a:pt x="847" y="275"/>
                    </a:lnTo>
                    <a:lnTo>
                      <a:pt x="871" y="292"/>
                    </a:lnTo>
                    <a:lnTo>
                      <a:pt x="894" y="309"/>
                    </a:lnTo>
                    <a:lnTo>
                      <a:pt x="918" y="325"/>
                    </a:lnTo>
                    <a:lnTo>
                      <a:pt x="941" y="341"/>
                    </a:lnTo>
                    <a:lnTo>
                      <a:pt x="966" y="356"/>
                    </a:lnTo>
                    <a:lnTo>
                      <a:pt x="990" y="372"/>
                    </a:lnTo>
                    <a:lnTo>
                      <a:pt x="1014" y="387"/>
                    </a:lnTo>
                    <a:lnTo>
                      <a:pt x="1013" y="393"/>
                    </a:lnTo>
                    <a:lnTo>
                      <a:pt x="1002" y="395"/>
                    </a:lnTo>
                    <a:lnTo>
                      <a:pt x="990" y="399"/>
                    </a:lnTo>
                    <a:lnTo>
                      <a:pt x="977" y="402"/>
                    </a:lnTo>
                    <a:lnTo>
                      <a:pt x="965" y="406"/>
                    </a:lnTo>
                    <a:lnTo>
                      <a:pt x="952" y="409"/>
                    </a:lnTo>
                    <a:lnTo>
                      <a:pt x="939" y="413"/>
                    </a:lnTo>
                    <a:lnTo>
                      <a:pt x="926" y="416"/>
                    </a:lnTo>
                    <a:lnTo>
                      <a:pt x="914" y="418"/>
                    </a:lnTo>
                    <a:lnTo>
                      <a:pt x="901" y="421"/>
                    </a:lnTo>
                    <a:lnTo>
                      <a:pt x="888" y="421"/>
                    </a:lnTo>
                    <a:lnTo>
                      <a:pt x="876" y="419"/>
                    </a:lnTo>
                    <a:lnTo>
                      <a:pt x="864" y="418"/>
                    </a:lnTo>
                    <a:lnTo>
                      <a:pt x="853" y="414"/>
                    </a:lnTo>
                    <a:lnTo>
                      <a:pt x="841" y="408"/>
                    </a:lnTo>
                    <a:lnTo>
                      <a:pt x="831" y="400"/>
                    </a:lnTo>
                    <a:lnTo>
                      <a:pt x="820" y="389"/>
                    </a:lnTo>
                    <a:lnTo>
                      <a:pt x="803" y="367"/>
                    </a:lnTo>
                    <a:lnTo>
                      <a:pt x="784" y="346"/>
                    </a:lnTo>
                    <a:lnTo>
                      <a:pt x="765" y="324"/>
                    </a:lnTo>
                    <a:lnTo>
                      <a:pt x="745" y="305"/>
                    </a:lnTo>
                    <a:lnTo>
                      <a:pt x="722" y="289"/>
                    </a:lnTo>
                    <a:lnTo>
                      <a:pt x="698" y="278"/>
                    </a:lnTo>
                    <a:lnTo>
                      <a:pt x="671" y="272"/>
                    </a:lnTo>
                    <a:lnTo>
                      <a:pt x="641" y="273"/>
                    </a:lnTo>
                    <a:lnTo>
                      <a:pt x="624" y="274"/>
                    </a:lnTo>
                    <a:lnTo>
                      <a:pt x="605" y="275"/>
                    </a:lnTo>
                    <a:lnTo>
                      <a:pt x="586" y="277"/>
                    </a:lnTo>
                    <a:lnTo>
                      <a:pt x="567" y="278"/>
                    </a:lnTo>
                    <a:lnTo>
                      <a:pt x="547" y="280"/>
                    </a:lnTo>
                    <a:lnTo>
                      <a:pt x="528" y="281"/>
                    </a:lnTo>
                    <a:lnTo>
                      <a:pt x="509" y="281"/>
                    </a:lnTo>
                    <a:lnTo>
                      <a:pt x="490" y="281"/>
                    </a:lnTo>
                    <a:lnTo>
                      <a:pt x="471" y="280"/>
                    </a:lnTo>
                    <a:lnTo>
                      <a:pt x="453" y="276"/>
                    </a:lnTo>
                    <a:lnTo>
                      <a:pt x="435" y="273"/>
                    </a:lnTo>
                    <a:lnTo>
                      <a:pt x="418" y="267"/>
                    </a:lnTo>
                    <a:lnTo>
                      <a:pt x="402" y="259"/>
                    </a:lnTo>
                    <a:lnTo>
                      <a:pt x="387" y="250"/>
                    </a:lnTo>
                    <a:lnTo>
                      <a:pt x="372" y="237"/>
                    </a:lnTo>
                    <a:lnTo>
                      <a:pt x="359" y="223"/>
                    </a:lnTo>
                    <a:lnTo>
                      <a:pt x="350" y="213"/>
                    </a:lnTo>
                    <a:lnTo>
                      <a:pt x="340" y="203"/>
                    </a:lnTo>
                    <a:lnTo>
                      <a:pt x="329" y="194"/>
                    </a:lnTo>
                    <a:lnTo>
                      <a:pt x="319" y="185"/>
                    </a:lnTo>
                    <a:lnTo>
                      <a:pt x="308" y="177"/>
                    </a:lnTo>
                    <a:lnTo>
                      <a:pt x="298" y="169"/>
                    </a:lnTo>
                    <a:lnTo>
                      <a:pt x="286" y="162"/>
                    </a:lnTo>
                    <a:lnTo>
                      <a:pt x="276" y="155"/>
                    </a:lnTo>
                    <a:lnTo>
                      <a:pt x="264" y="149"/>
                    </a:lnTo>
                    <a:lnTo>
                      <a:pt x="252" y="144"/>
                    </a:lnTo>
                    <a:lnTo>
                      <a:pt x="240" y="140"/>
                    </a:lnTo>
                    <a:lnTo>
                      <a:pt x="227" y="136"/>
                    </a:lnTo>
                    <a:lnTo>
                      <a:pt x="214" y="134"/>
                    </a:lnTo>
                    <a:lnTo>
                      <a:pt x="201" y="134"/>
                    </a:lnTo>
                    <a:lnTo>
                      <a:pt x="187" y="134"/>
                    </a:lnTo>
                    <a:lnTo>
                      <a:pt x="172" y="135"/>
                    </a:lnTo>
                    <a:lnTo>
                      <a:pt x="149" y="138"/>
                    </a:lnTo>
                    <a:lnTo>
                      <a:pt x="127" y="141"/>
                    </a:lnTo>
                    <a:lnTo>
                      <a:pt x="105" y="146"/>
                    </a:lnTo>
                    <a:lnTo>
                      <a:pt x="84" y="151"/>
                    </a:lnTo>
                    <a:lnTo>
                      <a:pt x="63" y="157"/>
                    </a:lnTo>
                    <a:lnTo>
                      <a:pt x="43" y="164"/>
                    </a:lnTo>
                    <a:lnTo>
                      <a:pt x="21" y="170"/>
                    </a:lnTo>
                    <a:lnTo>
                      <a:pt x="0" y="176"/>
                    </a:lnTo>
                    <a:lnTo>
                      <a:pt x="4" y="129"/>
                    </a:lnTo>
                    <a:lnTo>
                      <a:pt x="11" y="86"/>
                    </a:lnTo>
                    <a:lnTo>
                      <a:pt x="21" y="43"/>
                    </a:lnTo>
                    <a:lnTo>
                      <a:pt x="30" y="0"/>
                    </a:lnTo>
                    <a:lnTo>
                      <a:pt x="44" y="12"/>
                    </a:lnTo>
                    <a:lnTo>
                      <a:pt x="59" y="21"/>
                    </a:lnTo>
                    <a:lnTo>
                      <a:pt x="75" y="30"/>
                    </a:lnTo>
                    <a:lnTo>
                      <a:pt x="91" y="38"/>
                    </a:lnTo>
                    <a:lnTo>
                      <a:pt x="108" y="45"/>
                    </a:lnTo>
                    <a:lnTo>
                      <a:pt x="127" y="52"/>
                    </a:lnTo>
                    <a:lnTo>
                      <a:pt x="144" y="57"/>
                    </a:lnTo>
                    <a:lnTo>
                      <a:pt x="163" y="60"/>
                    </a:lnTo>
                    <a:lnTo>
                      <a:pt x="182" y="62"/>
                    </a:lnTo>
                    <a:lnTo>
                      <a:pt x="201" y="64"/>
                    </a:lnTo>
                    <a:lnTo>
                      <a:pt x="219" y="64"/>
                    </a:lnTo>
                    <a:lnTo>
                      <a:pt x="238" y="62"/>
                    </a:lnTo>
                    <a:lnTo>
                      <a:pt x="256" y="60"/>
                    </a:lnTo>
                    <a:lnTo>
                      <a:pt x="275" y="57"/>
                    </a:lnTo>
                    <a:lnTo>
                      <a:pt x="292" y="51"/>
                    </a:lnTo>
                    <a:lnTo>
                      <a:pt x="309" y="44"/>
                    </a:lnTo>
                    <a:lnTo>
                      <a:pt x="329" y="30"/>
                    </a:lnTo>
                    <a:lnTo>
                      <a:pt x="350" y="20"/>
                    </a:lnTo>
                    <a:lnTo>
                      <a:pt x="372" y="10"/>
                    </a:lnTo>
                    <a:lnTo>
                      <a:pt x="395" y="5"/>
                    </a:lnTo>
                    <a:lnTo>
                      <a:pt x="418" y="1"/>
                    </a:lnTo>
                    <a:lnTo>
                      <a:pt x="441" y="2"/>
                    </a:lnTo>
                    <a:lnTo>
                      <a:pt x="464" y="7"/>
                    </a:lnTo>
                    <a:lnTo>
                      <a:pt x="486" y="16"/>
                    </a:lnTo>
                    <a:lnTo>
                      <a:pt x="500" y="28"/>
                    </a:lnTo>
                    <a:lnTo>
                      <a:pt x="515" y="36"/>
                    </a:lnTo>
                    <a:lnTo>
                      <a:pt x="531" y="43"/>
                    </a:lnTo>
                    <a:lnTo>
                      <a:pt x="547" y="47"/>
                    </a:lnTo>
                    <a:lnTo>
                      <a:pt x="564" y="50"/>
                    </a:lnTo>
                    <a:lnTo>
                      <a:pt x="581" y="51"/>
                    </a:lnTo>
                    <a:lnTo>
                      <a:pt x="598" y="51"/>
                    </a:lnTo>
                    <a:lnTo>
                      <a:pt x="616" y="49"/>
                    </a:lnTo>
                    <a:lnTo>
                      <a:pt x="633" y="45"/>
                    </a:lnTo>
                    <a:lnTo>
                      <a:pt x="650" y="40"/>
                    </a:lnTo>
                    <a:lnTo>
                      <a:pt x="666" y="36"/>
                    </a:lnTo>
                    <a:lnTo>
                      <a:pt x="684" y="30"/>
                    </a:lnTo>
                    <a:lnTo>
                      <a:pt x="700" y="23"/>
                    </a:lnTo>
                    <a:lnTo>
                      <a:pt x="716" y="17"/>
                    </a:lnTo>
                    <a:lnTo>
                      <a:pt x="731" y="10"/>
                    </a:lnTo>
                    <a:lnTo>
                      <a:pt x="745" y="3"/>
                    </a:lnTo>
                    <a:lnTo>
                      <a:pt x="753" y="3"/>
                    </a:lnTo>
                    <a:lnTo>
                      <a:pt x="761" y="3"/>
                    </a:lnTo>
                    <a:lnTo>
                      <a:pt x="770" y="2"/>
                    </a:lnTo>
                    <a:lnTo>
                      <a:pt x="779" y="1"/>
                    </a:lnTo>
                    <a:lnTo>
                      <a:pt x="787" y="1"/>
                    </a:lnTo>
                    <a:lnTo>
                      <a:pt x="795" y="1"/>
                    </a:lnTo>
                    <a:lnTo>
                      <a:pt x="803" y="3"/>
                    </a:lnTo>
                    <a:lnTo>
                      <a:pt x="811" y="6"/>
                    </a:lnTo>
                    <a:lnTo>
                      <a:pt x="826" y="18"/>
                    </a:lnTo>
                    <a:lnTo>
                      <a:pt x="838" y="32"/>
                    </a:lnTo>
                    <a:lnTo>
                      <a:pt x="849" y="47"/>
                    </a:lnTo>
                    <a:lnTo>
                      <a:pt x="858" y="62"/>
                    </a:lnTo>
                    <a:lnTo>
                      <a:pt x="869" y="79"/>
                    </a:lnTo>
                    <a:lnTo>
                      <a:pt x="879" y="94"/>
                    </a:lnTo>
                    <a:lnTo>
                      <a:pt x="892" y="107"/>
                    </a:lnTo>
                    <a:lnTo>
                      <a:pt x="906" y="121"/>
                    </a:lnTo>
                    <a:close/>
                  </a:path>
                </a:pathLst>
              </a:custGeom>
              <a:solidFill>
                <a:srgbClr val="7F7FFF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 dirty="0"/>
              </a:p>
            </p:txBody>
          </p:sp>
          <p:sp>
            <p:nvSpPr>
              <p:cNvPr id="73837" name="Freeform 168"/>
              <p:cNvSpPr>
                <a:spLocks/>
              </p:cNvSpPr>
              <p:nvPr/>
            </p:nvSpPr>
            <p:spPr bwMode="auto">
              <a:xfrm>
                <a:off x="4060" y="2638"/>
                <a:ext cx="72" cy="13"/>
              </a:xfrm>
              <a:custGeom>
                <a:avLst/>
                <a:gdLst>
                  <a:gd name="T0" fmla="*/ 0 w 364"/>
                  <a:gd name="T1" fmla="*/ 0 h 65"/>
                  <a:gd name="T2" fmla="*/ 0 w 364"/>
                  <a:gd name="T3" fmla="*/ 0 h 65"/>
                  <a:gd name="T4" fmla="*/ 0 w 364"/>
                  <a:gd name="T5" fmla="*/ 0 h 65"/>
                  <a:gd name="T6" fmla="*/ 0 w 364"/>
                  <a:gd name="T7" fmla="*/ 0 h 65"/>
                  <a:gd name="T8" fmla="*/ 0 w 364"/>
                  <a:gd name="T9" fmla="*/ 0 h 65"/>
                  <a:gd name="T10" fmla="*/ 0 w 364"/>
                  <a:gd name="T11" fmla="*/ 0 h 65"/>
                  <a:gd name="T12" fmla="*/ 0 w 364"/>
                  <a:gd name="T13" fmla="*/ 0 h 65"/>
                  <a:gd name="T14" fmla="*/ 0 w 364"/>
                  <a:gd name="T15" fmla="*/ 0 h 65"/>
                  <a:gd name="T16" fmla="*/ 0 w 364"/>
                  <a:gd name="T17" fmla="*/ 0 h 65"/>
                  <a:gd name="T18" fmla="*/ 0 w 364"/>
                  <a:gd name="T19" fmla="*/ 0 h 65"/>
                  <a:gd name="T20" fmla="*/ 0 w 364"/>
                  <a:gd name="T21" fmla="*/ 0 h 65"/>
                  <a:gd name="T22" fmla="*/ 0 w 364"/>
                  <a:gd name="T23" fmla="*/ 0 h 65"/>
                  <a:gd name="T24" fmla="*/ 0 w 364"/>
                  <a:gd name="T25" fmla="*/ 0 h 65"/>
                  <a:gd name="T26" fmla="*/ 0 w 364"/>
                  <a:gd name="T27" fmla="*/ 0 h 65"/>
                  <a:gd name="T28" fmla="*/ 0 w 364"/>
                  <a:gd name="T29" fmla="*/ 0 h 65"/>
                  <a:gd name="T30" fmla="*/ 0 w 364"/>
                  <a:gd name="T31" fmla="*/ 0 h 65"/>
                  <a:gd name="T32" fmla="*/ 0 w 364"/>
                  <a:gd name="T33" fmla="*/ 0 h 65"/>
                  <a:gd name="T34" fmla="*/ 0 w 364"/>
                  <a:gd name="T35" fmla="*/ 0 h 65"/>
                  <a:gd name="T36" fmla="*/ 0 w 364"/>
                  <a:gd name="T37" fmla="*/ 0 h 65"/>
                  <a:gd name="T38" fmla="*/ 0 w 364"/>
                  <a:gd name="T39" fmla="*/ 0 h 65"/>
                  <a:gd name="T40" fmla="*/ 0 w 364"/>
                  <a:gd name="T41" fmla="*/ 0 h 65"/>
                  <a:gd name="T42" fmla="*/ 0 w 364"/>
                  <a:gd name="T43" fmla="*/ 0 h 65"/>
                  <a:gd name="T44" fmla="*/ 0 w 364"/>
                  <a:gd name="T45" fmla="*/ 0 h 65"/>
                  <a:gd name="T46" fmla="*/ 0 w 364"/>
                  <a:gd name="T47" fmla="*/ 0 h 65"/>
                  <a:gd name="T48" fmla="*/ 0 w 364"/>
                  <a:gd name="T49" fmla="*/ 0 h 65"/>
                  <a:gd name="T50" fmla="*/ 0 w 364"/>
                  <a:gd name="T51" fmla="*/ 0 h 65"/>
                  <a:gd name="T52" fmla="*/ 0 w 364"/>
                  <a:gd name="T53" fmla="*/ 0 h 65"/>
                  <a:gd name="T54" fmla="*/ 0 w 364"/>
                  <a:gd name="T55" fmla="*/ 0 h 65"/>
                  <a:gd name="T56" fmla="*/ 0 w 364"/>
                  <a:gd name="T57" fmla="*/ 0 h 65"/>
                  <a:gd name="T58" fmla="*/ 0 w 364"/>
                  <a:gd name="T59" fmla="*/ 0 h 65"/>
                  <a:gd name="T60" fmla="*/ 0 w 364"/>
                  <a:gd name="T61" fmla="*/ 0 h 65"/>
                  <a:gd name="T62" fmla="*/ 0 w 364"/>
                  <a:gd name="T63" fmla="*/ 0 h 65"/>
                  <a:gd name="T64" fmla="*/ 0 w 364"/>
                  <a:gd name="T65" fmla="*/ 0 h 65"/>
                  <a:gd name="T66" fmla="*/ 0 w 364"/>
                  <a:gd name="T67" fmla="*/ 0 h 65"/>
                  <a:gd name="T68" fmla="*/ 0 w 364"/>
                  <a:gd name="T69" fmla="*/ 0 h 65"/>
                  <a:gd name="T70" fmla="*/ 0 w 364"/>
                  <a:gd name="T71" fmla="*/ 0 h 65"/>
                  <a:gd name="T72" fmla="*/ 0 w 364"/>
                  <a:gd name="T73" fmla="*/ 0 h 65"/>
                  <a:gd name="T74" fmla="*/ 0 w 364"/>
                  <a:gd name="T75" fmla="*/ 0 h 65"/>
                  <a:gd name="T76" fmla="*/ 0 w 364"/>
                  <a:gd name="T77" fmla="*/ 0 h 65"/>
                  <a:gd name="T78" fmla="*/ 0 w 364"/>
                  <a:gd name="T79" fmla="*/ 0 h 65"/>
                  <a:gd name="T80" fmla="*/ 0 w 364"/>
                  <a:gd name="T81" fmla="*/ 0 h 65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364"/>
                  <a:gd name="T124" fmla="*/ 0 h 65"/>
                  <a:gd name="T125" fmla="*/ 364 w 364"/>
                  <a:gd name="T126" fmla="*/ 65 h 65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364" h="65">
                    <a:moveTo>
                      <a:pt x="364" y="38"/>
                    </a:moveTo>
                    <a:lnTo>
                      <a:pt x="342" y="41"/>
                    </a:lnTo>
                    <a:lnTo>
                      <a:pt x="320" y="45"/>
                    </a:lnTo>
                    <a:lnTo>
                      <a:pt x="298" y="48"/>
                    </a:lnTo>
                    <a:lnTo>
                      <a:pt x="275" y="52"/>
                    </a:lnTo>
                    <a:lnTo>
                      <a:pt x="253" y="55"/>
                    </a:lnTo>
                    <a:lnTo>
                      <a:pt x="230" y="57"/>
                    </a:lnTo>
                    <a:lnTo>
                      <a:pt x="207" y="60"/>
                    </a:lnTo>
                    <a:lnTo>
                      <a:pt x="184" y="62"/>
                    </a:lnTo>
                    <a:lnTo>
                      <a:pt x="162" y="64"/>
                    </a:lnTo>
                    <a:lnTo>
                      <a:pt x="138" y="65"/>
                    </a:lnTo>
                    <a:lnTo>
                      <a:pt x="115" y="65"/>
                    </a:lnTo>
                    <a:lnTo>
                      <a:pt x="92" y="65"/>
                    </a:lnTo>
                    <a:lnTo>
                      <a:pt x="69" y="64"/>
                    </a:lnTo>
                    <a:lnTo>
                      <a:pt x="46" y="62"/>
                    </a:lnTo>
                    <a:lnTo>
                      <a:pt x="23" y="60"/>
                    </a:lnTo>
                    <a:lnTo>
                      <a:pt x="0" y="55"/>
                    </a:lnTo>
                    <a:lnTo>
                      <a:pt x="14" y="54"/>
                    </a:lnTo>
                    <a:lnTo>
                      <a:pt x="29" y="53"/>
                    </a:lnTo>
                    <a:lnTo>
                      <a:pt x="43" y="52"/>
                    </a:lnTo>
                    <a:lnTo>
                      <a:pt x="56" y="49"/>
                    </a:lnTo>
                    <a:lnTo>
                      <a:pt x="70" y="47"/>
                    </a:lnTo>
                    <a:lnTo>
                      <a:pt x="84" y="44"/>
                    </a:lnTo>
                    <a:lnTo>
                      <a:pt x="97" y="40"/>
                    </a:lnTo>
                    <a:lnTo>
                      <a:pt x="111" y="37"/>
                    </a:lnTo>
                    <a:lnTo>
                      <a:pt x="123" y="33"/>
                    </a:lnTo>
                    <a:lnTo>
                      <a:pt x="137" y="28"/>
                    </a:lnTo>
                    <a:lnTo>
                      <a:pt x="150" y="25"/>
                    </a:lnTo>
                    <a:lnTo>
                      <a:pt x="163" y="20"/>
                    </a:lnTo>
                    <a:lnTo>
                      <a:pt x="175" y="15"/>
                    </a:lnTo>
                    <a:lnTo>
                      <a:pt x="188" y="10"/>
                    </a:lnTo>
                    <a:lnTo>
                      <a:pt x="201" y="5"/>
                    </a:lnTo>
                    <a:lnTo>
                      <a:pt x="214" y="0"/>
                    </a:lnTo>
                    <a:lnTo>
                      <a:pt x="234" y="1"/>
                    </a:lnTo>
                    <a:lnTo>
                      <a:pt x="254" y="4"/>
                    </a:lnTo>
                    <a:lnTo>
                      <a:pt x="273" y="10"/>
                    </a:lnTo>
                    <a:lnTo>
                      <a:pt x="290" y="17"/>
                    </a:lnTo>
                    <a:lnTo>
                      <a:pt x="308" y="24"/>
                    </a:lnTo>
                    <a:lnTo>
                      <a:pt x="326" y="30"/>
                    </a:lnTo>
                    <a:lnTo>
                      <a:pt x="344" y="34"/>
                    </a:lnTo>
                    <a:lnTo>
                      <a:pt x="364" y="38"/>
                    </a:lnTo>
                    <a:close/>
                  </a:path>
                </a:pathLst>
              </a:custGeom>
              <a:solidFill>
                <a:srgbClr val="005B7F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 dirty="0"/>
              </a:p>
            </p:txBody>
          </p:sp>
          <p:sp>
            <p:nvSpPr>
              <p:cNvPr id="73838" name="Freeform 169"/>
              <p:cNvSpPr>
                <a:spLocks/>
              </p:cNvSpPr>
              <p:nvPr/>
            </p:nvSpPr>
            <p:spPr bwMode="auto">
              <a:xfrm>
                <a:off x="4406" y="2644"/>
                <a:ext cx="10" cy="23"/>
              </a:xfrm>
              <a:custGeom>
                <a:avLst/>
                <a:gdLst>
                  <a:gd name="T0" fmla="*/ 0 w 52"/>
                  <a:gd name="T1" fmla="*/ 0 h 114"/>
                  <a:gd name="T2" fmla="*/ 0 w 52"/>
                  <a:gd name="T3" fmla="*/ 0 h 114"/>
                  <a:gd name="T4" fmla="*/ 0 w 52"/>
                  <a:gd name="T5" fmla="*/ 0 h 114"/>
                  <a:gd name="T6" fmla="*/ 0 w 52"/>
                  <a:gd name="T7" fmla="*/ 0 h 114"/>
                  <a:gd name="T8" fmla="*/ 0 w 52"/>
                  <a:gd name="T9" fmla="*/ 0 h 114"/>
                  <a:gd name="T10" fmla="*/ 0 w 52"/>
                  <a:gd name="T11" fmla="*/ 0 h 114"/>
                  <a:gd name="T12" fmla="*/ 0 w 52"/>
                  <a:gd name="T13" fmla="*/ 0 h 114"/>
                  <a:gd name="T14" fmla="*/ 0 w 52"/>
                  <a:gd name="T15" fmla="*/ 0 h 114"/>
                  <a:gd name="T16" fmla="*/ 0 w 52"/>
                  <a:gd name="T17" fmla="*/ 0 h 114"/>
                  <a:gd name="T18" fmla="*/ 0 w 52"/>
                  <a:gd name="T19" fmla="*/ 0 h 114"/>
                  <a:gd name="T20" fmla="*/ 0 w 52"/>
                  <a:gd name="T21" fmla="*/ 0 h 114"/>
                  <a:gd name="T22" fmla="*/ 0 w 52"/>
                  <a:gd name="T23" fmla="*/ 0 h 114"/>
                  <a:gd name="T24" fmla="*/ 0 w 52"/>
                  <a:gd name="T25" fmla="*/ 0 h 114"/>
                  <a:gd name="T26" fmla="*/ 0 w 52"/>
                  <a:gd name="T27" fmla="*/ 0 h 114"/>
                  <a:gd name="T28" fmla="*/ 0 w 52"/>
                  <a:gd name="T29" fmla="*/ 0 h 114"/>
                  <a:gd name="T30" fmla="*/ 0 w 52"/>
                  <a:gd name="T31" fmla="*/ 0 h 114"/>
                  <a:gd name="T32" fmla="*/ 0 w 52"/>
                  <a:gd name="T33" fmla="*/ 0 h 114"/>
                  <a:gd name="T34" fmla="*/ 0 w 52"/>
                  <a:gd name="T35" fmla="*/ 0 h 114"/>
                  <a:gd name="T36" fmla="*/ 0 w 52"/>
                  <a:gd name="T37" fmla="*/ 0 h 114"/>
                  <a:gd name="T38" fmla="*/ 0 w 52"/>
                  <a:gd name="T39" fmla="*/ 0 h 114"/>
                  <a:gd name="T40" fmla="*/ 0 w 52"/>
                  <a:gd name="T41" fmla="*/ 0 h 114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52"/>
                  <a:gd name="T64" fmla="*/ 0 h 114"/>
                  <a:gd name="T65" fmla="*/ 52 w 52"/>
                  <a:gd name="T66" fmla="*/ 114 h 114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52" h="114">
                    <a:moveTo>
                      <a:pt x="17" y="114"/>
                    </a:moveTo>
                    <a:lnTo>
                      <a:pt x="10" y="114"/>
                    </a:lnTo>
                    <a:lnTo>
                      <a:pt x="5" y="110"/>
                    </a:lnTo>
                    <a:lnTo>
                      <a:pt x="3" y="104"/>
                    </a:lnTo>
                    <a:lnTo>
                      <a:pt x="0" y="99"/>
                    </a:lnTo>
                    <a:lnTo>
                      <a:pt x="1" y="84"/>
                    </a:lnTo>
                    <a:lnTo>
                      <a:pt x="4" y="70"/>
                    </a:lnTo>
                    <a:lnTo>
                      <a:pt x="11" y="58"/>
                    </a:lnTo>
                    <a:lnTo>
                      <a:pt x="18" y="46"/>
                    </a:lnTo>
                    <a:lnTo>
                      <a:pt x="26" y="35"/>
                    </a:lnTo>
                    <a:lnTo>
                      <a:pt x="36" y="23"/>
                    </a:lnTo>
                    <a:lnTo>
                      <a:pt x="44" y="12"/>
                    </a:lnTo>
                    <a:lnTo>
                      <a:pt x="52" y="0"/>
                    </a:lnTo>
                    <a:lnTo>
                      <a:pt x="52" y="15"/>
                    </a:lnTo>
                    <a:lnTo>
                      <a:pt x="52" y="30"/>
                    </a:lnTo>
                    <a:lnTo>
                      <a:pt x="49" y="45"/>
                    </a:lnTo>
                    <a:lnTo>
                      <a:pt x="45" y="60"/>
                    </a:lnTo>
                    <a:lnTo>
                      <a:pt x="40" y="75"/>
                    </a:lnTo>
                    <a:lnTo>
                      <a:pt x="33" y="89"/>
                    </a:lnTo>
                    <a:lnTo>
                      <a:pt x="26" y="102"/>
                    </a:lnTo>
                    <a:lnTo>
                      <a:pt x="17" y="114"/>
                    </a:lnTo>
                    <a:close/>
                  </a:path>
                </a:pathLst>
              </a:custGeom>
              <a:solidFill>
                <a:srgbClr val="FFFF00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 dirty="0"/>
              </a:p>
            </p:txBody>
          </p:sp>
          <p:sp>
            <p:nvSpPr>
              <p:cNvPr id="73839" name="Freeform 170"/>
              <p:cNvSpPr>
                <a:spLocks/>
              </p:cNvSpPr>
              <p:nvPr/>
            </p:nvSpPr>
            <p:spPr bwMode="auto">
              <a:xfrm>
                <a:off x="4215" y="2644"/>
                <a:ext cx="49" cy="42"/>
              </a:xfrm>
              <a:custGeom>
                <a:avLst/>
                <a:gdLst>
                  <a:gd name="T0" fmla="*/ 0 w 248"/>
                  <a:gd name="T1" fmla="*/ 0 h 209"/>
                  <a:gd name="T2" fmla="*/ 0 w 248"/>
                  <a:gd name="T3" fmla="*/ 0 h 209"/>
                  <a:gd name="T4" fmla="*/ 0 w 248"/>
                  <a:gd name="T5" fmla="*/ 0 h 209"/>
                  <a:gd name="T6" fmla="*/ 0 w 248"/>
                  <a:gd name="T7" fmla="*/ 0 h 209"/>
                  <a:gd name="T8" fmla="*/ 0 w 248"/>
                  <a:gd name="T9" fmla="*/ 0 h 209"/>
                  <a:gd name="T10" fmla="*/ 0 w 248"/>
                  <a:gd name="T11" fmla="*/ 0 h 209"/>
                  <a:gd name="T12" fmla="*/ 0 w 248"/>
                  <a:gd name="T13" fmla="*/ 0 h 209"/>
                  <a:gd name="T14" fmla="*/ 0 w 248"/>
                  <a:gd name="T15" fmla="*/ 0 h 209"/>
                  <a:gd name="T16" fmla="*/ 0 w 248"/>
                  <a:gd name="T17" fmla="*/ 0 h 209"/>
                  <a:gd name="T18" fmla="*/ 0 w 248"/>
                  <a:gd name="T19" fmla="*/ 0 h 209"/>
                  <a:gd name="T20" fmla="*/ 0 w 248"/>
                  <a:gd name="T21" fmla="*/ 0 h 209"/>
                  <a:gd name="T22" fmla="*/ 0 w 248"/>
                  <a:gd name="T23" fmla="*/ 0 h 209"/>
                  <a:gd name="T24" fmla="*/ 0 w 248"/>
                  <a:gd name="T25" fmla="*/ 0 h 209"/>
                  <a:gd name="T26" fmla="*/ 0 w 248"/>
                  <a:gd name="T27" fmla="*/ 0 h 209"/>
                  <a:gd name="T28" fmla="*/ 0 w 248"/>
                  <a:gd name="T29" fmla="*/ 0 h 209"/>
                  <a:gd name="T30" fmla="*/ 0 w 248"/>
                  <a:gd name="T31" fmla="*/ 0 h 209"/>
                  <a:gd name="T32" fmla="*/ 0 w 248"/>
                  <a:gd name="T33" fmla="*/ 0 h 209"/>
                  <a:gd name="T34" fmla="*/ 0 w 248"/>
                  <a:gd name="T35" fmla="*/ 0 h 209"/>
                  <a:gd name="T36" fmla="*/ 0 w 248"/>
                  <a:gd name="T37" fmla="*/ 0 h 209"/>
                  <a:gd name="T38" fmla="*/ 0 w 248"/>
                  <a:gd name="T39" fmla="*/ 0 h 209"/>
                  <a:gd name="T40" fmla="*/ 0 w 248"/>
                  <a:gd name="T41" fmla="*/ 0 h 209"/>
                  <a:gd name="T42" fmla="*/ 0 w 248"/>
                  <a:gd name="T43" fmla="*/ 0 h 209"/>
                  <a:gd name="T44" fmla="*/ 0 w 248"/>
                  <a:gd name="T45" fmla="*/ 0 h 209"/>
                  <a:gd name="T46" fmla="*/ 0 w 248"/>
                  <a:gd name="T47" fmla="*/ 0 h 209"/>
                  <a:gd name="T48" fmla="*/ 0 w 248"/>
                  <a:gd name="T49" fmla="*/ 0 h 209"/>
                  <a:gd name="T50" fmla="*/ 0 w 248"/>
                  <a:gd name="T51" fmla="*/ 0 h 209"/>
                  <a:gd name="T52" fmla="*/ 0 w 248"/>
                  <a:gd name="T53" fmla="*/ 0 h 209"/>
                  <a:gd name="T54" fmla="*/ 0 w 248"/>
                  <a:gd name="T55" fmla="*/ 0 h 209"/>
                  <a:gd name="T56" fmla="*/ 0 w 248"/>
                  <a:gd name="T57" fmla="*/ 0 h 209"/>
                  <a:gd name="T58" fmla="*/ 0 w 248"/>
                  <a:gd name="T59" fmla="*/ 0 h 209"/>
                  <a:gd name="T60" fmla="*/ 0 w 248"/>
                  <a:gd name="T61" fmla="*/ 0 h 209"/>
                  <a:gd name="T62" fmla="*/ 0 w 248"/>
                  <a:gd name="T63" fmla="*/ 0 h 209"/>
                  <a:gd name="T64" fmla="*/ 0 w 248"/>
                  <a:gd name="T65" fmla="*/ 0 h 209"/>
                  <a:gd name="T66" fmla="*/ 0 w 248"/>
                  <a:gd name="T67" fmla="*/ 0 h 209"/>
                  <a:gd name="T68" fmla="*/ 0 w 248"/>
                  <a:gd name="T69" fmla="*/ 0 h 209"/>
                  <a:gd name="T70" fmla="*/ 0 w 248"/>
                  <a:gd name="T71" fmla="*/ 0 h 209"/>
                  <a:gd name="T72" fmla="*/ 0 w 248"/>
                  <a:gd name="T73" fmla="*/ 0 h 209"/>
                  <a:gd name="T74" fmla="*/ 0 w 248"/>
                  <a:gd name="T75" fmla="*/ 0 h 209"/>
                  <a:gd name="T76" fmla="*/ 0 w 248"/>
                  <a:gd name="T77" fmla="*/ 0 h 209"/>
                  <a:gd name="T78" fmla="*/ 0 w 248"/>
                  <a:gd name="T79" fmla="*/ 0 h 209"/>
                  <a:gd name="T80" fmla="*/ 0 w 248"/>
                  <a:gd name="T81" fmla="*/ 0 h 209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248"/>
                  <a:gd name="T124" fmla="*/ 0 h 209"/>
                  <a:gd name="T125" fmla="*/ 248 w 248"/>
                  <a:gd name="T126" fmla="*/ 209 h 209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248" h="209">
                    <a:moveTo>
                      <a:pt x="248" y="167"/>
                    </a:moveTo>
                    <a:lnTo>
                      <a:pt x="241" y="173"/>
                    </a:lnTo>
                    <a:lnTo>
                      <a:pt x="234" y="180"/>
                    </a:lnTo>
                    <a:lnTo>
                      <a:pt x="227" y="187"/>
                    </a:lnTo>
                    <a:lnTo>
                      <a:pt x="220" y="194"/>
                    </a:lnTo>
                    <a:lnTo>
                      <a:pt x="212" y="200"/>
                    </a:lnTo>
                    <a:lnTo>
                      <a:pt x="204" y="205"/>
                    </a:lnTo>
                    <a:lnTo>
                      <a:pt x="194" y="207"/>
                    </a:lnTo>
                    <a:lnTo>
                      <a:pt x="185" y="209"/>
                    </a:lnTo>
                    <a:lnTo>
                      <a:pt x="176" y="194"/>
                    </a:lnTo>
                    <a:lnTo>
                      <a:pt x="167" y="179"/>
                    </a:lnTo>
                    <a:lnTo>
                      <a:pt x="155" y="165"/>
                    </a:lnTo>
                    <a:lnTo>
                      <a:pt x="144" y="153"/>
                    </a:lnTo>
                    <a:lnTo>
                      <a:pt x="132" y="140"/>
                    </a:lnTo>
                    <a:lnTo>
                      <a:pt x="119" y="127"/>
                    </a:lnTo>
                    <a:lnTo>
                      <a:pt x="105" y="116"/>
                    </a:lnTo>
                    <a:lnTo>
                      <a:pt x="93" y="104"/>
                    </a:lnTo>
                    <a:lnTo>
                      <a:pt x="80" y="93"/>
                    </a:lnTo>
                    <a:lnTo>
                      <a:pt x="66" y="81"/>
                    </a:lnTo>
                    <a:lnTo>
                      <a:pt x="53" y="68"/>
                    </a:lnTo>
                    <a:lnTo>
                      <a:pt x="42" y="57"/>
                    </a:lnTo>
                    <a:lnTo>
                      <a:pt x="30" y="43"/>
                    </a:lnTo>
                    <a:lnTo>
                      <a:pt x="19" y="30"/>
                    </a:lnTo>
                    <a:lnTo>
                      <a:pt x="10" y="15"/>
                    </a:lnTo>
                    <a:lnTo>
                      <a:pt x="0" y="0"/>
                    </a:lnTo>
                    <a:lnTo>
                      <a:pt x="18" y="7"/>
                    </a:lnTo>
                    <a:lnTo>
                      <a:pt x="34" y="15"/>
                    </a:lnTo>
                    <a:lnTo>
                      <a:pt x="50" y="24"/>
                    </a:lnTo>
                    <a:lnTo>
                      <a:pt x="65" y="35"/>
                    </a:lnTo>
                    <a:lnTo>
                      <a:pt x="80" y="45"/>
                    </a:lnTo>
                    <a:lnTo>
                      <a:pt x="95" y="57"/>
                    </a:lnTo>
                    <a:lnTo>
                      <a:pt x="110" y="69"/>
                    </a:lnTo>
                    <a:lnTo>
                      <a:pt x="125" y="81"/>
                    </a:lnTo>
                    <a:lnTo>
                      <a:pt x="139" y="94"/>
                    </a:lnTo>
                    <a:lnTo>
                      <a:pt x="154" y="105"/>
                    </a:lnTo>
                    <a:lnTo>
                      <a:pt x="169" y="118"/>
                    </a:lnTo>
                    <a:lnTo>
                      <a:pt x="184" y="130"/>
                    </a:lnTo>
                    <a:lnTo>
                      <a:pt x="199" y="140"/>
                    </a:lnTo>
                    <a:lnTo>
                      <a:pt x="215" y="149"/>
                    </a:lnTo>
                    <a:lnTo>
                      <a:pt x="231" y="158"/>
                    </a:lnTo>
                    <a:lnTo>
                      <a:pt x="248" y="167"/>
                    </a:lnTo>
                    <a:close/>
                  </a:path>
                </a:pathLst>
              </a:custGeom>
              <a:solidFill>
                <a:srgbClr val="FFFF00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 dirty="0"/>
              </a:p>
            </p:txBody>
          </p:sp>
          <p:sp>
            <p:nvSpPr>
              <p:cNvPr id="73840" name="Freeform 171"/>
              <p:cNvSpPr>
                <a:spLocks/>
              </p:cNvSpPr>
              <p:nvPr/>
            </p:nvSpPr>
            <p:spPr bwMode="auto">
              <a:xfrm>
                <a:off x="4426" y="2651"/>
                <a:ext cx="12" cy="27"/>
              </a:xfrm>
              <a:custGeom>
                <a:avLst/>
                <a:gdLst>
                  <a:gd name="T0" fmla="*/ 0 w 61"/>
                  <a:gd name="T1" fmla="*/ 0 h 138"/>
                  <a:gd name="T2" fmla="*/ 0 w 61"/>
                  <a:gd name="T3" fmla="*/ 0 h 138"/>
                  <a:gd name="T4" fmla="*/ 0 w 61"/>
                  <a:gd name="T5" fmla="*/ 0 h 138"/>
                  <a:gd name="T6" fmla="*/ 0 w 61"/>
                  <a:gd name="T7" fmla="*/ 0 h 138"/>
                  <a:gd name="T8" fmla="*/ 0 w 61"/>
                  <a:gd name="T9" fmla="*/ 0 h 138"/>
                  <a:gd name="T10" fmla="*/ 0 w 61"/>
                  <a:gd name="T11" fmla="*/ 0 h 138"/>
                  <a:gd name="T12" fmla="*/ 0 w 61"/>
                  <a:gd name="T13" fmla="*/ 0 h 138"/>
                  <a:gd name="T14" fmla="*/ 0 w 61"/>
                  <a:gd name="T15" fmla="*/ 0 h 138"/>
                  <a:gd name="T16" fmla="*/ 0 w 61"/>
                  <a:gd name="T17" fmla="*/ 0 h 138"/>
                  <a:gd name="T18" fmla="*/ 0 w 61"/>
                  <a:gd name="T19" fmla="*/ 0 h 138"/>
                  <a:gd name="T20" fmla="*/ 0 w 61"/>
                  <a:gd name="T21" fmla="*/ 0 h 138"/>
                  <a:gd name="T22" fmla="*/ 0 w 61"/>
                  <a:gd name="T23" fmla="*/ 0 h 138"/>
                  <a:gd name="T24" fmla="*/ 0 w 61"/>
                  <a:gd name="T25" fmla="*/ 0 h 138"/>
                  <a:gd name="T26" fmla="*/ 0 w 61"/>
                  <a:gd name="T27" fmla="*/ 0 h 138"/>
                  <a:gd name="T28" fmla="*/ 0 w 61"/>
                  <a:gd name="T29" fmla="*/ 0 h 138"/>
                  <a:gd name="T30" fmla="*/ 0 w 61"/>
                  <a:gd name="T31" fmla="*/ 0 h 138"/>
                  <a:gd name="T32" fmla="*/ 0 w 61"/>
                  <a:gd name="T33" fmla="*/ 0 h 138"/>
                  <a:gd name="T34" fmla="*/ 0 w 61"/>
                  <a:gd name="T35" fmla="*/ 0 h 138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61"/>
                  <a:gd name="T55" fmla="*/ 0 h 138"/>
                  <a:gd name="T56" fmla="*/ 61 w 61"/>
                  <a:gd name="T57" fmla="*/ 138 h 138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61" h="138">
                    <a:moveTo>
                      <a:pt x="61" y="138"/>
                    </a:moveTo>
                    <a:lnTo>
                      <a:pt x="53" y="133"/>
                    </a:lnTo>
                    <a:lnTo>
                      <a:pt x="45" y="130"/>
                    </a:lnTo>
                    <a:lnTo>
                      <a:pt x="37" y="125"/>
                    </a:lnTo>
                    <a:lnTo>
                      <a:pt x="29" y="121"/>
                    </a:lnTo>
                    <a:lnTo>
                      <a:pt x="21" y="115"/>
                    </a:lnTo>
                    <a:lnTo>
                      <a:pt x="14" y="109"/>
                    </a:lnTo>
                    <a:lnTo>
                      <a:pt x="7" y="102"/>
                    </a:lnTo>
                    <a:lnTo>
                      <a:pt x="1" y="94"/>
                    </a:lnTo>
                    <a:lnTo>
                      <a:pt x="0" y="80"/>
                    </a:lnTo>
                    <a:lnTo>
                      <a:pt x="3" y="67"/>
                    </a:lnTo>
                    <a:lnTo>
                      <a:pt x="6" y="56"/>
                    </a:lnTo>
                    <a:lnTo>
                      <a:pt x="12" y="44"/>
                    </a:lnTo>
                    <a:lnTo>
                      <a:pt x="18" y="34"/>
                    </a:lnTo>
                    <a:lnTo>
                      <a:pt x="23" y="22"/>
                    </a:lnTo>
                    <a:lnTo>
                      <a:pt x="30" y="12"/>
                    </a:lnTo>
                    <a:lnTo>
                      <a:pt x="35" y="0"/>
                    </a:lnTo>
                    <a:lnTo>
                      <a:pt x="61" y="138"/>
                    </a:lnTo>
                    <a:close/>
                  </a:path>
                </a:pathLst>
              </a:custGeom>
              <a:solidFill>
                <a:srgbClr val="005B7F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 dirty="0"/>
              </a:p>
            </p:txBody>
          </p:sp>
          <p:sp>
            <p:nvSpPr>
              <p:cNvPr id="73841" name="Freeform 172"/>
              <p:cNvSpPr>
                <a:spLocks/>
              </p:cNvSpPr>
              <p:nvPr/>
            </p:nvSpPr>
            <p:spPr bwMode="auto">
              <a:xfrm>
                <a:off x="4250" y="2662"/>
                <a:ext cx="171" cy="90"/>
              </a:xfrm>
              <a:custGeom>
                <a:avLst/>
                <a:gdLst>
                  <a:gd name="T0" fmla="*/ 0 w 855"/>
                  <a:gd name="T1" fmla="*/ 0 h 446"/>
                  <a:gd name="T2" fmla="*/ 0 w 855"/>
                  <a:gd name="T3" fmla="*/ 0 h 446"/>
                  <a:gd name="T4" fmla="*/ 0 w 855"/>
                  <a:gd name="T5" fmla="*/ 0 h 446"/>
                  <a:gd name="T6" fmla="*/ 0 w 855"/>
                  <a:gd name="T7" fmla="*/ 0 h 446"/>
                  <a:gd name="T8" fmla="*/ 0 w 855"/>
                  <a:gd name="T9" fmla="*/ 0 h 446"/>
                  <a:gd name="T10" fmla="*/ 0 w 855"/>
                  <a:gd name="T11" fmla="*/ 0 h 446"/>
                  <a:gd name="T12" fmla="*/ 0 w 855"/>
                  <a:gd name="T13" fmla="*/ 0 h 446"/>
                  <a:gd name="T14" fmla="*/ 0 w 855"/>
                  <a:gd name="T15" fmla="*/ 0 h 446"/>
                  <a:gd name="T16" fmla="*/ 0 w 855"/>
                  <a:gd name="T17" fmla="*/ 0 h 446"/>
                  <a:gd name="T18" fmla="*/ 0 w 855"/>
                  <a:gd name="T19" fmla="*/ 0 h 446"/>
                  <a:gd name="T20" fmla="*/ 0 w 855"/>
                  <a:gd name="T21" fmla="*/ 0 h 446"/>
                  <a:gd name="T22" fmla="*/ 0 w 855"/>
                  <a:gd name="T23" fmla="*/ 0 h 446"/>
                  <a:gd name="T24" fmla="*/ 0 w 855"/>
                  <a:gd name="T25" fmla="*/ 0 h 446"/>
                  <a:gd name="T26" fmla="*/ 0 w 855"/>
                  <a:gd name="T27" fmla="*/ 0 h 446"/>
                  <a:gd name="T28" fmla="*/ 0 w 855"/>
                  <a:gd name="T29" fmla="*/ 0 h 446"/>
                  <a:gd name="T30" fmla="*/ 0 w 855"/>
                  <a:gd name="T31" fmla="*/ 0 h 446"/>
                  <a:gd name="T32" fmla="*/ 0 w 855"/>
                  <a:gd name="T33" fmla="*/ 0 h 446"/>
                  <a:gd name="T34" fmla="*/ 0 w 855"/>
                  <a:gd name="T35" fmla="*/ 0 h 446"/>
                  <a:gd name="T36" fmla="*/ 0 w 855"/>
                  <a:gd name="T37" fmla="*/ 0 h 446"/>
                  <a:gd name="T38" fmla="*/ 0 w 855"/>
                  <a:gd name="T39" fmla="*/ 0 h 446"/>
                  <a:gd name="T40" fmla="*/ 0 w 855"/>
                  <a:gd name="T41" fmla="*/ 0 h 446"/>
                  <a:gd name="T42" fmla="*/ 0 w 855"/>
                  <a:gd name="T43" fmla="*/ 0 h 446"/>
                  <a:gd name="T44" fmla="*/ 0 w 855"/>
                  <a:gd name="T45" fmla="*/ 0 h 446"/>
                  <a:gd name="T46" fmla="*/ 0 w 855"/>
                  <a:gd name="T47" fmla="*/ 0 h 446"/>
                  <a:gd name="T48" fmla="*/ 0 w 855"/>
                  <a:gd name="T49" fmla="*/ 0 h 446"/>
                  <a:gd name="T50" fmla="*/ 0 w 855"/>
                  <a:gd name="T51" fmla="*/ 0 h 446"/>
                  <a:gd name="T52" fmla="*/ 0 w 855"/>
                  <a:gd name="T53" fmla="*/ 0 h 446"/>
                  <a:gd name="T54" fmla="*/ 0 w 855"/>
                  <a:gd name="T55" fmla="*/ 0 h 446"/>
                  <a:gd name="T56" fmla="*/ 0 w 855"/>
                  <a:gd name="T57" fmla="*/ 0 h 446"/>
                  <a:gd name="T58" fmla="*/ 0 w 855"/>
                  <a:gd name="T59" fmla="*/ 0 h 446"/>
                  <a:gd name="T60" fmla="*/ 0 w 855"/>
                  <a:gd name="T61" fmla="*/ 0 h 446"/>
                  <a:gd name="T62" fmla="*/ 0 w 855"/>
                  <a:gd name="T63" fmla="*/ 0 h 446"/>
                  <a:gd name="T64" fmla="*/ 0 w 855"/>
                  <a:gd name="T65" fmla="*/ 0 h 446"/>
                  <a:gd name="T66" fmla="*/ 0 w 855"/>
                  <a:gd name="T67" fmla="*/ 0 h 446"/>
                  <a:gd name="T68" fmla="*/ 0 w 855"/>
                  <a:gd name="T69" fmla="*/ 0 h 446"/>
                  <a:gd name="T70" fmla="*/ 0 w 855"/>
                  <a:gd name="T71" fmla="*/ 0 h 446"/>
                  <a:gd name="T72" fmla="*/ 0 w 855"/>
                  <a:gd name="T73" fmla="*/ 0 h 44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855"/>
                  <a:gd name="T112" fmla="*/ 0 h 446"/>
                  <a:gd name="T113" fmla="*/ 855 w 855"/>
                  <a:gd name="T114" fmla="*/ 446 h 44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855" h="446">
                    <a:moveTo>
                      <a:pt x="855" y="165"/>
                    </a:moveTo>
                    <a:lnTo>
                      <a:pt x="835" y="175"/>
                    </a:lnTo>
                    <a:lnTo>
                      <a:pt x="816" y="185"/>
                    </a:lnTo>
                    <a:lnTo>
                      <a:pt x="797" y="196"/>
                    </a:lnTo>
                    <a:lnTo>
                      <a:pt x="778" y="206"/>
                    </a:lnTo>
                    <a:lnTo>
                      <a:pt x="758" y="217"/>
                    </a:lnTo>
                    <a:lnTo>
                      <a:pt x="740" y="227"/>
                    </a:lnTo>
                    <a:lnTo>
                      <a:pt x="720" y="238"/>
                    </a:lnTo>
                    <a:lnTo>
                      <a:pt x="701" y="249"/>
                    </a:lnTo>
                    <a:lnTo>
                      <a:pt x="682" y="259"/>
                    </a:lnTo>
                    <a:lnTo>
                      <a:pt x="663" y="271"/>
                    </a:lnTo>
                    <a:lnTo>
                      <a:pt x="644" y="282"/>
                    </a:lnTo>
                    <a:lnTo>
                      <a:pt x="624" y="293"/>
                    </a:lnTo>
                    <a:lnTo>
                      <a:pt x="606" y="304"/>
                    </a:lnTo>
                    <a:lnTo>
                      <a:pt x="586" y="315"/>
                    </a:lnTo>
                    <a:lnTo>
                      <a:pt x="567" y="326"/>
                    </a:lnTo>
                    <a:lnTo>
                      <a:pt x="548" y="337"/>
                    </a:lnTo>
                    <a:lnTo>
                      <a:pt x="388" y="388"/>
                    </a:lnTo>
                    <a:lnTo>
                      <a:pt x="372" y="397"/>
                    </a:lnTo>
                    <a:lnTo>
                      <a:pt x="356" y="406"/>
                    </a:lnTo>
                    <a:lnTo>
                      <a:pt x="340" y="415"/>
                    </a:lnTo>
                    <a:lnTo>
                      <a:pt x="324" y="426"/>
                    </a:lnTo>
                    <a:lnTo>
                      <a:pt x="307" y="434"/>
                    </a:lnTo>
                    <a:lnTo>
                      <a:pt x="290" y="441"/>
                    </a:lnTo>
                    <a:lnTo>
                      <a:pt x="273" y="445"/>
                    </a:lnTo>
                    <a:lnTo>
                      <a:pt x="254" y="446"/>
                    </a:lnTo>
                    <a:lnTo>
                      <a:pt x="246" y="436"/>
                    </a:lnTo>
                    <a:lnTo>
                      <a:pt x="238" y="426"/>
                    </a:lnTo>
                    <a:lnTo>
                      <a:pt x="230" y="416"/>
                    </a:lnTo>
                    <a:lnTo>
                      <a:pt x="221" y="407"/>
                    </a:lnTo>
                    <a:lnTo>
                      <a:pt x="212" y="399"/>
                    </a:lnTo>
                    <a:lnTo>
                      <a:pt x="201" y="391"/>
                    </a:lnTo>
                    <a:lnTo>
                      <a:pt x="191" y="386"/>
                    </a:lnTo>
                    <a:lnTo>
                      <a:pt x="178" y="383"/>
                    </a:lnTo>
                    <a:lnTo>
                      <a:pt x="114" y="369"/>
                    </a:lnTo>
                    <a:lnTo>
                      <a:pt x="109" y="348"/>
                    </a:lnTo>
                    <a:lnTo>
                      <a:pt x="99" y="327"/>
                    </a:lnTo>
                    <a:lnTo>
                      <a:pt x="87" y="309"/>
                    </a:lnTo>
                    <a:lnTo>
                      <a:pt x="73" y="290"/>
                    </a:lnTo>
                    <a:lnTo>
                      <a:pt x="57" y="274"/>
                    </a:lnTo>
                    <a:lnTo>
                      <a:pt x="38" y="259"/>
                    </a:lnTo>
                    <a:lnTo>
                      <a:pt x="20" y="248"/>
                    </a:lnTo>
                    <a:lnTo>
                      <a:pt x="0" y="238"/>
                    </a:lnTo>
                    <a:lnTo>
                      <a:pt x="17" y="212"/>
                    </a:lnTo>
                    <a:lnTo>
                      <a:pt x="36" y="186"/>
                    </a:lnTo>
                    <a:lnTo>
                      <a:pt x="57" y="162"/>
                    </a:lnTo>
                    <a:lnTo>
                      <a:pt x="79" y="140"/>
                    </a:lnTo>
                    <a:lnTo>
                      <a:pt x="102" y="119"/>
                    </a:lnTo>
                    <a:lnTo>
                      <a:pt x="126" y="100"/>
                    </a:lnTo>
                    <a:lnTo>
                      <a:pt x="153" y="82"/>
                    </a:lnTo>
                    <a:lnTo>
                      <a:pt x="179" y="66"/>
                    </a:lnTo>
                    <a:lnTo>
                      <a:pt x="207" y="52"/>
                    </a:lnTo>
                    <a:lnTo>
                      <a:pt x="235" y="40"/>
                    </a:lnTo>
                    <a:lnTo>
                      <a:pt x="265" y="28"/>
                    </a:lnTo>
                    <a:lnTo>
                      <a:pt x="295" y="19"/>
                    </a:lnTo>
                    <a:lnTo>
                      <a:pt x="325" y="12"/>
                    </a:lnTo>
                    <a:lnTo>
                      <a:pt x="356" y="6"/>
                    </a:lnTo>
                    <a:lnTo>
                      <a:pt x="387" y="3"/>
                    </a:lnTo>
                    <a:lnTo>
                      <a:pt x="418" y="0"/>
                    </a:lnTo>
                    <a:lnTo>
                      <a:pt x="450" y="0"/>
                    </a:lnTo>
                    <a:lnTo>
                      <a:pt x="481" y="3"/>
                    </a:lnTo>
                    <a:lnTo>
                      <a:pt x="511" y="6"/>
                    </a:lnTo>
                    <a:lnTo>
                      <a:pt x="541" y="10"/>
                    </a:lnTo>
                    <a:lnTo>
                      <a:pt x="571" y="15"/>
                    </a:lnTo>
                    <a:lnTo>
                      <a:pt x="600" y="22"/>
                    </a:lnTo>
                    <a:lnTo>
                      <a:pt x="627" y="32"/>
                    </a:lnTo>
                    <a:lnTo>
                      <a:pt x="655" y="41"/>
                    </a:lnTo>
                    <a:lnTo>
                      <a:pt x="682" y="51"/>
                    </a:lnTo>
                    <a:lnTo>
                      <a:pt x="708" y="64"/>
                    </a:lnTo>
                    <a:lnTo>
                      <a:pt x="734" y="78"/>
                    </a:lnTo>
                    <a:lnTo>
                      <a:pt x="759" y="93"/>
                    </a:lnTo>
                    <a:lnTo>
                      <a:pt x="785" y="109"/>
                    </a:lnTo>
                    <a:lnTo>
                      <a:pt x="809" y="126"/>
                    </a:lnTo>
                    <a:lnTo>
                      <a:pt x="832" y="145"/>
                    </a:lnTo>
                    <a:lnTo>
                      <a:pt x="855" y="165"/>
                    </a:lnTo>
                    <a:close/>
                  </a:path>
                </a:pathLst>
              </a:custGeom>
              <a:solidFill>
                <a:srgbClr val="FFFF00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 dirty="0"/>
              </a:p>
            </p:txBody>
          </p:sp>
          <p:sp>
            <p:nvSpPr>
              <p:cNvPr id="73842" name="Freeform 173"/>
              <p:cNvSpPr>
                <a:spLocks/>
              </p:cNvSpPr>
              <p:nvPr/>
            </p:nvSpPr>
            <p:spPr bwMode="auto">
              <a:xfrm>
                <a:off x="4300" y="2670"/>
                <a:ext cx="88" cy="16"/>
              </a:xfrm>
              <a:custGeom>
                <a:avLst/>
                <a:gdLst>
                  <a:gd name="T0" fmla="*/ 0 w 437"/>
                  <a:gd name="T1" fmla="*/ 0 h 82"/>
                  <a:gd name="T2" fmla="*/ 0 w 437"/>
                  <a:gd name="T3" fmla="*/ 0 h 82"/>
                  <a:gd name="T4" fmla="*/ 0 w 437"/>
                  <a:gd name="T5" fmla="*/ 0 h 82"/>
                  <a:gd name="T6" fmla="*/ 0 w 437"/>
                  <a:gd name="T7" fmla="*/ 0 h 82"/>
                  <a:gd name="T8" fmla="*/ 0 w 437"/>
                  <a:gd name="T9" fmla="*/ 0 h 82"/>
                  <a:gd name="T10" fmla="*/ 0 w 437"/>
                  <a:gd name="T11" fmla="*/ 0 h 82"/>
                  <a:gd name="T12" fmla="*/ 0 w 437"/>
                  <a:gd name="T13" fmla="*/ 0 h 82"/>
                  <a:gd name="T14" fmla="*/ 0 w 437"/>
                  <a:gd name="T15" fmla="*/ 0 h 82"/>
                  <a:gd name="T16" fmla="*/ 0 w 437"/>
                  <a:gd name="T17" fmla="*/ 0 h 82"/>
                  <a:gd name="T18" fmla="*/ 0 w 437"/>
                  <a:gd name="T19" fmla="*/ 0 h 82"/>
                  <a:gd name="T20" fmla="*/ 0 w 437"/>
                  <a:gd name="T21" fmla="*/ 0 h 82"/>
                  <a:gd name="T22" fmla="*/ 0 w 437"/>
                  <a:gd name="T23" fmla="*/ 0 h 82"/>
                  <a:gd name="T24" fmla="*/ 0 w 437"/>
                  <a:gd name="T25" fmla="*/ 0 h 82"/>
                  <a:gd name="T26" fmla="*/ 0 w 437"/>
                  <a:gd name="T27" fmla="*/ 0 h 82"/>
                  <a:gd name="T28" fmla="*/ 0 w 437"/>
                  <a:gd name="T29" fmla="*/ 0 h 82"/>
                  <a:gd name="T30" fmla="*/ 0 w 437"/>
                  <a:gd name="T31" fmla="*/ 0 h 82"/>
                  <a:gd name="T32" fmla="*/ 0 w 437"/>
                  <a:gd name="T33" fmla="*/ 0 h 82"/>
                  <a:gd name="T34" fmla="*/ 0 w 437"/>
                  <a:gd name="T35" fmla="*/ 0 h 82"/>
                  <a:gd name="T36" fmla="*/ 0 w 437"/>
                  <a:gd name="T37" fmla="*/ 0 h 82"/>
                  <a:gd name="T38" fmla="*/ 0 w 437"/>
                  <a:gd name="T39" fmla="*/ 0 h 82"/>
                  <a:gd name="T40" fmla="*/ 0 w 437"/>
                  <a:gd name="T41" fmla="*/ 0 h 82"/>
                  <a:gd name="T42" fmla="*/ 0 w 437"/>
                  <a:gd name="T43" fmla="*/ 0 h 82"/>
                  <a:gd name="T44" fmla="*/ 0 w 437"/>
                  <a:gd name="T45" fmla="*/ 0 h 82"/>
                  <a:gd name="T46" fmla="*/ 0 w 437"/>
                  <a:gd name="T47" fmla="*/ 0 h 82"/>
                  <a:gd name="T48" fmla="*/ 0 w 437"/>
                  <a:gd name="T49" fmla="*/ 0 h 82"/>
                  <a:gd name="T50" fmla="*/ 0 w 437"/>
                  <a:gd name="T51" fmla="*/ 0 h 82"/>
                  <a:gd name="T52" fmla="*/ 0 w 437"/>
                  <a:gd name="T53" fmla="*/ 0 h 82"/>
                  <a:gd name="T54" fmla="*/ 0 w 437"/>
                  <a:gd name="T55" fmla="*/ 0 h 82"/>
                  <a:gd name="T56" fmla="*/ 0 w 437"/>
                  <a:gd name="T57" fmla="*/ 0 h 82"/>
                  <a:gd name="T58" fmla="*/ 0 w 437"/>
                  <a:gd name="T59" fmla="*/ 0 h 82"/>
                  <a:gd name="T60" fmla="*/ 0 w 437"/>
                  <a:gd name="T61" fmla="*/ 0 h 82"/>
                  <a:gd name="T62" fmla="*/ 0 w 437"/>
                  <a:gd name="T63" fmla="*/ 0 h 82"/>
                  <a:gd name="T64" fmla="*/ 0 w 437"/>
                  <a:gd name="T65" fmla="*/ 0 h 82"/>
                  <a:gd name="T66" fmla="*/ 0 w 437"/>
                  <a:gd name="T67" fmla="*/ 0 h 82"/>
                  <a:gd name="T68" fmla="*/ 0 w 437"/>
                  <a:gd name="T69" fmla="*/ 0 h 82"/>
                  <a:gd name="T70" fmla="*/ 0 w 437"/>
                  <a:gd name="T71" fmla="*/ 0 h 82"/>
                  <a:gd name="T72" fmla="*/ 0 w 437"/>
                  <a:gd name="T73" fmla="*/ 0 h 82"/>
                  <a:gd name="T74" fmla="*/ 0 w 437"/>
                  <a:gd name="T75" fmla="*/ 0 h 82"/>
                  <a:gd name="T76" fmla="*/ 0 w 437"/>
                  <a:gd name="T77" fmla="*/ 0 h 82"/>
                  <a:gd name="T78" fmla="*/ 0 w 437"/>
                  <a:gd name="T79" fmla="*/ 0 h 82"/>
                  <a:gd name="T80" fmla="*/ 0 w 437"/>
                  <a:gd name="T81" fmla="*/ 0 h 82"/>
                  <a:gd name="T82" fmla="*/ 0 w 437"/>
                  <a:gd name="T83" fmla="*/ 0 h 82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437"/>
                  <a:gd name="T127" fmla="*/ 0 h 82"/>
                  <a:gd name="T128" fmla="*/ 437 w 437"/>
                  <a:gd name="T129" fmla="*/ 82 h 82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437" h="82">
                    <a:moveTo>
                      <a:pt x="437" y="67"/>
                    </a:moveTo>
                    <a:lnTo>
                      <a:pt x="415" y="63"/>
                    </a:lnTo>
                    <a:lnTo>
                      <a:pt x="392" y="57"/>
                    </a:lnTo>
                    <a:lnTo>
                      <a:pt x="368" y="52"/>
                    </a:lnTo>
                    <a:lnTo>
                      <a:pt x="344" y="49"/>
                    </a:lnTo>
                    <a:lnTo>
                      <a:pt x="320" y="44"/>
                    </a:lnTo>
                    <a:lnTo>
                      <a:pt x="296" y="42"/>
                    </a:lnTo>
                    <a:lnTo>
                      <a:pt x="271" y="40"/>
                    </a:lnTo>
                    <a:lnTo>
                      <a:pt x="247" y="37"/>
                    </a:lnTo>
                    <a:lnTo>
                      <a:pt x="222" y="37"/>
                    </a:lnTo>
                    <a:lnTo>
                      <a:pt x="197" y="37"/>
                    </a:lnTo>
                    <a:lnTo>
                      <a:pt x="173" y="39"/>
                    </a:lnTo>
                    <a:lnTo>
                      <a:pt x="150" y="41"/>
                    </a:lnTo>
                    <a:lnTo>
                      <a:pt x="126" y="45"/>
                    </a:lnTo>
                    <a:lnTo>
                      <a:pt x="104" y="50"/>
                    </a:lnTo>
                    <a:lnTo>
                      <a:pt x="82" y="57"/>
                    </a:lnTo>
                    <a:lnTo>
                      <a:pt x="60" y="65"/>
                    </a:lnTo>
                    <a:lnTo>
                      <a:pt x="0" y="82"/>
                    </a:lnTo>
                    <a:lnTo>
                      <a:pt x="15" y="70"/>
                    </a:lnTo>
                    <a:lnTo>
                      <a:pt x="31" y="58"/>
                    </a:lnTo>
                    <a:lnTo>
                      <a:pt x="47" y="48"/>
                    </a:lnTo>
                    <a:lnTo>
                      <a:pt x="63" y="37"/>
                    </a:lnTo>
                    <a:lnTo>
                      <a:pt x="81" y="29"/>
                    </a:lnTo>
                    <a:lnTo>
                      <a:pt x="98" y="21"/>
                    </a:lnTo>
                    <a:lnTo>
                      <a:pt x="117" y="15"/>
                    </a:lnTo>
                    <a:lnTo>
                      <a:pt x="134" y="10"/>
                    </a:lnTo>
                    <a:lnTo>
                      <a:pt x="152" y="6"/>
                    </a:lnTo>
                    <a:lnTo>
                      <a:pt x="172" y="3"/>
                    </a:lnTo>
                    <a:lnTo>
                      <a:pt x="190" y="2"/>
                    </a:lnTo>
                    <a:lnTo>
                      <a:pt x="210" y="0"/>
                    </a:lnTo>
                    <a:lnTo>
                      <a:pt x="230" y="2"/>
                    </a:lnTo>
                    <a:lnTo>
                      <a:pt x="249" y="4"/>
                    </a:lnTo>
                    <a:lnTo>
                      <a:pt x="269" y="7"/>
                    </a:lnTo>
                    <a:lnTo>
                      <a:pt x="289" y="12"/>
                    </a:lnTo>
                    <a:lnTo>
                      <a:pt x="308" y="17"/>
                    </a:lnTo>
                    <a:lnTo>
                      <a:pt x="327" y="22"/>
                    </a:lnTo>
                    <a:lnTo>
                      <a:pt x="346" y="28"/>
                    </a:lnTo>
                    <a:lnTo>
                      <a:pt x="365" y="34"/>
                    </a:lnTo>
                    <a:lnTo>
                      <a:pt x="383" y="42"/>
                    </a:lnTo>
                    <a:lnTo>
                      <a:pt x="401" y="49"/>
                    </a:lnTo>
                    <a:lnTo>
                      <a:pt x="419" y="58"/>
                    </a:lnTo>
                    <a:lnTo>
                      <a:pt x="437" y="67"/>
                    </a:lnTo>
                    <a:close/>
                  </a:path>
                </a:pathLst>
              </a:custGeom>
              <a:solidFill>
                <a:srgbClr val="FFFFFF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 dirty="0"/>
              </a:p>
            </p:txBody>
          </p:sp>
          <p:sp>
            <p:nvSpPr>
              <p:cNvPr id="73843" name="Freeform 174"/>
              <p:cNvSpPr>
                <a:spLocks/>
              </p:cNvSpPr>
              <p:nvPr/>
            </p:nvSpPr>
            <p:spPr bwMode="auto">
              <a:xfrm>
                <a:off x="4048" y="2671"/>
                <a:ext cx="43" cy="30"/>
              </a:xfrm>
              <a:custGeom>
                <a:avLst/>
                <a:gdLst>
                  <a:gd name="T0" fmla="*/ 0 w 215"/>
                  <a:gd name="T1" fmla="*/ 0 h 146"/>
                  <a:gd name="T2" fmla="*/ 0 w 215"/>
                  <a:gd name="T3" fmla="*/ 0 h 146"/>
                  <a:gd name="T4" fmla="*/ 0 w 215"/>
                  <a:gd name="T5" fmla="*/ 0 h 146"/>
                  <a:gd name="T6" fmla="*/ 0 w 215"/>
                  <a:gd name="T7" fmla="*/ 0 h 146"/>
                  <a:gd name="T8" fmla="*/ 0 w 215"/>
                  <a:gd name="T9" fmla="*/ 0 h 146"/>
                  <a:gd name="T10" fmla="*/ 0 w 215"/>
                  <a:gd name="T11" fmla="*/ 0 h 146"/>
                  <a:gd name="T12" fmla="*/ 0 w 215"/>
                  <a:gd name="T13" fmla="*/ 0 h 146"/>
                  <a:gd name="T14" fmla="*/ 0 w 215"/>
                  <a:gd name="T15" fmla="*/ 0 h 146"/>
                  <a:gd name="T16" fmla="*/ 0 w 215"/>
                  <a:gd name="T17" fmla="*/ 0 h 146"/>
                  <a:gd name="T18" fmla="*/ 0 w 215"/>
                  <a:gd name="T19" fmla="*/ 0 h 146"/>
                  <a:gd name="T20" fmla="*/ 0 w 215"/>
                  <a:gd name="T21" fmla="*/ 0 h 146"/>
                  <a:gd name="T22" fmla="*/ 0 w 215"/>
                  <a:gd name="T23" fmla="*/ 0 h 146"/>
                  <a:gd name="T24" fmla="*/ 0 w 215"/>
                  <a:gd name="T25" fmla="*/ 0 h 146"/>
                  <a:gd name="T26" fmla="*/ 0 w 215"/>
                  <a:gd name="T27" fmla="*/ 0 h 146"/>
                  <a:gd name="T28" fmla="*/ 0 w 215"/>
                  <a:gd name="T29" fmla="*/ 0 h 146"/>
                  <a:gd name="T30" fmla="*/ 0 w 215"/>
                  <a:gd name="T31" fmla="*/ 0 h 146"/>
                  <a:gd name="T32" fmla="*/ 0 w 215"/>
                  <a:gd name="T33" fmla="*/ 0 h 146"/>
                  <a:gd name="T34" fmla="*/ 0 w 215"/>
                  <a:gd name="T35" fmla="*/ 0 h 146"/>
                  <a:gd name="T36" fmla="*/ 0 w 215"/>
                  <a:gd name="T37" fmla="*/ 0 h 146"/>
                  <a:gd name="T38" fmla="*/ 0 w 215"/>
                  <a:gd name="T39" fmla="*/ 0 h 146"/>
                  <a:gd name="T40" fmla="*/ 0 w 215"/>
                  <a:gd name="T41" fmla="*/ 0 h 146"/>
                  <a:gd name="T42" fmla="*/ 0 w 215"/>
                  <a:gd name="T43" fmla="*/ 0 h 146"/>
                  <a:gd name="T44" fmla="*/ 0 w 215"/>
                  <a:gd name="T45" fmla="*/ 0 h 146"/>
                  <a:gd name="T46" fmla="*/ 0 w 215"/>
                  <a:gd name="T47" fmla="*/ 0 h 146"/>
                  <a:gd name="T48" fmla="*/ 0 w 215"/>
                  <a:gd name="T49" fmla="*/ 0 h 146"/>
                  <a:gd name="T50" fmla="*/ 0 w 215"/>
                  <a:gd name="T51" fmla="*/ 0 h 146"/>
                  <a:gd name="T52" fmla="*/ 0 w 215"/>
                  <a:gd name="T53" fmla="*/ 0 h 146"/>
                  <a:gd name="T54" fmla="*/ 0 w 215"/>
                  <a:gd name="T55" fmla="*/ 0 h 146"/>
                  <a:gd name="T56" fmla="*/ 0 w 215"/>
                  <a:gd name="T57" fmla="*/ 0 h 146"/>
                  <a:gd name="T58" fmla="*/ 0 w 215"/>
                  <a:gd name="T59" fmla="*/ 0 h 146"/>
                  <a:gd name="T60" fmla="*/ 0 w 215"/>
                  <a:gd name="T61" fmla="*/ 0 h 146"/>
                  <a:gd name="T62" fmla="*/ 0 w 215"/>
                  <a:gd name="T63" fmla="*/ 0 h 146"/>
                  <a:gd name="T64" fmla="*/ 0 w 215"/>
                  <a:gd name="T65" fmla="*/ 0 h 146"/>
                  <a:gd name="T66" fmla="*/ 0 w 215"/>
                  <a:gd name="T67" fmla="*/ 0 h 146"/>
                  <a:gd name="T68" fmla="*/ 0 w 215"/>
                  <a:gd name="T69" fmla="*/ 0 h 146"/>
                  <a:gd name="T70" fmla="*/ 0 w 215"/>
                  <a:gd name="T71" fmla="*/ 0 h 146"/>
                  <a:gd name="T72" fmla="*/ 0 w 215"/>
                  <a:gd name="T73" fmla="*/ 0 h 146"/>
                  <a:gd name="T74" fmla="*/ 0 w 215"/>
                  <a:gd name="T75" fmla="*/ 0 h 146"/>
                  <a:gd name="T76" fmla="*/ 0 w 215"/>
                  <a:gd name="T77" fmla="*/ 0 h 146"/>
                  <a:gd name="T78" fmla="*/ 0 w 215"/>
                  <a:gd name="T79" fmla="*/ 0 h 146"/>
                  <a:gd name="T80" fmla="*/ 0 w 215"/>
                  <a:gd name="T81" fmla="*/ 0 h 146"/>
                  <a:gd name="T82" fmla="*/ 0 w 215"/>
                  <a:gd name="T83" fmla="*/ 0 h 146"/>
                  <a:gd name="T84" fmla="*/ 0 w 215"/>
                  <a:gd name="T85" fmla="*/ 0 h 146"/>
                  <a:gd name="T86" fmla="*/ 0 w 215"/>
                  <a:gd name="T87" fmla="*/ 0 h 146"/>
                  <a:gd name="T88" fmla="*/ 0 w 215"/>
                  <a:gd name="T89" fmla="*/ 0 h 146"/>
                  <a:gd name="T90" fmla="*/ 0 w 215"/>
                  <a:gd name="T91" fmla="*/ 0 h 146"/>
                  <a:gd name="T92" fmla="*/ 0 w 215"/>
                  <a:gd name="T93" fmla="*/ 0 h 146"/>
                  <a:gd name="T94" fmla="*/ 0 w 215"/>
                  <a:gd name="T95" fmla="*/ 0 h 146"/>
                  <a:gd name="T96" fmla="*/ 0 w 215"/>
                  <a:gd name="T97" fmla="*/ 0 h 14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215"/>
                  <a:gd name="T148" fmla="*/ 0 h 146"/>
                  <a:gd name="T149" fmla="*/ 215 w 215"/>
                  <a:gd name="T150" fmla="*/ 146 h 146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215" h="146">
                    <a:moveTo>
                      <a:pt x="215" y="99"/>
                    </a:moveTo>
                    <a:lnTo>
                      <a:pt x="207" y="96"/>
                    </a:lnTo>
                    <a:lnTo>
                      <a:pt x="198" y="94"/>
                    </a:lnTo>
                    <a:lnTo>
                      <a:pt x="189" y="93"/>
                    </a:lnTo>
                    <a:lnTo>
                      <a:pt x="179" y="91"/>
                    </a:lnTo>
                    <a:lnTo>
                      <a:pt x="170" y="91"/>
                    </a:lnTo>
                    <a:lnTo>
                      <a:pt x="159" y="91"/>
                    </a:lnTo>
                    <a:lnTo>
                      <a:pt x="149" y="92"/>
                    </a:lnTo>
                    <a:lnTo>
                      <a:pt x="140" y="94"/>
                    </a:lnTo>
                    <a:lnTo>
                      <a:pt x="130" y="98"/>
                    </a:lnTo>
                    <a:lnTo>
                      <a:pt x="120" y="103"/>
                    </a:lnTo>
                    <a:lnTo>
                      <a:pt x="112" y="109"/>
                    </a:lnTo>
                    <a:lnTo>
                      <a:pt x="103" y="116"/>
                    </a:lnTo>
                    <a:lnTo>
                      <a:pt x="94" y="123"/>
                    </a:lnTo>
                    <a:lnTo>
                      <a:pt x="86" y="130"/>
                    </a:lnTo>
                    <a:lnTo>
                      <a:pt x="78" y="138"/>
                    </a:lnTo>
                    <a:lnTo>
                      <a:pt x="70" y="146"/>
                    </a:lnTo>
                    <a:lnTo>
                      <a:pt x="69" y="133"/>
                    </a:lnTo>
                    <a:lnTo>
                      <a:pt x="69" y="121"/>
                    </a:lnTo>
                    <a:lnTo>
                      <a:pt x="71" y="108"/>
                    </a:lnTo>
                    <a:lnTo>
                      <a:pt x="75" y="96"/>
                    </a:lnTo>
                    <a:lnTo>
                      <a:pt x="81" y="85"/>
                    </a:lnTo>
                    <a:lnTo>
                      <a:pt x="86" y="74"/>
                    </a:lnTo>
                    <a:lnTo>
                      <a:pt x="93" y="64"/>
                    </a:lnTo>
                    <a:lnTo>
                      <a:pt x="101" y="54"/>
                    </a:lnTo>
                    <a:lnTo>
                      <a:pt x="89" y="51"/>
                    </a:lnTo>
                    <a:lnTo>
                      <a:pt x="76" y="49"/>
                    </a:lnTo>
                    <a:lnTo>
                      <a:pt x="63" y="49"/>
                    </a:lnTo>
                    <a:lnTo>
                      <a:pt x="49" y="49"/>
                    </a:lnTo>
                    <a:lnTo>
                      <a:pt x="36" y="49"/>
                    </a:lnTo>
                    <a:lnTo>
                      <a:pt x="23" y="48"/>
                    </a:lnTo>
                    <a:lnTo>
                      <a:pt x="11" y="44"/>
                    </a:lnTo>
                    <a:lnTo>
                      <a:pt x="0" y="40"/>
                    </a:lnTo>
                    <a:lnTo>
                      <a:pt x="10" y="28"/>
                    </a:lnTo>
                    <a:lnTo>
                      <a:pt x="21" y="19"/>
                    </a:lnTo>
                    <a:lnTo>
                      <a:pt x="33" y="12"/>
                    </a:lnTo>
                    <a:lnTo>
                      <a:pt x="47" y="5"/>
                    </a:lnTo>
                    <a:lnTo>
                      <a:pt x="61" y="2"/>
                    </a:lnTo>
                    <a:lnTo>
                      <a:pt x="76" y="0"/>
                    </a:lnTo>
                    <a:lnTo>
                      <a:pt x="91" y="2"/>
                    </a:lnTo>
                    <a:lnTo>
                      <a:pt x="106" y="6"/>
                    </a:lnTo>
                    <a:lnTo>
                      <a:pt x="121" y="14"/>
                    </a:lnTo>
                    <a:lnTo>
                      <a:pt x="137" y="22"/>
                    </a:lnTo>
                    <a:lnTo>
                      <a:pt x="151" y="33"/>
                    </a:lnTo>
                    <a:lnTo>
                      <a:pt x="166" y="43"/>
                    </a:lnTo>
                    <a:lnTo>
                      <a:pt x="180" y="56"/>
                    </a:lnTo>
                    <a:lnTo>
                      <a:pt x="193" y="70"/>
                    </a:lnTo>
                    <a:lnTo>
                      <a:pt x="204" y="84"/>
                    </a:lnTo>
                    <a:lnTo>
                      <a:pt x="215" y="99"/>
                    </a:lnTo>
                    <a:close/>
                  </a:path>
                </a:pathLst>
              </a:custGeom>
              <a:solidFill>
                <a:srgbClr val="7FFFBF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 dirty="0"/>
              </a:p>
            </p:txBody>
          </p:sp>
          <p:sp>
            <p:nvSpPr>
              <p:cNvPr id="73844" name="Freeform 175"/>
              <p:cNvSpPr>
                <a:spLocks/>
              </p:cNvSpPr>
              <p:nvPr/>
            </p:nvSpPr>
            <p:spPr bwMode="auto">
              <a:xfrm>
                <a:off x="4030" y="2680"/>
                <a:ext cx="6" cy="9"/>
              </a:xfrm>
              <a:custGeom>
                <a:avLst/>
                <a:gdLst>
                  <a:gd name="T0" fmla="*/ 0 w 30"/>
                  <a:gd name="T1" fmla="*/ 0 h 45"/>
                  <a:gd name="T2" fmla="*/ 0 w 30"/>
                  <a:gd name="T3" fmla="*/ 0 h 45"/>
                  <a:gd name="T4" fmla="*/ 0 w 30"/>
                  <a:gd name="T5" fmla="*/ 0 h 45"/>
                  <a:gd name="T6" fmla="*/ 0 w 30"/>
                  <a:gd name="T7" fmla="*/ 0 h 45"/>
                  <a:gd name="T8" fmla="*/ 0 w 30"/>
                  <a:gd name="T9" fmla="*/ 0 h 45"/>
                  <a:gd name="T10" fmla="*/ 0 w 30"/>
                  <a:gd name="T11" fmla="*/ 0 h 45"/>
                  <a:gd name="T12" fmla="*/ 0 w 30"/>
                  <a:gd name="T13" fmla="*/ 0 h 45"/>
                  <a:gd name="T14" fmla="*/ 0 w 30"/>
                  <a:gd name="T15" fmla="*/ 0 h 45"/>
                  <a:gd name="T16" fmla="*/ 0 w 30"/>
                  <a:gd name="T17" fmla="*/ 0 h 45"/>
                  <a:gd name="T18" fmla="*/ 0 w 30"/>
                  <a:gd name="T19" fmla="*/ 0 h 45"/>
                  <a:gd name="T20" fmla="*/ 0 w 30"/>
                  <a:gd name="T21" fmla="*/ 0 h 45"/>
                  <a:gd name="T22" fmla="*/ 0 w 30"/>
                  <a:gd name="T23" fmla="*/ 0 h 45"/>
                  <a:gd name="T24" fmla="*/ 0 w 30"/>
                  <a:gd name="T25" fmla="*/ 0 h 45"/>
                  <a:gd name="T26" fmla="*/ 0 w 30"/>
                  <a:gd name="T27" fmla="*/ 0 h 45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30"/>
                  <a:gd name="T43" fmla="*/ 0 h 45"/>
                  <a:gd name="T44" fmla="*/ 30 w 30"/>
                  <a:gd name="T45" fmla="*/ 45 h 45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30" h="45">
                    <a:moveTo>
                      <a:pt x="30" y="25"/>
                    </a:moveTo>
                    <a:lnTo>
                      <a:pt x="29" y="32"/>
                    </a:lnTo>
                    <a:lnTo>
                      <a:pt x="25" y="38"/>
                    </a:lnTo>
                    <a:lnTo>
                      <a:pt x="20" y="43"/>
                    </a:lnTo>
                    <a:lnTo>
                      <a:pt x="13" y="45"/>
                    </a:lnTo>
                    <a:lnTo>
                      <a:pt x="7" y="44"/>
                    </a:lnTo>
                    <a:lnTo>
                      <a:pt x="3" y="40"/>
                    </a:lnTo>
                    <a:lnTo>
                      <a:pt x="1" y="36"/>
                    </a:lnTo>
                    <a:lnTo>
                      <a:pt x="0" y="31"/>
                    </a:lnTo>
                    <a:lnTo>
                      <a:pt x="10" y="0"/>
                    </a:lnTo>
                    <a:lnTo>
                      <a:pt x="17" y="5"/>
                    </a:lnTo>
                    <a:lnTo>
                      <a:pt x="23" y="10"/>
                    </a:lnTo>
                    <a:lnTo>
                      <a:pt x="28" y="17"/>
                    </a:lnTo>
                    <a:lnTo>
                      <a:pt x="30" y="25"/>
                    </a:lnTo>
                    <a:close/>
                  </a:path>
                </a:pathLst>
              </a:custGeom>
              <a:solidFill>
                <a:srgbClr val="7FFFBF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 dirty="0"/>
              </a:p>
            </p:txBody>
          </p:sp>
          <p:sp>
            <p:nvSpPr>
              <p:cNvPr id="73845" name="Freeform 176"/>
              <p:cNvSpPr>
                <a:spLocks/>
              </p:cNvSpPr>
              <p:nvPr/>
            </p:nvSpPr>
            <p:spPr bwMode="auto">
              <a:xfrm>
                <a:off x="4280" y="2685"/>
                <a:ext cx="9" cy="16"/>
              </a:xfrm>
              <a:custGeom>
                <a:avLst/>
                <a:gdLst>
                  <a:gd name="T0" fmla="*/ 0 w 45"/>
                  <a:gd name="T1" fmla="*/ 0 h 78"/>
                  <a:gd name="T2" fmla="*/ 0 w 45"/>
                  <a:gd name="T3" fmla="*/ 0 h 78"/>
                  <a:gd name="T4" fmla="*/ 0 w 45"/>
                  <a:gd name="T5" fmla="*/ 0 h 78"/>
                  <a:gd name="T6" fmla="*/ 0 w 45"/>
                  <a:gd name="T7" fmla="*/ 0 h 78"/>
                  <a:gd name="T8" fmla="*/ 0 w 45"/>
                  <a:gd name="T9" fmla="*/ 0 h 78"/>
                  <a:gd name="T10" fmla="*/ 0 w 45"/>
                  <a:gd name="T11" fmla="*/ 0 h 78"/>
                  <a:gd name="T12" fmla="*/ 0 w 45"/>
                  <a:gd name="T13" fmla="*/ 0 h 78"/>
                  <a:gd name="T14" fmla="*/ 0 w 45"/>
                  <a:gd name="T15" fmla="*/ 0 h 78"/>
                  <a:gd name="T16" fmla="*/ 0 w 45"/>
                  <a:gd name="T17" fmla="*/ 0 h 78"/>
                  <a:gd name="T18" fmla="*/ 0 w 45"/>
                  <a:gd name="T19" fmla="*/ 0 h 78"/>
                  <a:gd name="T20" fmla="*/ 0 w 45"/>
                  <a:gd name="T21" fmla="*/ 0 h 78"/>
                  <a:gd name="T22" fmla="*/ 0 w 45"/>
                  <a:gd name="T23" fmla="*/ 0 h 78"/>
                  <a:gd name="T24" fmla="*/ 0 w 45"/>
                  <a:gd name="T25" fmla="*/ 0 h 78"/>
                  <a:gd name="T26" fmla="*/ 0 w 45"/>
                  <a:gd name="T27" fmla="*/ 0 h 78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45"/>
                  <a:gd name="T43" fmla="*/ 0 h 78"/>
                  <a:gd name="T44" fmla="*/ 45 w 45"/>
                  <a:gd name="T45" fmla="*/ 78 h 78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45" h="78">
                    <a:moveTo>
                      <a:pt x="8" y="78"/>
                    </a:moveTo>
                    <a:lnTo>
                      <a:pt x="2" y="68"/>
                    </a:lnTo>
                    <a:lnTo>
                      <a:pt x="0" y="55"/>
                    </a:lnTo>
                    <a:lnTo>
                      <a:pt x="2" y="41"/>
                    </a:lnTo>
                    <a:lnTo>
                      <a:pt x="7" y="30"/>
                    </a:lnTo>
                    <a:lnTo>
                      <a:pt x="39" y="0"/>
                    </a:lnTo>
                    <a:lnTo>
                      <a:pt x="44" y="11"/>
                    </a:lnTo>
                    <a:lnTo>
                      <a:pt x="45" y="23"/>
                    </a:lnTo>
                    <a:lnTo>
                      <a:pt x="43" y="33"/>
                    </a:lnTo>
                    <a:lnTo>
                      <a:pt x="38" y="43"/>
                    </a:lnTo>
                    <a:lnTo>
                      <a:pt x="31" y="53"/>
                    </a:lnTo>
                    <a:lnTo>
                      <a:pt x="23" y="61"/>
                    </a:lnTo>
                    <a:lnTo>
                      <a:pt x="15" y="70"/>
                    </a:lnTo>
                    <a:lnTo>
                      <a:pt x="8" y="78"/>
                    </a:lnTo>
                    <a:close/>
                  </a:path>
                </a:pathLst>
              </a:custGeom>
              <a:solidFill>
                <a:srgbClr val="FFFFFF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 dirty="0"/>
              </a:p>
            </p:txBody>
          </p:sp>
          <p:sp>
            <p:nvSpPr>
              <p:cNvPr id="73846" name="Freeform 177"/>
              <p:cNvSpPr>
                <a:spLocks/>
              </p:cNvSpPr>
              <p:nvPr/>
            </p:nvSpPr>
            <p:spPr bwMode="auto">
              <a:xfrm>
                <a:off x="4366" y="2688"/>
                <a:ext cx="30" cy="6"/>
              </a:xfrm>
              <a:custGeom>
                <a:avLst/>
                <a:gdLst>
                  <a:gd name="T0" fmla="*/ 0 w 150"/>
                  <a:gd name="T1" fmla="*/ 0 h 30"/>
                  <a:gd name="T2" fmla="*/ 0 w 150"/>
                  <a:gd name="T3" fmla="*/ 0 h 30"/>
                  <a:gd name="T4" fmla="*/ 0 w 150"/>
                  <a:gd name="T5" fmla="*/ 0 h 30"/>
                  <a:gd name="T6" fmla="*/ 0 w 150"/>
                  <a:gd name="T7" fmla="*/ 0 h 30"/>
                  <a:gd name="T8" fmla="*/ 0 w 150"/>
                  <a:gd name="T9" fmla="*/ 0 h 30"/>
                  <a:gd name="T10" fmla="*/ 0 w 150"/>
                  <a:gd name="T11" fmla="*/ 0 h 30"/>
                  <a:gd name="T12" fmla="*/ 0 w 150"/>
                  <a:gd name="T13" fmla="*/ 0 h 30"/>
                  <a:gd name="T14" fmla="*/ 0 w 150"/>
                  <a:gd name="T15" fmla="*/ 0 h 30"/>
                  <a:gd name="T16" fmla="*/ 0 w 150"/>
                  <a:gd name="T17" fmla="*/ 0 h 30"/>
                  <a:gd name="T18" fmla="*/ 0 w 150"/>
                  <a:gd name="T19" fmla="*/ 0 h 30"/>
                  <a:gd name="T20" fmla="*/ 0 w 150"/>
                  <a:gd name="T21" fmla="*/ 0 h 30"/>
                  <a:gd name="T22" fmla="*/ 0 w 150"/>
                  <a:gd name="T23" fmla="*/ 0 h 30"/>
                  <a:gd name="T24" fmla="*/ 0 w 150"/>
                  <a:gd name="T25" fmla="*/ 0 h 30"/>
                  <a:gd name="T26" fmla="*/ 0 w 150"/>
                  <a:gd name="T27" fmla="*/ 0 h 30"/>
                  <a:gd name="T28" fmla="*/ 0 w 150"/>
                  <a:gd name="T29" fmla="*/ 0 h 30"/>
                  <a:gd name="T30" fmla="*/ 0 w 150"/>
                  <a:gd name="T31" fmla="*/ 0 h 30"/>
                  <a:gd name="T32" fmla="*/ 0 w 150"/>
                  <a:gd name="T33" fmla="*/ 0 h 30"/>
                  <a:gd name="T34" fmla="*/ 0 w 150"/>
                  <a:gd name="T35" fmla="*/ 0 h 30"/>
                  <a:gd name="T36" fmla="*/ 0 w 150"/>
                  <a:gd name="T37" fmla="*/ 0 h 30"/>
                  <a:gd name="T38" fmla="*/ 0 w 150"/>
                  <a:gd name="T39" fmla="*/ 0 h 30"/>
                  <a:gd name="T40" fmla="*/ 0 w 150"/>
                  <a:gd name="T41" fmla="*/ 0 h 30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150"/>
                  <a:gd name="T64" fmla="*/ 0 h 30"/>
                  <a:gd name="T65" fmla="*/ 150 w 150"/>
                  <a:gd name="T66" fmla="*/ 30 h 30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150" h="30">
                    <a:moveTo>
                      <a:pt x="150" y="4"/>
                    </a:moveTo>
                    <a:lnTo>
                      <a:pt x="144" y="13"/>
                    </a:lnTo>
                    <a:lnTo>
                      <a:pt x="136" y="18"/>
                    </a:lnTo>
                    <a:lnTo>
                      <a:pt x="127" y="24"/>
                    </a:lnTo>
                    <a:lnTo>
                      <a:pt x="118" y="30"/>
                    </a:lnTo>
                    <a:lnTo>
                      <a:pt x="103" y="29"/>
                    </a:lnTo>
                    <a:lnTo>
                      <a:pt x="89" y="28"/>
                    </a:lnTo>
                    <a:lnTo>
                      <a:pt x="74" y="25"/>
                    </a:lnTo>
                    <a:lnTo>
                      <a:pt x="59" y="22"/>
                    </a:lnTo>
                    <a:lnTo>
                      <a:pt x="44" y="18"/>
                    </a:lnTo>
                    <a:lnTo>
                      <a:pt x="30" y="14"/>
                    </a:lnTo>
                    <a:lnTo>
                      <a:pt x="15" y="10"/>
                    </a:lnTo>
                    <a:lnTo>
                      <a:pt x="0" y="7"/>
                    </a:lnTo>
                    <a:lnTo>
                      <a:pt x="16" y="4"/>
                    </a:lnTo>
                    <a:lnTo>
                      <a:pt x="33" y="3"/>
                    </a:lnTo>
                    <a:lnTo>
                      <a:pt x="53" y="1"/>
                    </a:lnTo>
                    <a:lnTo>
                      <a:pt x="72" y="0"/>
                    </a:lnTo>
                    <a:lnTo>
                      <a:pt x="91" y="0"/>
                    </a:lnTo>
                    <a:lnTo>
                      <a:pt x="112" y="0"/>
                    </a:lnTo>
                    <a:lnTo>
                      <a:pt x="132" y="1"/>
                    </a:lnTo>
                    <a:lnTo>
                      <a:pt x="150" y="4"/>
                    </a:lnTo>
                    <a:close/>
                  </a:path>
                </a:pathLst>
              </a:custGeom>
              <a:solidFill>
                <a:srgbClr val="FFFFFF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 dirty="0"/>
              </a:p>
            </p:txBody>
          </p:sp>
          <p:sp>
            <p:nvSpPr>
              <p:cNvPr id="73847" name="Freeform 178"/>
              <p:cNvSpPr>
                <a:spLocks/>
              </p:cNvSpPr>
              <p:nvPr/>
            </p:nvSpPr>
            <p:spPr bwMode="auto">
              <a:xfrm>
                <a:off x="4216" y="2686"/>
                <a:ext cx="22" cy="10"/>
              </a:xfrm>
              <a:custGeom>
                <a:avLst/>
                <a:gdLst>
                  <a:gd name="T0" fmla="*/ 0 w 106"/>
                  <a:gd name="T1" fmla="*/ 0 h 51"/>
                  <a:gd name="T2" fmla="*/ 0 w 106"/>
                  <a:gd name="T3" fmla="*/ 0 h 51"/>
                  <a:gd name="T4" fmla="*/ 0 w 106"/>
                  <a:gd name="T5" fmla="*/ 0 h 51"/>
                  <a:gd name="T6" fmla="*/ 0 w 106"/>
                  <a:gd name="T7" fmla="*/ 0 h 51"/>
                  <a:gd name="T8" fmla="*/ 0 w 106"/>
                  <a:gd name="T9" fmla="*/ 0 h 51"/>
                  <a:gd name="T10" fmla="*/ 0 w 106"/>
                  <a:gd name="T11" fmla="*/ 0 h 51"/>
                  <a:gd name="T12" fmla="*/ 0 w 106"/>
                  <a:gd name="T13" fmla="*/ 0 h 51"/>
                  <a:gd name="T14" fmla="*/ 0 w 106"/>
                  <a:gd name="T15" fmla="*/ 0 h 51"/>
                  <a:gd name="T16" fmla="*/ 0 w 106"/>
                  <a:gd name="T17" fmla="*/ 0 h 51"/>
                  <a:gd name="T18" fmla="*/ 0 w 106"/>
                  <a:gd name="T19" fmla="*/ 0 h 51"/>
                  <a:gd name="T20" fmla="*/ 0 w 106"/>
                  <a:gd name="T21" fmla="*/ 0 h 51"/>
                  <a:gd name="T22" fmla="*/ 0 w 106"/>
                  <a:gd name="T23" fmla="*/ 0 h 51"/>
                  <a:gd name="T24" fmla="*/ 0 w 106"/>
                  <a:gd name="T25" fmla="*/ 0 h 51"/>
                  <a:gd name="T26" fmla="*/ 0 w 106"/>
                  <a:gd name="T27" fmla="*/ 0 h 51"/>
                  <a:gd name="T28" fmla="*/ 0 w 106"/>
                  <a:gd name="T29" fmla="*/ 0 h 51"/>
                  <a:gd name="T30" fmla="*/ 0 w 106"/>
                  <a:gd name="T31" fmla="*/ 0 h 51"/>
                  <a:gd name="T32" fmla="*/ 0 w 106"/>
                  <a:gd name="T33" fmla="*/ 0 h 51"/>
                  <a:gd name="T34" fmla="*/ 0 w 106"/>
                  <a:gd name="T35" fmla="*/ 0 h 51"/>
                  <a:gd name="T36" fmla="*/ 0 w 106"/>
                  <a:gd name="T37" fmla="*/ 0 h 51"/>
                  <a:gd name="T38" fmla="*/ 0 w 106"/>
                  <a:gd name="T39" fmla="*/ 0 h 51"/>
                  <a:gd name="T40" fmla="*/ 0 w 106"/>
                  <a:gd name="T41" fmla="*/ 0 h 51"/>
                  <a:gd name="T42" fmla="*/ 0 w 106"/>
                  <a:gd name="T43" fmla="*/ 0 h 51"/>
                  <a:gd name="T44" fmla="*/ 0 w 106"/>
                  <a:gd name="T45" fmla="*/ 0 h 51"/>
                  <a:gd name="T46" fmla="*/ 0 w 106"/>
                  <a:gd name="T47" fmla="*/ 0 h 51"/>
                  <a:gd name="T48" fmla="*/ 0 w 106"/>
                  <a:gd name="T49" fmla="*/ 0 h 51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106"/>
                  <a:gd name="T76" fmla="*/ 0 h 51"/>
                  <a:gd name="T77" fmla="*/ 106 w 106"/>
                  <a:gd name="T78" fmla="*/ 51 h 51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106" h="51">
                    <a:moveTo>
                      <a:pt x="101" y="30"/>
                    </a:moveTo>
                    <a:lnTo>
                      <a:pt x="103" y="34"/>
                    </a:lnTo>
                    <a:lnTo>
                      <a:pt x="106" y="40"/>
                    </a:lnTo>
                    <a:lnTo>
                      <a:pt x="106" y="44"/>
                    </a:lnTo>
                    <a:lnTo>
                      <a:pt x="104" y="49"/>
                    </a:lnTo>
                    <a:lnTo>
                      <a:pt x="91" y="51"/>
                    </a:lnTo>
                    <a:lnTo>
                      <a:pt x="75" y="51"/>
                    </a:lnTo>
                    <a:lnTo>
                      <a:pt x="62" y="49"/>
                    </a:lnTo>
                    <a:lnTo>
                      <a:pt x="48" y="44"/>
                    </a:lnTo>
                    <a:lnTo>
                      <a:pt x="35" y="38"/>
                    </a:lnTo>
                    <a:lnTo>
                      <a:pt x="22" y="31"/>
                    </a:lnTo>
                    <a:lnTo>
                      <a:pt x="11" y="22"/>
                    </a:lnTo>
                    <a:lnTo>
                      <a:pt x="0" y="13"/>
                    </a:lnTo>
                    <a:lnTo>
                      <a:pt x="4" y="7"/>
                    </a:lnTo>
                    <a:lnTo>
                      <a:pt x="8" y="4"/>
                    </a:lnTo>
                    <a:lnTo>
                      <a:pt x="15" y="1"/>
                    </a:lnTo>
                    <a:lnTo>
                      <a:pt x="21" y="1"/>
                    </a:lnTo>
                    <a:lnTo>
                      <a:pt x="33" y="0"/>
                    </a:lnTo>
                    <a:lnTo>
                      <a:pt x="44" y="1"/>
                    </a:lnTo>
                    <a:lnTo>
                      <a:pt x="55" y="5"/>
                    </a:lnTo>
                    <a:lnTo>
                      <a:pt x="64" y="8"/>
                    </a:lnTo>
                    <a:lnTo>
                      <a:pt x="73" y="14"/>
                    </a:lnTo>
                    <a:lnTo>
                      <a:pt x="82" y="20"/>
                    </a:lnTo>
                    <a:lnTo>
                      <a:pt x="92" y="26"/>
                    </a:lnTo>
                    <a:lnTo>
                      <a:pt x="101" y="30"/>
                    </a:lnTo>
                    <a:close/>
                  </a:path>
                </a:pathLst>
              </a:custGeom>
              <a:solidFill>
                <a:srgbClr val="FFFF00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 dirty="0"/>
              </a:p>
            </p:txBody>
          </p:sp>
          <p:sp>
            <p:nvSpPr>
              <p:cNvPr id="73848" name="Freeform 179"/>
              <p:cNvSpPr>
                <a:spLocks/>
              </p:cNvSpPr>
              <p:nvPr/>
            </p:nvSpPr>
            <p:spPr bwMode="auto">
              <a:xfrm>
                <a:off x="4038" y="2687"/>
                <a:ext cx="13" cy="15"/>
              </a:xfrm>
              <a:custGeom>
                <a:avLst/>
                <a:gdLst>
                  <a:gd name="T0" fmla="*/ 0 w 64"/>
                  <a:gd name="T1" fmla="*/ 0 h 77"/>
                  <a:gd name="T2" fmla="*/ 0 w 64"/>
                  <a:gd name="T3" fmla="*/ 0 h 77"/>
                  <a:gd name="T4" fmla="*/ 0 w 64"/>
                  <a:gd name="T5" fmla="*/ 0 h 77"/>
                  <a:gd name="T6" fmla="*/ 0 w 64"/>
                  <a:gd name="T7" fmla="*/ 0 h 77"/>
                  <a:gd name="T8" fmla="*/ 0 w 64"/>
                  <a:gd name="T9" fmla="*/ 0 h 77"/>
                  <a:gd name="T10" fmla="*/ 0 w 64"/>
                  <a:gd name="T11" fmla="*/ 0 h 77"/>
                  <a:gd name="T12" fmla="*/ 0 w 64"/>
                  <a:gd name="T13" fmla="*/ 0 h 77"/>
                  <a:gd name="T14" fmla="*/ 0 w 64"/>
                  <a:gd name="T15" fmla="*/ 0 h 77"/>
                  <a:gd name="T16" fmla="*/ 0 w 64"/>
                  <a:gd name="T17" fmla="*/ 0 h 77"/>
                  <a:gd name="T18" fmla="*/ 0 w 64"/>
                  <a:gd name="T19" fmla="*/ 0 h 77"/>
                  <a:gd name="T20" fmla="*/ 0 w 64"/>
                  <a:gd name="T21" fmla="*/ 0 h 77"/>
                  <a:gd name="T22" fmla="*/ 0 w 64"/>
                  <a:gd name="T23" fmla="*/ 0 h 77"/>
                  <a:gd name="T24" fmla="*/ 0 w 64"/>
                  <a:gd name="T25" fmla="*/ 0 h 77"/>
                  <a:gd name="T26" fmla="*/ 0 w 64"/>
                  <a:gd name="T27" fmla="*/ 0 h 77"/>
                  <a:gd name="T28" fmla="*/ 0 w 64"/>
                  <a:gd name="T29" fmla="*/ 0 h 77"/>
                  <a:gd name="T30" fmla="*/ 0 w 64"/>
                  <a:gd name="T31" fmla="*/ 0 h 77"/>
                  <a:gd name="T32" fmla="*/ 0 w 64"/>
                  <a:gd name="T33" fmla="*/ 0 h 77"/>
                  <a:gd name="T34" fmla="*/ 0 w 64"/>
                  <a:gd name="T35" fmla="*/ 0 h 77"/>
                  <a:gd name="T36" fmla="*/ 0 w 64"/>
                  <a:gd name="T37" fmla="*/ 0 h 77"/>
                  <a:gd name="T38" fmla="*/ 0 w 64"/>
                  <a:gd name="T39" fmla="*/ 0 h 77"/>
                  <a:gd name="T40" fmla="*/ 0 w 64"/>
                  <a:gd name="T41" fmla="*/ 0 h 77"/>
                  <a:gd name="T42" fmla="*/ 0 w 64"/>
                  <a:gd name="T43" fmla="*/ 0 h 77"/>
                  <a:gd name="T44" fmla="*/ 0 w 64"/>
                  <a:gd name="T45" fmla="*/ 0 h 77"/>
                  <a:gd name="T46" fmla="*/ 0 w 64"/>
                  <a:gd name="T47" fmla="*/ 0 h 77"/>
                  <a:gd name="T48" fmla="*/ 0 w 64"/>
                  <a:gd name="T49" fmla="*/ 0 h 77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64"/>
                  <a:gd name="T76" fmla="*/ 0 h 77"/>
                  <a:gd name="T77" fmla="*/ 64 w 64"/>
                  <a:gd name="T78" fmla="*/ 77 h 77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64" h="77">
                    <a:moveTo>
                      <a:pt x="64" y="19"/>
                    </a:moveTo>
                    <a:lnTo>
                      <a:pt x="62" y="28"/>
                    </a:lnTo>
                    <a:lnTo>
                      <a:pt x="58" y="35"/>
                    </a:lnTo>
                    <a:lnTo>
                      <a:pt x="53" y="44"/>
                    </a:lnTo>
                    <a:lnTo>
                      <a:pt x="47" y="50"/>
                    </a:lnTo>
                    <a:lnTo>
                      <a:pt x="40" y="57"/>
                    </a:lnTo>
                    <a:lnTo>
                      <a:pt x="33" y="63"/>
                    </a:lnTo>
                    <a:lnTo>
                      <a:pt x="26" y="70"/>
                    </a:lnTo>
                    <a:lnTo>
                      <a:pt x="19" y="77"/>
                    </a:lnTo>
                    <a:lnTo>
                      <a:pt x="10" y="65"/>
                    </a:lnTo>
                    <a:lnTo>
                      <a:pt x="2" y="52"/>
                    </a:lnTo>
                    <a:lnTo>
                      <a:pt x="0" y="35"/>
                    </a:lnTo>
                    <a:lnTo>
                      <a:pt x="4" y="19"/>
                    </a:lnTo>
                    <a:lnTo>
                      <a:pt x="6" y="11"/>
                    </a:lnTo>
                    <a:lnTo>
                      <a:pt x="10" y="5"/>
                    </a:lnTo>
                    <a:lnTo>
                      <a:pt x="16" y="2"/>
                    </a:lnTo>
                    <a:lnTo>
                      <a:pt x="23" y="0"/>
                    </a:lnTo>
                    <a:lnTo>
                      <a:pt x="30" y="0"/>
                    </a:lnTo>
                    <a:lnTo>
                      <a:pt x="37" y="1"/>
                    </a:lnTo>
                    <a:lnTo>
                      <a:pt x="43" y="3"/>
                    </a:lnTo>
                    <a:lnTo>
                      <a:pt x="50" y="5"/>
                    </a:lnTo>
                    <a:lnTo>
                      <a:pt x="55" y="9"/>
                    </a:lnTo>
                    <a:lnTo>
                      <a:pt x="58" y="11"/>
                    </a:lnTo>
                    <a:lnTo>
                      <a:pt x="62" y="15"/>
                    </a:lnTo>
                    <a:lnTo>
                      <a:pt x="64" y="19"/>
                    </a:lnTo>
                    <a:close/>
                  </a:path>
                </a:pathLst>
              </a:custGeom>
              <a:solidFill>
                <a:srgbClr val="7FFFBF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 dirty="0"/>
              </a:p>
            </p:txBody>
          </p:sp>
          <p:sp>
            <p:nvSpPr>
              <p:cNvPr id="73849" name="Freeform 180"/>
              <p:cNvSpPr>
                <a:spLocks/>
              </p:cNvSpPr>
              <p:nvPr/>
            </p:nvSpPr>
            <p:spPr bwMode="auto">
              <a:xfrm>
                <a:off x="4519" y="2696"/>
                <a:ext cx="83" cy="85"/>
              </a:xfrm>
              <a:custGeom>
                <a:avLst/>
                <a:gdLst>
                  <a:gd name="T0" fmla="*/ 0 w 417"/>
                  <a:gd name="T1" fmla="*/ 0 h 425"/>
                  <a:gd name="T2" fmla="*/ 0 w 417"/>
                  <a:gd name="T3" fmla="*/ 0 h 425"/>
                  <a:gd name="T4" fmla="*/ 0 w 417"/>
                  <a:gd name="T5" fmla="*/ 0 h 425"/>
                  <a:gd name="T6" fmla="*/ 0 w 417"/>
                  <a:gd name="T7" fmla="*/ 0 h 425"/>
                  <a:gd name="T8" fmla="*/ 0 w 417"/>
                  <a:gd name="T9" fmla="*/ 0 h 425"/>
                  <a:gd name="T10" fmla="*/ 0 w 417"/>
                  <a:gd name="T11" fmla="*/ 0 h 425"/>
                  <a:gd name="T12" fmla="*/ 0 w 417"/>
                  <a:gd name="T13" fmla="*/ 0 h 425"/>
                  <a:gd name="T14" fmla="*/ 0 w 417"/>
                  <a:gd name="T15" fmla="*/ 0 h 425"/>
                  <a:gd name="T16" fmla="*/ 0 w 417"/>
                  <a:gd name="T17" fmla="*/ 0 h 425"/>
                  <a:gd name="T18" fmla="*/ 0 w 417"/>
                  <a:gd name="T19" fmla="*/ 0 h 425"/>
                  <a:gd name="T20" fmla="*/ 0 w 417"/>
                  <a:gd name="T21" fmla="*/ 0 h 425"/>
                  <a:gd name="T22" fmla="*/ 0 w 417"/>
                  <a:gd name="T23" fmla="*/ 0 h 425"/>
                  <a:gd name="T24" fmla="*/ 0 w 417"/>
                  <a:gd name="T25" fmla="*/ 0 h 425"/>
                  <a:gd name="T26" fmla="*/ 0 w 417"/>
                  <a:gd name="T27" fmla="*/ 0 h 425"/>
                  <a:gd name="T28" fmla="*/ 0 w 417"/>
                  <a:gd name="T29" fmla="*/ 0 h 425"/>
                  <a:gd name="T30" fmla="*/ 0 w 417"/>
                  <a:gd name="T31" fmla="*/ 0 h 425"/>
                  <a:gd name="T32" fmla="*/ 0 w 417"/>
                  <a:gd name="T33" fmla="*/ 0 h 425"/>
                  <a:gd name="T34" fmla="*/ 0 w 417"/>
                  <a:gd name="T35" fmla="*/ 0 h 425"/>
                  <a:gd name="T36" fmla="*/ 0 w 417"/>
                  <a:gd name="T37" fmla="*/ 0 h 425"/>
                  <a:gd name="T38" fmla="*/ 0 w 417"/>
                  <a:gd name="T39" fmla="*/ 0 h 425"/>
                  <a:gd name="T40" fmla="*/ 0 w 417"/>
                  <a:gd name="T41" fmla="*/ 0 h 425"/>
                  <a:gd name="T42" fmla="*/ 0 w 417"/>
                  <a:gd name="T43" fmla="*/ 0 h 425"/>
                  <a:gd name="T44" fmla="*/ 0 w 417"/>
                  <a:gd name="T45" fmla="*/ 0 h 425"/>
                  <a:gd name="T46" fmla="*/ 0 w 417"/>
                  <a:gd name="T47" fmla="*/ 0 h 425"/>
                  <a:gd name="T48" fmla="*/ 0 w 417"/>
                  <a:gd name="T49" fmla="*/ 0 h 425"/>
                  <a:gd name="T50" fmla="*/ 0 w 417"/>
                  <a:gd name="T51" fmla="*/ 0 h 425"/>
                  <a:gd name="T52" fmla="*/ 0 w 417"/>
                  <a:gd name="T53" fmla="*/ 0 h 425"/>
                  <a:gd name="T54" fmla="*/ 0 w 417"/>
                  <a:gd name="T55" fmla="*/ 0 h 425"/>
                  <a:gd name="T56" fmla="*/ 0 w 417"/>
                  <a:gd name="T57" fmla="*/ 0 h 425"/>
                  <a:gd name="T58" fmla="*/ 0 w 417"/>
                  <a:gd name="T59" fmla="*/ 0 h 425"/>
                  <a:gd name="T60" fmla="*/ 0 w 417"/>
                  <a:gd name="T61" fmla="*/ 0 h 425"/>
                  <a:gd name="T62" fmla="*/ 0 w 417"/>
                  <a:gd name="T63" fmla="*/ 0 h 425"/>
                  <a:gd name="T64" fmla="*/ 0 w 417"/>
                  <a:gd name="T65" fmla="*/ 0 h 425"/>
                  <a:gd name="T66" fmla="*/ 0 w 417"/>
                  <a:gd name="T67" fmla="*/ 0 h 425"/>
                  <a:gd name="T68" fmla="*/ 0 w 417"/>
                  <a:gd name="T69" fmla="*/ 0 h 425"/>
                  <a:gd name="T70" fmla="*/ 0 w 417"/>
                  <a:gd name="T71" fmla="*/ 0 h 425"/>
                  <a:gd name="T72" fmla="*/ 0 w 417"/>
                  <a:gd name="T73" fmla="*/ 0 h 425"/>
                  <a:gd name="T74" fmla="*/ 0 w 417"/>
                  <a:gd name="T75" fmla="*/ 0 h 425"/>
                  <a:gd name="T76" fmla="*/ 0 w 417"/>
                  <a:gd name="T77" fmla="*/ 0 h 425"/>
                  <a:gd name="T78" fmla="*/ 0 w 417"/>
                  <a:gd name="T79" fmla="*/ 0 h 425"/>
                  <a:gd name="T80" fmla="*/ 0 w 417"/>
                  <a:gd name="T81" fmla="*/ 0 h 425"/>
                  <a:gd name="T82" fmla="*/ 0 w 417"/>
                  <a:gd name="T83" fmla="*/ 0 h 425"/>
                  <a:gd name="T84" fmla="*/ 0 w 417"/>
                  <a:gd name="T85" fmla="*/ 0 h 425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417"/>
                  <a:gd name="T130" fmla="*/ 0 h 425"/>
                  <a:gd name="T131" fmla="*/ 417 w 417"/>
                  <a:gd name="T132" fmla="*/ 425 h 425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417" h="425">
                    <a:moveTo>
                      <a:pt x="371" y="45"/>
                    </a:moveTo>
                    <a:lnTo>
                      <a:pt x="350" y="50"/>
                    </a:lnTo>
                    <a:lnTo>
                      <a:pt x="331" y="57"/>
                    </a:lnTo>
                    <a:lnTo>
                      <a:pt x="314" y="66"/>
                    </a:lnTo>
                    <a:lnTo>
                      <a:pt x="297" y="78"/>
                    </a:lnTo>
                    <a:lnTo>
                      <a:pt x="280" y="90"/>
                    </a:lnTo>
                    <a:lnTo>
                      <a:pt x="265" y="104"/>
                    </a:lnTo>
                    <a:lnTo>
                      <a:pt x="250" y="119"/>
                    </a:lnTo>
                    <a:lnTo>
                      <a:pt x="235" y="134"/>
                    </a:lnTo>
                    <a:lnTo>
                      <a:pt x="222" y="150"/>
                    </a:lnTo>
                    <a:lnTo>
                      <a:pt x="207" y="167"/>
                    </a:lnTo>
                    <a:lnTo>
                      <a:pt x="193" y="183"/>
                    </a:lnTo>
                    <a:lnTo>
                      <a:pt x="178" y="198"/>
                    </a:lnTo>
                    <a:lnTo>
                      <a:pt x="161" y="212"/>
                    </a:lnTo>
                    <a:lnTo>
                      <a:pt x="145" y="224"/>
                    </a:lnTo>
                    <a:lnTo>
                      <a:pt x="129" y="236"/>
                    </a:lnTo>
                    <a:lnTo>
                      <a:pt x="111" y="245"/>
                    </a:lnTo>
                    <a:lnTo>
                      <a:pt x="133" y="246"/>
                    </a:lnTo>
                    <a:lnTo>
                      <a:pt x="155" y="244"/>
                    </a:lnTo>
                    <a:lnTo>
                      <a:pt x="174" y="239"/>
                    </a:lnTo>
                    <a:lnTo>
                      <a:pt x="193" y="231"/>
                    </a:lnTo>
                    <a:lnTo>
                      <a:pt x="211" y="221"/>
                    </a:lnTo>
                    <a:lnTo>
                      <a:pt x="230" y="209"/>
                    </a:lnTo>
                    <a:lnTo>
                      <a:pt x="247" y="197"/>
                    </a:lnTo>
                    <a:lnTo>
                      <a:pt x="264" y="183"/>
                    </a:lnTo>
                    <a:lnTo>
                      <a:pt x="280" y="169"/>
                    </a:lnTo>
                    <a:lnTo>
                      <a:pt x="298" y="156"/>
                    </a:lnTo>
                    <a:lnTo>
                      <a:pt x="315" y="145"/>
                    </a:lnTo>
                    <a:lnTo>
                      <a:pt x="334" y="134"/>
                    </a:lnTo>
                    <a:lnTo>
                      <a:pt x="352" y="125"/>
                    </a:lnTo>
                    <a:lnTo>
                      <a:pt x="372" y="119"/>
                    </a:lnTo>
                    <a:lnTo>
                      <a:pt x="391" y="116"/>
                    </a:lnTo>
                    <a:lnTo>
                      <a:pt x="413" y="117"/>
                    </a:lnTo>
                    <a:lnTo>
                      <a:pt x="417" y="128"/>
                    </a:lnTo>
                    <a:lnTo>
                      <a:pt x="413" y="165"/>
                    </a:lnTo>
                    <a:lnTo>
                      <a:pt x="409" y="204"/>
                    </a:lnTo>
                    <a:lnTo>
                      <a:pt x="404" y="240"/>
                    </a:lnTo>
                    <a:lnTo>
                      <a:pt x="398" y="277"/>
                    </a:lnTo>
                    <a:lnTo>
                      <a:pt x="393" y="314"/>
                    </a:lnTo>
                    <a:lnTo>
                      <a:pt x="387" y="351"/>
                    </a:lnTo>
                    <a:lnTo>
                      <a:pt x="382" y="388"/>
                    </a:lnTo>
                    <a:lnTo>
                      <a:pt x="378" y="425"/>
                    </a:lnTo>
                    <a:lnTo>
                      <a:pt x="354" y="418"/>
                    </a:lnTo>
                    <a:lnTo>
                      <a:pt x="331" y="412"/>
                    </a:lnTo>
                    <a:lnTo>
                      <a:pt x="308" y="406"/>
                    </a:lnTo>
                    <a:lnTo>
                      <a:pt x="285" y="400"/>
                    </a:lnTo>
                    <a:lnTo>
                      <a:pt x="261" y="395"/>
                    </a:lnTo>
                    <a:lnTo>
                      <a:pt x="237" y="391"/>
                    </a:lnTo>
                    <a:lnTo>
                      <a:pt x="213" y="385"/>
                    </a:lnTo>
                    <a:lnTo>
                      <a:pt x="189" y="380"/>
                    </a:lnTo>
                    <a:lnTo>
                      <a:pt x="165" y="377"/>
                    </a:lnTo>
                    <a:lnTo>
                      <a:pt x="141" y="372"/>
                    </a:lnTo>
                    <a:lnTo>
                      <a:pt x="118" y="368"/>
                    </a:lnTo>
                    <a:lnTo>
                      <a:pt x="93" y="362"/>
                    </a:lnTo>
                    <a:lnTo>
                      <a:pt x="70" y="357"/>
                    </a:lnTo>
                    <a:lnTo>
                      <a:pt x="46" y="351"/>
                    </a:lnTo>
                    <a:lnTo>
                      <a:pt x="23" y="346"/>
                    </a:lnTo>
                    <a:lnTo>
                      <a:pt x="0" y="340"/>
                    </a:lnTo>
                    <a:lnTo>
                      <a:pt x="4" y="303"/>
                    </a:lnTo>
                    <a:lnTo>
                      <a:pt x="8" y="264"/>
                    </a:lnTo>
                    <a:lnTo>
                      <a:pt x="11" y="225"/>
                    </a:lnTo>
                    <a:lnTo>
                      <a:pt x="11" y="185"/>
                    </a:lnTo>
                    <a:lnTo>
                      <a:pt x="33" y="178"/>
                    </a:lnTo>
                    <a:lnTo>
                      <a:pt x="57" y="175"/>
                    </a:lnTo>
                    <a:lnTo>
                      <a:pt x="82" y="171"/>
                    </a:lnTo>
                    <a:lnTo>
                      <a:pt x="106" y="167"/>
                    </a:lnTo>
                    <a:lnTo>
                      <a:pt x="128" y="161"/>
                    </a:lnTo>
                    <a:lnTo>
                      <a:pt x="149" y="150"/>
                    </a:lnTo>
                    <a:lnTo>
                      <a:pt x="166" y="134"/>
                    </a:lnTo>
                    <a:lnTo>
                      <a:pt x="179" y="112"/>
                    </a:lnTo>
                    <a:lnTo>
                      <a:pt x="182" y="52"/>
                    </a:lnTo>
                    <a:lnTo>
                      <a:pt x="189" y="44"/>
                    </a:lnTo>
                    <a:lnTo>
                      <a:pt x="197" y="37"/>
                    </a:lnTo>
                    <a:lnTo>
                      <a:pt x="204" y="30"/>
                    </a:lnTo>
                    <a:lnTo>
                      <a:pt x="213" y="24"/>
                    </a:lnTo>
                    <a:lnTo>
                      <a:pt x="222" y="19"/>
                    </a:lnTo>
                    <a:lnTo>
                      <a:pt x="230" y="13"/>
                    </a:lnTo>
                    <a:lnTo>
                      <a:pt x="238" y="7"/>
                    </a:lnTo>
                    <a:lnTo>
                      <a:pt x="245" y="0"/>
                    </a:lnTo>
                    <a:lnTo>
                      <a:pt x="261" y="4"/>
                    </a:lnTo>
                    <a:lnTo>
                      <a:pt x="278" y="7"/>
                    </a:lnTo>
                    <a:lnTo>
                      <a:pt x="293" y="12"/>
                    </a:lnTo>
                    <a:lnTo>
                      <a:pt x="309" y="17"/>
                    </a:lnTo>
                    <a:lnTo>
                      <a:pt x="324" y="23"/>
                    </a:lnTo>
                    <a:lnTo>
                      <a:pt x="341" y="30"/>
                    </a:lnTo>
                    <a:lnTo>
                      <a:pt x="356" y="37"/>
                    </a:lnTo>
                    <a:lnTo>
                      <a:pt x="371" y="45"/>
                    </a:lnTo>
                    <a:close/>
                  </a:path>
                </a:pathLst>
              </a:custGeom>
              <a:solidFill>
                <a:srgbClr val="7FFFBF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 dirty="0"/>
              </a:p>
            </p:txBody>
          </p:sp>
          <p:sp>
            <p:nvSpPr>
              <p:cNvPr id="73850" name="Freeform 181"/>
              <p:cNvSpPr>
                <a:spLocks/>
              </p:cNvSpPr>
              <p:nvPr/>
            </p:nvSpPr>
            <p:spPr bwMode="auto">
              <a:xfrm>
                <a:off x="4318" y="2695"/>
                <a:ext cx="275" cy="168"/>
              </a:xfrm>
              <a:custGeom>
                <a:avLst/>
                <a:gdLst>
                  <a:gd name="T0" fmla="*/ 0 w 1374"/>
                  <a:gd name="T1" fmla="*/ 0 h 840"/>
                  <a:gd name="T2" fmla="*/ 0 w 1374"/>
                  <a:gd name="T3" fmla="*/ 0 h 840"/>
                  <a:gd name="T4" fmla="*/ 0 w 1374"/>
                  <a:gd name="T5" fmla="*/ 0 h 840"/>
                  <a:gd name="T6" fmla="*/ 0 w 1374"/>
                  <a:gd name="T7" fmla="*/ 0 h 840"/>
                  <a:gd name="T8" fmla="*/ 0 w 1374"/>
                  <a:gd name="T9" fmla="*/ 0 h 840"/>
                  <a:gd name="T10" fmla="*/ 0 w 1374"/>
                  <a:gd name="T11" fmla="*/ 0 h 840"/>
                  <a:gd name="T12" fmla="*/ 0 w 1374"/>
                  <a:gd name="T13" fmla="*/ 0 h 840"/>
                  <a:gd name="T14" fmla="*/ 0 w 1374"/>
                  <a:gd name="T15" fmla="*/ 0 h 840"/>
                  <a:gd name="T16" fmla="*/ 0 w 1374"/>
                  <a:gd name="T17" fmla="*/ 0 h 840"/>
                  <a:gd name="T18" fmla="*/ 0 w 1374"/>
                  <a:gd name="T19" fmla="*/ 0 h 840"/>
                  <a:gd name="T20" fmla="*/ 0 w 1374"/>
                  <a:gd name="T21" fmla="*/ 0 h 840"/>
                  <a:gd name="T22" fmla="*/ 0 w 1374"/>
                  <a:gd name="T23" fmla="*/ 0 h 840"/>
                  <a:gd name="T24" fmla="*/ 0 w 1374"/>
                  <a:gd name="T25" fmla="*/ 0 h 840"/>
                  <a:gd name="T26" fmla="*/ 0 w 1374"/>
                  <a:gd name="T27" fmla="*/ 0 h 840"/>
                  <a:gd name="T28" fmla="*/ 0 w 1374"/>
                  <a:gd name="T29" fmla="*/ 0 h 840"/>
                  <a:gd name="T30" fmla="*/ 0 w 1374"/>
                  <a:gd name="T31" fmla="*/ 0 h 840"/>
                  <a:gd name="T32" fmla="*/ 0 w 1374"/>
                  <a:gd name="T33" fmla="*/ 0 h 840"/>
                  <a:gd name="T34" fmla="*/ 0 w 1374"/>
                  <a:gd name="T35" fmla="*/ 0 h 840"/>
                  <a:gd name="T36" fmla="*/ 0 w 1374"/>
                  <a:gd name="T37" fmla="*/ 0 h 840"/>
                  <a:gd name="T38" fmla="*/ 0 w 1374"/>
                  <a:gd name="T39" fmla="*/ 0 h 840"/>
                  <a:gd name="T40" fmla="*/ 0 w 1374"/>
                  <a:gd name="T41" fmla="*/ 0 h 840"/>
                  <a:gd name="T42" fmla="*/ 0 w 1374"/>
                  <a:gd name="T43" fmla="*/ 0 h 840"/>
                  <a:gd name="T44" fmla="*/ 0 w 1374"/>
                  <a:gd name="T45" fmla="*/ 0 h 840"/>
                  <a:gd name="T46" fmla="*/ 0 w 1374"/>
                  <a:gd name="T47" fmla="*/ 0 h 840"/>
                  <a:gd name="T48" fmla="*/ 0 w 1374"/>
                  <a:gd name="T49" fmla="*/ 0 h 840"/>
                  <a:gd name="T50" fmla="*/ 0 w 1374"/>
                  <a:gd name="T51" fmla="*/ 0 h 840"/>
                  <a:gd name="T52" fmla="*/ 0 w 1374"/>
                  <a:gd name="T53" fmla="*/ 0 h 840"/>
                  <a:gd name="T54" fmla="*/ 0 w 1374"/>
                  <a:gd name="T55" fmla="*/ 0 h 840"/>
                  <a:gd name="T56" fmla="*/ 0 w 1374"/>
                  <a:gd name="T57" fmla="*/ 0 h 840"/>
                  <a:gd name="T58" fmla="*/ 0 w 1374"/>
                  <a:gd name="T59" fmla="*/ 0 h 840"/>
                  <a:gd name="T60" fmla="*/ 0 w 1374"/>
                  <a:gd name="T61" fmla="*/ 0 h 840"/>
                  <a:gd name="T62" fmla="*/ 0 w 1374"/>
                  <a:gd name="T63" fmla="*/ 0 h 840"/>
                  <a:gd name="T64" fmla="*/ 0 w 1374"/>
                  <a:gd name="T65" fmla="*/ 0 h 840"/>
                  <a:gd name="T66" fmla="*/ 0 w 1374"/>
                  <a:gd name="T67" fmla="*/ 0 h 840"/>
                  <a:gd name="T68" fmla="*/ 0 w 1374"/>
                  <a:gd name="T69" fmla="*/ 0 h 840"/>
                  <a:gd name="T70" fmla="*/ 0 w 1374"/>
                  <a:gd name="T71" fmla="*/ 0 h 840"/>
                  <a:gd name="T72" fmla="*/ 0 w 1374"/>
                  <a:gd name="T73" fmla="*/ 0 h 840"/>
                  <a:gd name="T74" fmla="*/ 0 w 1374"/>
                  <a:gd name="T75" fmla="*/ 0 h 840"/>
                  <a:gd name="T76" fmla="*/ 0 w 1374"/>
                  <a:gd name="T77" fmla="*/ 0 h 840"/>
                  <a:gd name="T78" fmla="*/ 0 w 1374"/>
                  <a:gd name="T79" fmla="*/ 0 h 840"/>
                  <a:gd name="T80" fmla="*/ 0 w 1374"/>
                  <a:gd name="T81" fmla="*/ 0 h 840"/>
                  <a:gd name="T82" fmla="*/ 0 w 1374"/>
                  <a:gd name="T83" fmla="*/ 0 h 840"/>
                  <a:gd name="T84" fmla="*/ 0 w 1374"/>
                  <a:gd name="T85" fmla="*/ 0 h 840"/>
                  <a:gd name="T86" fmla="*/ 0 w 1374"/>
                  <a:gd name="T87" fmla="*/ 0 h 840"/>
                  <a:gd name="T88" fmla="*/ 0 w 1374"/>
                  <a:gd name="T89" fmla="*/ 0 h 840"/>
                  <a:gd name="T90" fmla="*/ 0 w 1374"/>
                  <a:gd name="T91" fmla="*/ 0 h 840"/>
                  <a:gd name="T92" fmla="*/ 0 w 1374"/>
                  <a:gd name="T93" fmla="*/ 0 h 840"/>
                  <a:gd name="T94" fmla="*/ 0 w 1374"/>
                  <a:gd name="T95" fmla="*/ 0 h 840"/>
                  <a:gd name="T96" fmla="*/ 0 w 1374"/>
                  <a:gd name="T97" fmla="*/ 0 h 840"/>
                  <a:gd name="T98" fmla="*/ 0 w 1374"/>
                  <a:gd name="T99" fmla="*/ 0 h 840"/>
                  <a:gd name="T100" fmla="*/ 0 w 1374"/>
                  <a:gd name="T101" fmla="*/ 0 h 840"/>
                  <a:gd name="T102" fmla="*/ 0 w 1374"/>
                  <a:gd name="T103" fmla="*/ 0 h 840"/>
                  <a:gd name="T104" fmla="*/ 0 w 1374"/>
                  <a:gd name="T105" fmla="*/ 0 h 840"/>
                  <a:gd name="T106" fmla="*/ 0 w 1374"/>
                  <a:gd name="T107" fmla="*/ 0 h 840"/>
                  <a:gd name="T108" fmla="*/ 0 w 1374"/>
                  <a:gd name="T109" fmla="*/ 0 h 840"/>
                  <a:gd name="T110" fmla="*/ 0 w 1374"/>
                  <a:gd name="T111" fmla="*/ 0 h 840"/>
                  <a:gd name="T112" fmla="*/ 0 w 1374"/>
                  <a:gd name="T113" fmla="*/ 0 h 840"/>
                  <a:gd name="T114" fmla="*/ 0 w 1374"/>
                  <a:gd name="T115" fmla="*/ 0 h 840"/>
                  <a:gd name="T116" fmla="*/ 0 w 1374"/>
                  <a:gd name="T117" fmla="*/ 0 h 840"/>
                  <a:gd name="T118" fmla="*/ 0 w 1374"/>
                  <a:gd name="T119" fmla="*/ 0 h 840"/>
                  <a:gd name="T120" fmla="*/ 0 w 1374"/>
                  <a:gd name="T121" fmla="*/ 0 h 840"/>
                  <a:gd name="T122" fmla="*/ 0 w 1374"/>
                  <a:gd name="T123" fmla="*/ 0 h 840"/>
                  <a:gd name="T124" fmla="*/ 0 w 1374"/>
                  <a:gd name="T125" fmla="*/ 0 h 840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1374"/>
                  <a:gd name="T190" fmla="*/ 0 h 840"/>
                  <a:gd name="T191" fmla="*/ 1374 w 1374"/>
                  <a:gd name="T192" fmla="*/ 840 h 840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1374" h="840">
                    <a:moveTo>
                      <a:pt x="706" y="35"/>
                    </a:moveTo>
                    <a:lnTo>
                      <a:pt x="716" y="57"/>
                    </a:lnTo>
                    <a:lnTo>
                      <a:pt x="730" y="79"/>
                    </a:lnTo>
                    <a:lnTo>
                      <a:pt x="745" y="98"/>
                    </a:lnTo>
                    <a:lnTo>
                      <a:pt x="764" y="117"/>
                    </a:lnTo>
                    <a:lnTo>
                      <a:pt x="783" y="133"/>
                    </a:lnTo>
                    <a:lnTo>
                      <a:pt x="804" y="148"/>
                    </a:lnTo>
                    <a:lnTo>
                      <a:pt x="826" y="158"/>
                    </a:lnTo>
                    <a:lnTo>
                      <a:pt x="849" y="166"/>
                    </a:lnTo>
                    <a:lnTo>
                      <a:pt x="861" y="188"/>
                    </a:lnTo>
                    <a:lnTo>
                      <a:pt x="865" y="212"/>
                    </a:lnTo>
                    <a:lnTo>
                      <a:pt x="868" y="236"/>
                    </a:lnTo>
                    <a:lnTo>
                      <a:pt x="865" y="261"/>
                    </a:lnTo>
                    <a:lnTo>
                      <a:pt x="863" y="287"/>
                    </a:lnTo>
                    <a:lnTo>
                      <a:pt x="859" y="312"/>
                    </a:lnTo>
                    <a:lnTo>
                      <a:pt x="857" y="337"/>
                    </a:lnTo>
                    <a:lnTo>
                      <a:pt x="857" y="363"/>
                    </a:lnTo>
                    <a:lnTo>
                      <a:pt x="857" y="373"/>
                    </a:lnTo>
                    <a:lnTo>
                      <a:pt x="858" y="384"/>
                    </a:lnTo>
                    <a:lnTo>
                      <a:pt x="861" y="393"/>
                    </a:lnTo>
                    <a:lnTo>
                      <a:pt x="865" y="402"/>
                    </a:lnTo>
                    <a:lnTo>
                      <a:pt x="871" y="410"/>
                    </a:lnTo>
                    <a:lnTo>
                      <a:pt x="877" y="418"/>
                    </a:lnTo>
                    <a:lnTo>
                      <a:pt x="885" y="424"/>
                    </a:lnTo>
                    <a:lnTo>
                      <a:pt x="894" y="430"/>
                    </a:lnTo>
                    <a:lnTo>
                      <a:pt x="924" y="438"/>
                    </a:lnTo>
                    <a:lnTo>
                      <a:pt x="954" y="447"/>
                    </a:lnTo>
                    <a:lnTo>
                      <a:pt x="984" y="457"/>
                    </a:lnTo>
                    <a:lnTo>
                      <a:pt x="1013" y="466"/>
                    </a:lnTo>
                    <a:lnTo>
                      <a:pt x="1042" y="476"/>
                    </a:lnTo>
                    <a:lnTo>
                      <a:pt x="1072" y="487"/>
                    </a:lnTo>
                    <a:lnTo>
                      <a:pt x="1101" y="497"/>
                    </a:lnTo>
                    <a:lnTo>
                      <a:pt x="1130" y="507"/>
                    </a:lnTo>
                    <a:lnTo>
                      <a:pt x="1159" y="518"/>
                    </a:lnTo>
                    <a:lnTo>
                      <a:pt x="1188" y="529"/>
                    </a:lnTo>
                    <a:lnTo>
                      <a:pt x="1216" y="540"/>
                    </a:lnTo>
                    <a:lnTo>
                      <a:pt x="1245" y="550"/>
                    </a:lnTo>
                    <a:lnTo>
                      <a:pt x="1274" y="561"/>
                    </a:lnTo>
                    <a:lnTo>
                      <a:pt x="1304" y="571"/>
                    </a:lnTo>
                    <a:lnTo>
                      <a:pt x="1333" y="580"/>
                    </a:lnTo>
                    <a:lnTo>
                      <a:pt x="1363" y="589"/>
                    </a:lnTo>
                    <a:lnTo>
                      <a:pt x="1372" y="619"/>
                    </a:lnTo>
                    <a:lnTo>
                      <a:pt x="1374" y="652"/>
                    </a:lnTo>
                    <a:lnTo>
                      <a:pt x="1371" y="685"/>
                    </a:lnTo>
                    <a:lnTo>
                      <a:pt x="1371" y="715"/>
                    </a:lnTo>
                    <a:lnTo>
                      <a:pt x="1371" y="719"/>
                    </a:lnTo>
                    <a:lnTo>
                      <a:pt x="1353" y="703"/>
                    </a:lnTo>
                    <a:lnTo>
                      <a:pt x="1334" y="688"/>
                    </a:lnTo>
                    <a:lnTo>
                      <a:pt x="1316" y="674"/>
                    </a:lnTo>
                    <a:lnTo>
                      <a:pt x="1296" y="661"/>
                    </a:lnTo>
                    <a:lnTo>
                      <a:pt x="1277" y="648"/>
                    </a:lnTo>
                    <a:lnTo>
                      <a:pt x="1256" y="638"/>
                    </a:lnTo>
                    <a:lnTo>
                      <a:pt x="1235" y="628"/>
                    </a:lnTo>
                    <a:lnTo>
                      <a:pt x="1214" y="618"/>
                    </a:lnTo>
                    <a:lnTo>
                      <a:pt x="1192" y="610"/>
                    </a:lnTo>
                    <a:lnTo>
                      <a:pt x="1170" y="603"/>
                    </a:lnTo>
                    <a:lnTo>
                      <a:pt x="1147" y="596"/>
                    </a:lnTo>
                    <a:lnTo>
                      <a:pt x="1124" y="592"/>
                    </a:lnTo>
                    <a:lnTo>
                      <a:pt x="1101" y="587"/>
                    </a:lnTo>
                    <a:lnTo>
                      <a:pt x="1077" y="584"/>
                    </a:lnTo>
                    <a:lnTo>
                      <a:pt x="1052" y="581"/>
                    </a:lnTo>
                    <a:lnTo>
                      <a:pt x="1028" y="579"/>
                    </a:lnTo>
                    <a:lnTo>
                      <a:pt x="1003" y="576"/>
                    </a:lnTo>
                    <a:lnTo>
                      <a:pt x="976" y="573"/>
                    </a:lnTo>
                    <a:lnTo>
                      <a:pt x="951" y="571"/>
                    </a:lnTo>
                    <a:lnTo>
                      <a:pt x="924" y="569"/>
                    </a:lnTo>
                    <a:lnTo>
                      <a:pt x="899" y="566"/>
                    </a:lnTo>
                    <a:lnTo>
                      <a:pt x="872" y="564"/>
                    </a:lnTo>
                    <a:lnTo>
                      <a:pt x="846" y="562"/>
                    </a:lnTo>
                    <a:lnTo>
                      <a:pt x="820" y="559"/>
                    </a:lnTo>
                    <a:lnTo>
                      <a:pt x="794" y="557"/>
                    </a:lnTo>
                    <a:lnTo>
                      <a:pt x="768" y="554"/>
                    </a:lnTo>
                    <a:lnTo>
                      <a:pt x="742" y="551"/>
                    </a:lnTo>
                    <a:lnTo>
                      <a:pt x="716" y="547"/>
                    </a:lnTo>
                    <a:lnTo>
                      <a:pt x="691" y="542"/>
                    </a:lnTo>
                    <a:lnTo>
                      <a:pt x="666" y="537"/>
                    </a:lnTo>
                    <a:lnTo>
                      <a:pt x="642" y="532"/>
                    </a:lnTo>
                    <a:lnTo>
                      <a:pt x="618" y="525"/>
                    </a:lnTo>
                    <a:lnTo>
                      <a:pt x="648" y="539"/>
                    </a:lnTo>
                    <a:lnTo>
                      <a:pt x="678" y="550"/>
                    </a:lnTo>
                    <a:lnTo>
                      <a:pt x="708" y="562"/>
                    </a:lnTo>
                    <a:lnTo>
                      <a:pt x="739" y="572"/>
                    </a:lnTo>
                    <a:lnTo>
                      <a:pt x="770" y="582"/>
                    </a:lnTo>
                    <a:lnTo>
                      <a:pt x="803" y="591"/>
                    </a:lnTo>
                    <a:lnTo>
                      <a:pt x="834" y="599"/>
                    </a:lnTo>
                    <a:lnTo>
                      <a:pt x="866" y="607"/>
                    </a:lnTo>
                    <a:lnTo>
                      <a:pt x="899" y="615"/>
                    </a:lnTo>
                    <a:lnTo>
                      <a:pt x="931" y="622"/>
                    </a:lnTo>
                    <a:lnTo>
                      <a:pt x="965" y="629"/>
                    </a:lnTo>
                    <a:lnTo>
                      <a:pt x="997" y="636"/>
                    </a:lnTo>
                    <a:lnTo>
                      <a:pt x="1029" y="641"/>
                    </a:lnTo>
                    <a:lnTo>
                      <a:pt x="1063" y="648"/>
                    </a:lnTo>
                    <a:lnTo>
                      <a:pt x="1095" y="656"/>
                    </a:lnTo>
                    <a:lnTo>
                      <a:pt x="1127" y="663"/>
                    </a:lnTo>
                    <a:lnTo>
                      <a:pt x="1144" y="669"/>
                    </a:lnTo>
                    <a:lnTo>
                      <a:pt x="1160" y="676"/>
                    </a:lnTo>
                    <a:lnTo>
                      <a:pt x="1176" y="684"/>
                    </a:lnTo>
                    <a:lnTo>
                      <a:pt x="1192" y="692"/>
                    </a:lnTo>
                    <a:lnTo>
                      <a:pt x="1207" y="702"/>
                    </a:lnTo>
                    <a:lnTo>
                      <a:pt x="1223" y="711"/>
                    </a:lnTo>
                    <a:lnTo>
                      <a:pt x="1238" y="721"/>
                    </a:lnTo>
                    <a:lnTo>
                      <a:pt x="1252" y="732"/>
                    </a:lnTo>
                    <a:lnTo>
                      <a:pt x="1267" y="743"/>
                    </a:lnTo>
                    <a:lnTo>
                      <a:pt x="1281" y="756"/>
                    </a:lnTo>
                    <a:lnTo>
                      <a:pt x="1295" y="769"/>
                    </a:lnTo>
                    <a:lnTo>
                      <a:pt x="1308" y="781"/>
                    </a:lnTo>
                    <a:lnTo>
                      <a:pt x="1320" y="795"/>
                    </a:lnTo>
                    <a:lnTo>
                      <a:pt x="1333" y="810"/>
                    </a:lnTo>
                    <a:lnTo>
                      <a:pt x="1345" y="825"/>
                    </a:lnTo>
                    <a:lnTo>
                      <a:pt x="1356" y="840"/>
                    </a:lnTo>
                    <a:lnTo>
                      <a:pt x="1324" y="830"/>
                    </a:lnTo>
                    <a:lnTo>
                      <a:pt x="1293" y="819"/>
                    </a:lnTo>
                    <a:lnTo>
                      <a:pt x="1262" y="807"/>
                    </a:lnTo>
                    <a:lnTo>
                      <a:pt x="1231" y="793"/>
                    </a:lnTo>
                    <a:lnTo>
                      <a:pt x="1201" y="779"/>
                    </a:lnTo>
                    <a:lnTo>
                      <a:pt x="1171" y="764"/>
                    </a:lnTo>
                    <a:lnTo>
                      <a:pt x="1141" y="749"/>
                    </a:lnTo>
                    <a:lnTo>
                      <a:pt x="1111" y="734"/>
                    </a:lnTo>
                    <a:lnTo>
                      <a:pt x="1081" y="719"/>
                    </a:lnTo>
                    <a:lnTo>
                      <a:pt x="1051" y="704"/>
                    </a:lnTo>
                    <a:lnTo>
                      <a:pt x="1021" y="690"/>
                    </a:lnTo>
                    <a:lnTo>
                      <a:pt x="991" y="676"/>
                    </a:lnTo>
                    <a:lnTo>
                      <a:pt x="960" y="665"/>
                    </a:lnTo>
                    <a:lnTo>
                      <a:pt x="928" y="653"/>
                    </a:lnTo>
                    <a:lnTo>
                      <a:pt x="896" y="644"/>
                    </a:lnTo>
                    <a:lnTo>
                      <a:pt x="863" y="636"/>
                    </a:lnTo>
                    <a:lnTo>
                      <a:pt x="837" y="626"/>
                    </a:lnTo>
                    <a:lnTo>
                      <a:pt x="811" y="618"/>
                    </a:lnTo>
                    <a:lnTo>
                      <a:pt x="784" y="611"/>
                    </a:lnTo>
                    <a:lnTo>
                      <a:pt x="757" y="606"/>
                    </a:lnTo>
                    <a:lnTo>
                      <a:pt x="729" y="600"/>
                    </a:lnTo>
                    <a:lnTo>
                      <a:pt x="701" y="596"/>
                    </a:lnTo>
                    <a:lnTo>
                      <a:pt x="672" y="592"/>
                    </a:lnTo>
                    <a:lnTo>
                      <a:pt x="645" y="588"/>
                    </a:lnTo>
                    <a:lnTo>
                      <a:pt x="616" y="585"/>
                    </a:lnTo>
                    <a:lnTo>
                      <a:pt x="588" y="580"/>
                    </a:lnTo>
                    <a:lnTo>
                      <a:pt x="560" y="576"/>
                    </a:lnTo>
                    <a:lnTo>
                      <a:pt x="532" y="570"/>
                    </a:lnTo>
                    <a:lnTo>
                      <a:pt x="505" y="564"/>
                    </a:lnTo>
                    <a:lnTo>
                      <a:pt x="478" y="557"/>
                    </a:lnTo>
                    <a:lnTo>
                      <a:pt x="453" y="548"/>
                    </a:lnTo>
                    <a:lnTo>
                      <a:pt x="427" y="537"/>
                    </a:lnTo>
                    <a:lnTo>
                      <a:pt x="402" y="522"/>
                    </a:lnTo>
                    <a:lnTo>
                      <a:pt x="376" y="507"/>
                    </a:lnTo>
                    <a:lnTo>
                      <a:pt x="351" y="492"/>
                    </a:lnTo>
                    <a:lnTo>
                      <a:pt x="326" y="478"/>
                    </a:lnTo>
                    <a:lnTo>
                      <a:pt x="299" y="466"/>
                    </a:lnTo>
                    <a:lnTo>
                      <a:pt x="274" y="453"/>
                    </a:lnTo>
                    <a:lnTo>
                      <a:pt x="247" y="440"/>
                    </a:lnTo>
                    <a:lnTo>
                      <a:pt x="220" y="429"/>
                    </a:lnTo>
                    <a:lnTo>
                      <a:pt x="193" y="417"/>
                    </a:lnTo>
                    <a:lnTo>
                      <a:pt x="166" y="407"/>
                    </a:lnTo>
                    <a:lnTo>
                      <a:pt x="138" y="396"/>
                    </a:lnTo>
                    <a:lnTo>
                      <a:pt x="111" y="386"/>
                    </a:lnTo>
                    <a:lnTo>
                      <a:pt x="84" y="377"/>
                    </a:lnTo>
                    <a:lnTo>
                      <a:pt x="56" y="368"/>
                    </a:lnTo>
                    <a:lnTo>
                      <a:pt x="28" y="358"/>
                    </a:lnTo>
                    <a:lnTo>
                      <a:pt x="0" y="350"/>
                    </a:lnTo>
                    <a:lnTo>
                      <a:pt x="25" y="339"/>
                    </a:lnTo>
                    <a:lnTo>
                      <a:pt x="51" y="327"/>
                    </a:lnTo>
                    <a:lnTo>
                      <a:pt x="76" y="318"/>
                    </a:lnTo>
                    <a:lnTo>
                      <a:pt x="103" y="307"/>
                    </a:lnTo>
                    <a:lnTo>
                      <a:pt x="130" y="298"/>
                    </a:lnTo>
                    <a:lnTo>
                      <a:pt x="157" y="289"/>
                    </a:lnTo>
                    <a:lnTo>
                      <a:pt x="183" y="280"/>
                    </a:lnTo>
                    <a:lnTo>
                      <a:pt x="210" y="269"/>
                    </a:lnTo>
                    <a:lnTo>
                      <a:pt x="237" y="259"/>
                    </a:lnTo>
                    <a:lnTo>
                      <a:pt x="263" y="247"/>
                    </a:lnTo>
                    <a:lnTo>
                      <a:pt x="290" y="236"/>
                    </a:lnTo>
                    <a:lnTo>
                      <a:pt x="315" y="222"/>
                    </a:lnTo>
                    <a:lnTo>
                      <a:pt x="341" y="207"/>
                    </a:lnTo>
                    <a:lnTo>
                      <a:pt x="364" y="191"/>
                    </a:lnTo>
                    <a:lnTo>
                      <a:pt x="388" y="172"/>
                    </a:lnTo>
                    <a:lnTo>
                      <a:pt x="410" y="151"/>
                    </a:lnTo>
                    <a:lnTo>
                      <a:pt x="427" y="139"/>
                    </a:lnTo>
                    <a:lnTo>
                      <a:pt x="443" y="127"/>
                    </a:lnTo>
                    <a:lnTo>
                      <a:pt x="461" y="114"/>
                    </a:lnTo>
                    <a:lnTo>
                      <a:pt x="477" y="103"/>
                    </a:lnTo>
                    <a:lnTo>
                      <a:pt x="494" y="91"/>
                    </a:lnTo>
                    <a:lnTo>
                      <a:pt x="512" y="80"/>
                    </a:lnTo>
                    <a:lnTo>
                      <a:pt x="528" y="68"/>
                    </a:lnTo>
                    <a:lnTo>
                      <a:pt x="546" y="58"/>
                    </a:lnTo>
                    <a:lnTo>
                      <a:pt x="564" y="47"/>
                    </a:lnTo>
                    <a:lnTo>
                      <a:pt x="581" y="38"/>
                    </a:lnTo>
                    <a:lnTo>
                      <a:pt x="599" y="29"/>
                    </a:lnTo>
                    <a:lnTo>
                      <a:pt x="618" y="21"/>
                    </a:lnTo>
                    <a:lnTo>
                      <a:pt x="636" y="14"/>
                    </a:lnTo>
                    <a:lnTo>
                      <a:pt x="656" y="8"/>
                    </a:lnTo>
                    <a:lnTo>
                      <a:pt x="676" y="4"/>
                    </a:lnTo>
                    <a:lnTo>
                      <a:pt x="695" y="0"/>
                    </a:lnTo>
                    <a:lnTo>
                      <a:pt x="706" y="35"/>
                    </a:lnTo>
                    <a:close/>
                  </a:path>
                </a:pathLst>
              </a:custGeom>
              <a:solidFill>
                <a:srgbClr val="7FFFBF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 dirty="0"/>
              </a:p>
            </p:txBody>
          </p:sp>
          <p:sp>
            <p:nvSpPr>
              <p:cNvPr id="73851" name="Freeform 182"/>
              <p:cNvSpPr>
                <a:spLocks/>
              </p:cNvSpPr>
              <p:nvPr/>
            </p:nvSpPr>
            <p:spPr bwMode="auto">
              <a:xfrm>
                <a:off x="4480" y="2697"/>
                <a:ext cx="13" cy="10"/>
              </a:xfrm>
              <a:custGeom>
                <a:avLst/>
                <a:gdLst>
                  <a:gd name="T0" fmla="*/ 0 w 67"/>
                  <a:gd name="T1" fmla="*/ 0 h 52"/>
                  <a:gd name="T2" fmla="*/ 0 w 67"/>
                  <a:gd name="T3" fmla="*/ 0 h 52"/>
                  <a:gd name="T4" fmla="*/ 0 w 67"/>
                  <a:gd name="T5" fmla="*/ 0 h 52"/>
                  <a:gd name="T6" fmla="*/ 0 w 67"/>
                  <a:gd name="T7" fmla="*/ 0 h 52"/>
                  <a:gd name="T8" fmla="*/ 0 w 67"/>
                  <a:gd name="T9" fmla="*/ 0 h 52"/>
                  <a:gd name="T10" fmla="*/ 0 w 67"/>
                  <a:gd name="T11" fmla="*/ 0 h 52"/>
                  <a:gd name="T12" fmla="*/ 0 w 67"/>
                  <a:gd name="T13" fmla="*/ 0 h 52"/>
                  <a:gd name="T14" fmla="*/ 0 w 67"/>
                  <a:gd name="T15" fmla="*/ 0 h 52"/>
                  <a:gd name="T16" fmla="*/ 0 w 67"/>
                  <a:gd name="T17" fmla="*/ 0 h 52"/>
                  <a:gd name="T18" fmla="*/ 0 w 67"/>
                  <a:gd name="T19" fmla="*/ 0 h 52"/>
                  <a:gd name="T20" fmla="*/ 0 w 67"/>
                  <a:gd name="T21" fmla="*/ 0 h 52"/>
                  <a:gd name="T22" fmla="*/ 0 w 67"/>
                  <a:gd name="T23" fmla="*/ 0 h 52"/>
                  <a:gd name="T24" fmla="*/ 0 w 67"/>
                  <a:gd name="T25" fmla="*/ 0 h 52"/>
                  <a:gd name="T26" fmla="*/ 0 w 67"/>
                  <a:gd name="T27" fmla="*/ 0 h 52"/>
                  <a:gd name="T28" fmla="*/ 0 w 67"/>
                  <a:gd name="T29" fmla="*/ 0 h 52"/>
                  <a:gd name="T30" fmla="*/ 0 w 67"/>
                  <a:gd name="T31" fmla="*/ 0 h 52"/>
                  <a:gd name="T32" fmla="*/ 0 w 67"/>
                  <a:gd name="T33" fmla="*/ 0 h 52"/>
                  <a:gd name="T34" fmla="*/ 0 w 67"/>
                  <a:gd name="T35" fmla="*/ 0 h 52"/>
                  <a:gd name="T36" fmla="*/ 0 w 67"/>
                  <a:gd name="T37" fmla="*/ 0 h 52"/>
                  <a:gd name="T38" fmla="*/ 0 w 67"/>
                  <a:gd name="T39" fmla="*/ 0 h 52"/>
                  <a:gd name="T40" fmla="*/ 0 w 67"/>
                  <a:gd name="T41" fmla="*/ 0 h 52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67"/>
                  <a:gd name="T64" fmla="*/ 0 h 52"/>
                  <a:gd name="T65" fmla="*/ 67 w 67"/>
                  <a:gd name="T66" fmla="*/ 52 h 52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67" h="52">
                    <a:moveTo>
                      <a:pt x="62" y="28"/>
                    </a:moveTo>
                    <a:lnTo>
                      <a:pt x="63" y="34"/>
                    </a:lnTo>
                    <a:lnTo>
                      <a:pt x="66" y="40"/>
                    </a:lnTo>
                    <a:lnTo>
                      <a:pt x="67" y="45"/>
                    </a:lnTo>
                    <a:lnTo>
                      <a:pt x="66" y="52"/>
                    </a:lnTo>
                    <a:lnTo>
                      <a:pt x="57" y="48"/>
                    </a:lnTo>
                    <a:lnTo>
                      <a:pt x="47" y="45"/>
                    </a:lnTo>
                    <a:lnTo>
                      <a:pt x="36" y="41"/>
                    </a:lnTo>
                    <a:lnTo>
                      <a:pt x="27" y="35"/>
                    </a:lnTo>
                    <a:lnTo>
                      <a:pt x="19" y="30"/>
                    </a:lnTo>
                    <a:lnTo>
                      <a:pt x="11" y="23"/>
                    </a:lnTo>
                    <a:lnTo>
                      <a:pt x="5" y="15"/>
                    </a:lnTo>
                    <a:lnTo>
                      <a:pt x="0" y="4"/>
                    </a:lnTo>
                    <a:lnTo>
                      <a:pt x="10" y="1"/>
                    </a:lnTo>
                    <a:lnTo>
                      <a:pt x="18" y="0"/>
                    </a:lnTo>
                    <a:lnTo>
                      <a:pt x="27" y="0"/>
                    </a:lnTo>
                    <a:lnTo>
                      <a:pt x="36" y="2"/>
                    </a:lnTo>
                    <a:lnTo>
                      <a:pt x="44" y="7"/>
                    </a:lnTo>
                    <a:lnTo>
                      <a:pt x="51" y="12"/>
                    </a:lnTo>
                    <a:lnTo>
                      <a:pt x="57" y="20"/>
                    </a:lnTo>
                    <a:lnTo>
                      <a:pt x="62" y="28"/>
                    </a:lnTo>
                    <a:close/>
                  </a:path>
                </a:pathLst>
              </a:custGeom>
              <a:solidFill>
                <a:srgbClr val="A8FFD3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 dirty="0"/>
              </a:p>
            </p:txBody>
          </p:sp>
          <p:sp>
            <p:nvSpPr>
              <p:cNvPr id="73852" name="Freeform 183"/>
              <p:cNvSpPr>
                <a:spLocks/>
              </p:cNvSpPr>
              <p:nvPr/>
            </p:nvSpPr>
            <p:spPr bwMode="auto">
              <a:xfrm>
                <a:off x="4091" y="2694"/>
                <a:ext cx="159" cy="42"/>
              </a:xfrm>
              <a:custGeom>
                <a:avLst/>
                <a:gdLst>
                  <a:gd name="T0" fmla="*/ 0 w 791"/>
                  <a:gd name="T1" fmla="*/ 0 h 212"/>
                  <a:gd name="T2" fmla="*/ 0 w 791"/>
                  <a:gd name="T3" fmla="*/ 0 h 212"/>
                  <a:gd name="T4" fmla="*/ 0 w 791"/>
                  <a:gd name="T5" fmla="*/ 0 h 212"/>
                  <a:gd name="T6" fmla="*/ 0 w 791"/>
                  <a:gd name="T7" fmla="*/ 0 h 212"/>
                  <a:gd name="T8" fmla="*/ 0 w 791"/>
                  <a:gd name="T9" fmla="*/ 0 h 212"/>
                  <a:gd name="T10" fmla="*/ 0 w 791"/>
                  <a:gd name="T11" fmla="*/ 0 h 212"/>
                  <a:gd name="T12" fmla="*/ 0 w 791"/>
                  <a:gd name="T13" fmla="*/ 0 h 212"/>
                  <a:gd name="T14" fmla="*/ 0 w 791"/>
                  <a:gd name="T15" fmla="*/ 0 h 212"/>
                  <a:gd name="T16" fmla="*/ 0 w 791"/>
                  <a:gd name="T17" fmla="*/ 0 h 212"/>
                  <a:gd name="T18" fmla="*/ 0 w 791"/>
                  <a:gd name="T19" fmla="*/ 0 h 212"/>
                  <a:gd name="T20" fmla="*/ 0 w 791"/>
                  <a:gd name="T21" fmla="*/ 0 h 212"/>
                  <a:gd name="T22" fmla="*/ 0 w 791"/>
                  <a:gd name="T23" fmla="*/ 0 h 212"/>
                  <a:gd name="T24" fmla="*/ 0 w 791"/>
                  <a:gd name="T25" fmla="*/ 0 h 212"/>
                  <a:gd name="T26" fmla="*/ 0 w 791"/>
                  <a:gd name="T27" fmla="*/ 0 h 212"/>
                  <a:gd name="T28" fmla="*/ 0 w 791"/>
                  <a:gd name="T29" fmla="*/ 0 h 212"/>
                  <a:gd name="T30" fmla="*/ 0 w 791"/>
                  <a:gd name="T31" fmla="*/ 0 h 212"/>
                  <a:gd name="T32" fmla="*/ 0 w 791"/>
                  <a:gd name="T33" fmla="*/ 0 h 212"/>
                  <a:gd name="T34" fmla="*/ 0 w 791"/>
                  <a:gd name="T35" fmla="*/ 0 h 212"/>
                  <a:gd name="T36" fmla="*/ 0 w 791"/>
                  <a:gd name="T37" fmla="*/ 0 h 212"/>
                  <a:gd name="T38" fmla="*/ 0 w 791"/>
                  <a:gd name="T39" fmla="*/ 0 h 212"/>
                  <a:gd name="T40" fmla="*/ 0 w 791"/>
                  <a:gd name="T41" fmla="*/ 0 h 212"/>
                  <a:gd name="T42" fmla="*/ 0 w 791"/>
                  <a:gd name="T43" fmla="*/ 0 h 212"/>
                  <a:gd name="T44" fmla="*/ 0 w 791"/>
                  <a:gd name="T45" fmla="*/ 0 h 212"/>
                  <a:gd name="T46" fmla="*/ 0 w 791"/>
                  <a:gd name="T47" fmla="*/ 0 h 212"/>
                  <a:gd name="T48" fmla="*/ 0 w 791"/>
                  <a:gd name="T49" fmla="*/ 0 h 212"/>
                  <a:gd name="T50" fmla="*/ 0 w 791"/>
                  <a:gd name="T51" fmla="*/ 0 h 212"/>
                  <a:gd name="T52" fmla="*/ 0 w 791"/>
                  <a:gd name="T53" fmla="*/ 0 h 212"/>
                  <a:gd name="T54" fmla="*/ 0 w 791"/>
                  <a:gd name="T55" fmla="*/ 0 h 212"/>
                  <a:gd name="T56" fmla="*/ 0 w 791"/>
                  <a:gd name="T57" fmla="*/ 0 h 212"/>
                  <a:gd name="T58" fmla="*/ 0 w 791"/>
                  <a:gd name="T59" fmla="*/ 0 h 212"/>
                  <a:gd name="T60" fmla="*/ 0 w 791"/>
                  <a:gd name="T61" fmla="*/ 0 h 212"/>
                  <a:gd name="T62" fmla="*/ 0 w 791"/>
                  <a:gd name="T63" fmla="*/ 0 h 212"/>
                  <a:gd name="T64" fmla="*/ 0 w 791"/>
                  <a:gd name="T65" fmla="*/ 0 h 212"/>
                  <a:gd name="T66" fmla="*/ 0 w 791"/>
                  <a:gd name="T67" fmla="*/ 0 h 212"/>
                  <a:gd name="T68" fmla="*/ 0 w 791"/>
                  <a:gd name="T69" fmla="*/ 0 h 212"/>
                  <a:gd name="T70" fmla="*/ 0 w 791"/>
                  <a:gd name="T71" fmla="*/ 0 h 212"/>
                  <a:gd name="T72" fmla="*/ 0 w 791"/>
                  <a:gd name="T73" fmla="*/ 0 h 212"/>
                  <a:gd name="T74" fmla="*/ 0 w 791"/>
                  <a:gd name="T75" fmla="*/ 0 h 212"/>
                  <a:gd name="T76" fmla="*/ 0 w 791"/>
                  <a:gd name="T77" fmla="*/ 0 h 212"/>
                  <a:gd name="T78" fmla="*/ 0 w 791"/>
                  <a:gd name="T79" fmla="*/ 0 h 212"/>
                  <a:gd name="T80" fmla="*/ 0 w 791"/>
                  <a:gd name="T81" fmla="*/ 0 h 212"/>
                  <a:gd name="T82" fmla="*/ 0 w 791"/>
                  <a:gd name="T83" fmla="*/ 0 h 212"/>
                  <a:gd name="T84" fmla="*/ 0 w 791"/>
                  <a:gd name="T85" fmla="*/ 0 h 212"/>
                  <a:gd name="T86" fmla="*/ 0 w 791"/>
                  <a:gd name="T87" fmla="*/ 0 h 212"/>
                  <a:gd name="T88" fmla="*/ 0 w 791"/>
                  <a:gd name="T89" fmla="*/ 0 h 212"/>
                  <a:gd name="T90" fmla="*/ 0 w 791"/>
                  <a:gd name="T91" fmla="*/ 0 h 212"/>
                  <a:gd name="T92" fmla="*/ 0 w 791"/>
                  <a:gd name="T93" fmla="*/ 0 h 212"/>
                  <a:gd name="T94" fmla="*/ 0 w 791"/>
                  <a:gd name="T95" fmla="*/ 0 h 212"/>
                  <a:gd name="T96" fmla="*/ 0 w 791"/>
                  <a:gd name="T97" fmla="*/ 0 h 212"/>
                  <a:gd name="T98" fmla="*/ 0 w 791"/>
                  <a:gd name="T99" fmla="*/ 0 h 212"/>
                  <a:gd name="T100" fmla="*/ 0 w 791"/>
                  <a:gd name="T101" fmla="*/ 0 h 212"/>
                  <a:gd name="T102" fmla="*/ 0 w 791"/>
                  <a:gd name="T103" fmla="*/ 0 h 212"/>
                  <a:gd name="T104" fmla="*/ 0 w 791"/>
                  <a:gd name="T105" fmla="*/ 0 h 212"/>
                  <a:gd name="T106" fmla="*/ 0 w 791"/>
                  <a:gd name="T107" fmla="*/ 0 h 212"/>
                  <a:gd name="T108" fmla="*/ 0 w 791"/>
                  <a:gd name="T109" fmla="*/ 0 h 212"/>
                  <a:gd name="T110" fmla="*/ 0 w 791"/>
                  <a:gd name="T111" fmla="*/ 0 h 212"/>
                  <a:gd name="T112" fmla="*/ 0 w 791"/>
                  <a:gd name="T113" fmla="*/ 0 h 212"/>
                  <a:gd name="T114" fmla="*/ 0 w 791"/>
                  <a:gd name="T115" fmla="*/ 0 h 212"/>
                  <a:gd name="T116" fmla="*/ 0 w 791"/>
                  <a:gd name="T117" fmla="*/ 0 h 212"/>
                  <a:gd name="T118" fmla="*/ 0 w 791"/>
                  <a:gd name="T119" fmla="*/ 0 h 212"/>
                  <a:gd name="T120" fmla="*/ 0 w 791"/>
                  <a:gd name="T121" fmla="*/ 0 h 212"/>
                  <a:gd name="T122" fmla="*/ 0 w 791"/>
                  <a:gd name="T123" fmla="*/ 0 h 212"/>
                  <a:gd name="T124" fmla="*/ 0 w 791"/>
                  <a:gd name="T125" fmla="*/ 0 h 212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791"/>
                  <a:gd name="T190" fmla="*/ 0 h 212"/>
                  <a:gd name="T191" fmla="*/ 791 w 791"/>
                  <a:gd name="T192" fmla="*/ 212 h 212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791" h="212">
                    <a:moveTo>
                      <a:pt x="476" y="154"/>
                    </a:moveTo>
                    <a:lnTo>
                      <a:pt x="491" y="154"/>
                    </a:lnTo>
                    <a:lnTo>
                      <a:pt x="506" y="153"/>
                    </a:lnTo>
                    <a:lnTo>
                      <a:pt x="521" y="153"/>
                    </a:lnTo>
                    <a:lnTo>
                      <a:pt x="536" y="152"/>
                    </a:lnTo>
                    <a:lnTo>
                      <a:pt x="553" y="152"/>
                    </a:lnTo>
                    <a:lnTo>
                      <a:pt x="568" y="152"/>
                    </a:lnTo>
                    <a:lnTo>
                      <a:pt x="583" y="151"/>
                    </a:lnTo>
                    <a:lnTo>
                      <a:pt x="598" y="150"/>
                    </a:lnTo>
                    <a:lnTo>
                      <a:pt x="613" y="149"/>
                    </a:lnTo>
                    <a:lnTo>
                      <a:pt x="629" y="147"/>
                    </a:lnTo>
                    <a:lnTo>
                      <a:pt x="644" y="145"/>
                    </a:lnTo>
                    <a:lnTo>
                      <a:pt x="659" y="143"/>
                    </a:lnTo>
                    <a:lnTo>
                      <a:pt x="674" y="141"/>
                    </a:lnTo>
                    <a:lnTo>
                      <a:pt x="689" y="137"/>
                    </a:lnTo>
                    <a:lnTo>
                      <a:pt x="703" y="134"/>
                    </a:lnTo>
                    <a:lnTo>
                      <a:pt x="718" y="129"/>
                    </a:lnTo>
                    <a:lnTo>
                      <a:pt x="728" y="129"/>
                    </a:lnTo>
                    <a:lnTo>
                      <a:pt x="739" y="129"/>
                    </a:lnTo>
                    <a:lnTo>
                      <a:pt x="749" y="130"/>
                    </a:lnTo>
                    <a:lnTo>
                      <a:pt x="758" y="131"/>
                    </a:lnTo>
                    <a:lnTo>
                      <a:pt x="768" y="135"/>
                    </a:lnTo>
                    <a:lnTo>
                      <a:pt x="777" y="138"/>
                    </a:lnTo>
                    <a:lnTo>
                      <a:pt x="784" y="143"/>
                    </a:lnTo>
                    <a:lnTo>
                      <a:pt x="791" y="149"/>
                    </a:lnTo>
                    <a:lnTo>
                      <a:pt x="770" y="151"/>
                    </a:lnTo>
                    <a:lnTo>
                      <a:pt x="749" y="154"/>
                    </a:lnTo>
                    <a:lnTo>
                      <a:pt x="728" y="159"/>
                    </a:lnTo>
                    <a:lnTo>
                      <a:pt x="709" y="165"/>
                    </a:lnTo>
                    <a:lnTo>
                      <a:pt x="688" y="172"/>
                    </a:lnTo>
                    <a:lnTo>
                      <a:pt x="668" y="179"/>
                    </a:lnTo>
                    <a:lnTo>
                      <a:pt x="648" y="187"/>
                    </a:lnTo>
                    <a:lnTo>
                      <a:pt x="629" y="194"/>
                    </a:lnTo>
                    <a:lnTo>
                      <a:pt x="608" y="199"/>
                    </a:lnTo>
                    <a:lnTo>
                      <a:pt x="588" y="205"/>
                    </a:lnTo>
                    <a:lnTo>
                      <a:pt x="569" y="209"/>
                    </a:lnTo>
                    <a:lnTo>
                      <a:pt x="548" y="212"/>
                    </a:lnTo>
                    <a:lnTo>
                      <a:pt x="527" y="212"/>
                    </a:lnTo>
                    <a:lnTo>
                      <a:pt x="506" y="211"/>
                    </a:lnTo>
                    <a:lnTo>
                      <a:pt x="486" y="208"/>
                    </a:lnTo>
                    <a:lnTo>
                      <a:pt x="464" y="201"/>
                    </a:lnTo>
                    <a:lnTo>
                      <a:pt x="454" y="196"/>
                    </a:lnTo>
                    <a:lnTo>
                      <a:pt x="446" y="189"/>
                    </a:lnTo>
                    <a:lnTo>
                      <a:pt x="437" y="183"/>
                    </a:lnTo>
                    <a:lnTo>
                      <a:pt x="429" y="176"/>
                    </a:lnTo>
                    <a:lnTo>
                      <a:pt x="420" y="169"/>
                    </a:lnTo>
                    <a:lnTo>
                      <a:pt x="412" y="164"/>
                    </a:lnTo>
                    <a:lnTo>
                      <a:pt x="402" y="157"/>
                    </a:lnTo>
                    <a:lnTo>
                      <a:pt x="394" y="151"/>
                    </a:lnTo>
                    <a:lnTo>
                      <a:pt x="384" y="159"/>
                    </a:lnTo>
                    <a:lnTo>
                      <a:pt x="372" y="166"/>
                    </a:lnTo>
                    <a:lnTo>
                      <a:pt x="360" y="171"/>
                    </a:lnTo>
                    <a:lnTo>
                      <a:pt x="346" y="173"/>
                    </a:lnTo>
                    <a:lnTo>
                      <a:pt x="333" y="174"/>
                    </a:lnTo>
                    <a:lnTo>
                      <a:pt x="319" y="173"/>
                    </a:lnTo>
                    <a:lnTo>
                      <a:pt x="306" y="171"/>
                    </a:lnTo>
                    <a:lnTo>
                      <a:pt x="294" y="166"/>
                    </a:lnTo>
                    <a:lnTo>
                      <a:pt x="302" y="159"/>
                    </a:lnTo>
                    <a:lnTo>
                      <a:pt x="311" y="153"/>
                    </a:lnTo>
                    <a:lnTo>
                      <a:pt x="320" y="149"/>
                    </a:lnTo>
                    <a:lnTo>
                      <a:pt x="330" y="145"/>
                    </a:lnTo>
                    <a:lnTo>
                      <a:pt x="340" y="142"/>
                    </a:lnTo>
                    <a:lnTo>
                      <a:pt x="350" y="139"/>
                    </a:lnTo>
                    <a:lnTo>
                      <a:pt x="362" y="137"/>
                    </a:lnTo>
                    <a:lnTo>
                      <a:pt x="372" y="136"/>
                    </a:lnTo>
                    <a:lnTo>
                      <a:pt x="368" y="129"/>
                    </a:lnTo>
                    <a:lnTo>
                      <a:pt x="364" y="122"/>
                    </a:lnTo>
                    <a:lnTo>
                      <a:pt x="358" y="116"/>
                    </a:lnTo>
                    <a:lnTo>
                      <a:pt x="352" y="113"/>
                    </a:lnTo>
                    <a:lnTo>
                      <a:pt x="333" y="119"/>
                    </a:lnTo>
                    <a:lnTo>
                      <a:pt x="315" y="123"/>
                    </a:lnTo>
                    <a:lnTo>
                      <a:pt x="295" y="126"/>
                    </a:lnTo>
                    <a:lnTo>
                      <a:pt x="274" y="126"/>
                    </a:lnTo>
                    <a:lnTo>
                      <a:pt x="254" y="124"/>
                    </a:lnTo>
                    <a:lnTo>
                      <a:pt x="235" y="122"/>
                    </a:lnTo>
                    <a:lnTo>
                      <a:pt x="215" y="119"/>
                    </a:lnTo>
                    <a:lnTo>
                      <a:pt x="197" y="114"/>
                    </a:lnTo>
                    <a:lnTo>
                      <a:pt x="194" y="111"/>
                    </a:lnTo>
                    <a:lnTo>
                      <a:pt x="193" y="106"/>
                    </a:lnTo>
                    <a:lnTo>
                      <a:pt x="193" y="102"/>
                    </a:lnTo>
                    <a:lnTo>
                      <a:pt x="194" y="99"/>
                    </a:lnTo>
                    <a:lnTo>
                      <a:pt x="207" y="93"/>
                    </a:lnTo>
                    <a:lnTo>
                      <a:pt x="221" y="89"/>
                    </a:lnTo>
                    <a:lnTo>
                      <a:pt x="235" y="84"/>
                    </a:lnTo>
                    <a:lnTo>
                      <a:pt x="249" y="82"/>
                    </a:lnTo>
                    <a:lnTo>
                      <a:pt x="263" y="79"/>
                    </a:lnTo>
                    <a:lnTo>
                      <a:pt x="278" y="77"/>
                    </a:lnTo>
                    <a:lnTo>
                      <a:pt x="293" y="76"/>
                    </a:lnTo>
                    <a:lnTo>
                      <a:pt x="306" y="74"/>
                    </a:lnTo>
                    <a:lnTo>
                      <a:pt x="291" y="63"/>
                    </a:lnTo>
                    <a:lnTo>
                      <a:pt x="274" y="57"/>
                    </a:lnTo>
                    <a:lnTo>
                      <a:pt x="254" y="55"/>
                    </a:lnTo>
                    <a:lnTo>
                      <a:pt x="235" y="55"/>
                    </a:lnTo>
                    <a:lnTo>
                      <a:pt x="213" y="56"/>
                    </a:lnTo>
                    <a:lnTo>
                      <a:pt x="192" y="56"/>
                    </a:lnTo>
                    <a:lnTo>
                      <a:pt x="172" y="55"/>
                    </a:lnTo>
                    <a:lnTo>
                      <a:pt x="153" y="49"/>
                    </a:lnTo>
                    <a:lnTo>
                      <a:pt x="141" y="63"/>
                    </a:lnTo>
                    <a:lnTo>
                      <a:pt x="129" y="75"/>
                    </a:lnTo>
                    <a:lnTo>
                      <a:pt x="114" y="86"/>
                    </a:lnTo>
                    <a:lnTo>
                      <a:pt x="98" y="95"/>
                    </a:lnTo>
                    <a:lnTo>
                      <a:pt x="82" y="102"/>
                    </a:lnTo>
                    <a:lnTo>
                      <a:pt x="65" y="107"/>
                    </a:lnTo>
                    <a:lnTo>
                      <a:pt x="48" y="108"/>
                    </a:lnTo>
                    <a:lnTo>
                      <a:pt x="29" y="107"/>
                    </a:lnTo>
                    <a:lnTo>
                      <a:pt x="21" y="104"/>
                    </a:lnTo>
                    <a:lnTo>
                      <a:pt x="13" y="99"/>
                    </a:lnTo>
                    <a:lnTo>
                      <a:pt x="6" y="93"/>
                    </a:lnTo>
                    <a:lnTo>
                      <a:pt x="0" y="86"/>
                    </a:lnTo>
                    <a:lnTo>
                      <a:pt x="20" y="77"/>
                    </a:lnTo>
                    <a:lnTo>
                      <a:pt x="40" y="67"/>
                    </a:lnTo>
                    <a:lnTo>
                      <a:pt x="60" y="56"/>
                    </a:lnTo>
                    <a:lnTo>
                      <a:pt x="82" y="46"/>
                    </a:lnTo>
                    <a:lnTo>
                      <a:pt x="103" y="35"/>
                    </a:lnTo>
                    <a:lnTo>
                      <a:pt x="125" y="26"/>
                    </a:lnTo>
                    <a:lnTo>
                      <a:pt x="148" y="18"/>
                    </a:lnTo>
                    <a:lnTo>
                      <a:pt x="170" y="10"/>
                    </a:lnTo>
                    <a:lnTo>
                      <a:pt x="192" y="4"/>
                    </a:lnTo>
                    <a:lnTo>
                      <a:pt x="215" y="1"/>
                    </a:lnTo>
                    <a:lnTo>
                      <a:pt x="237" y="0"/>
                    </a:lnTo>
                    <a:lnTo>
                      <a:pt x="259" y="1"/>
                    </a:lnTo>
                    <a:lnTo>
                      <a:pt x="281" y="5"/>
                    </a:lnTo>
                    <a:lnTo>
                      <a:pt x="303" y="13"/>
                    </a:lnTo>
                    <a:lnTo>
                      <a:pt x="325" y="24"/>
                    </a:lnTo>
                    <a:lnTo>
                      <a:pt x="346" y="40"/>
                    </a:lnTo>
                    <a:lnTo>
                      <a:pt x="476" y="154"/>
                    </a:lnTo>
                    <a:close/>
                  </a:path>
                </a:pathLst>
              </a:custGeom>
              <a:solidFill>
                <a:srgbClr val="7FFFBF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 dirty="0"/>
              </a:p>
            </p:txBody>
          </p:sp>
          <p:sp>
            <p:nvSpPr>
              <p:cNvPr id="73853" name="Freeform 184"/>
              <p:cNvSpPr>
                <a:spLocks/>
              </p:cNvSpPr>
              <p:nvPr/>
            </p:nvSpPr>
            <p:spPr bwMode="auto">
              <a:xfrm>
                <a:off x="4077" y="2703"/>
                <a:ext cx="11" cy="6"/>
              </a:xfrm>
              <a:custGeom>
                <a:avLst/>
                <a:gdLst>
                  <a:gd name="T0" fmla="*/ 0 w 55"/>
                  <a:gd name="T1" fmla="*/ 0 h 31"/>
                  <a:gd name="T2" fmla="*/ 0 w 55"/>
                  <a:gd name="T3" fmla="*/ 0 h 31"/>
                  <a:gd name="T4" fmla="*/ 0 w 55"/>
                  <a:gd name="T5" fmla="*/ 0 h 31"/>
                  <a:gd name="T6" fmla="*/ 0 w 55"/>
                  <a:gd name="T7" fmla="*/ 0 h 31"/>
                  <a:gd name="T8" fmla="*/ 0 w 55"/>
                  <a:gd name="T9" fmla="*/ 0 h 31"/>
                  <a:gd name="T10" fmla="*/ 0 w 55"/>
                  <a:gd name="T11" fmla="*/ 0 h 31"/>
                  <a:gd name="T12" fmla="*/ 0 w 55"/>
                  <a:gd name="T13" fmla="*/ 0 h 31"/>
                  <a:gd name="T14" fmla="*/ 0 w 55"/>
                  <a:gd name="T15" fmla="*/ 0 h 31"/>
                  <a:gd name="T16" fmla="*/ 0 w 55"/>
                  <a:gd name="T17" fmla="*/ 0 h 31"/>
                  <a:gd name="T18" fmla="*/ 0 w 55"/>
                  <a:gd name="T19" fmla="*/ 0 h 31"/>
                  <a:gd name="T20" fmla="*/ 0 w 55"/>
                  <a:gd name="T21" fmla="*/ 0 h 31"/>
                  <a:gd name="T22" fmla="*/ 0 w 55"/>
                  <a:gd name="T23" fmla="*/ 0 h 31"/>
                  <a:gd name="T24" fmla="*/ 0 w 55"/>
                  <a:gd name="T25" fmla="*/ 0 h 31"/>
                  <a:gd name="T26" fmla="*/ 0 w 55"/>
                  <a:gd name="T27" fmla="*/ 0 h 31"/>
                  <a:gd name="T28" fmla="*/ 0 w 55"/>
                  <a:gd name="T29" fmla="*/ 0 h 31"/>
                  <a:gd name="T30" fmla="*/ 0 w 55"/>
                  <a:gd name="T31" fmla="*/ 0 h 31"/>
                  <a:gd name="T32" fmla="*/ 0 w 55"/>
                  <a:gd name="T33" fmla="*/ 0 h 31"/>
                  <a:gd name="T34" fmla="*/ 0 w 55"/>
                  <a:gd name="T35" fmla="*/ 0 h 31"/>
                  <a:gd name="T36" fmla="*/ 0 w 55"/>
                  <a:gd name="T37" fmla="*/ 0 h 31"/>
                  <a:gd name="T38" fmla="*/ 0 w 55"/>
                  <a:gd name="T39" fmla="*/ 0 h 31"/>
                  <a:gd name="T40" fmla="*/ 0 w 55"/>
                  <a:gd name="T41" fmla="*/ 0 h 31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55"/>
                  <a:gd name="T64" fmla="*/ 0 h 31"/>
                  <a:gd name="T65" fmla="*/ 55 w 55"/>
                  <a:gd name="T66" fmla="*/ 31 h 31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55" h="31">
                    <a:moveTo>
                      <a:pt x="55" y="7"/>
                    </a:moveTo>
                    <a:lnTo>
                      <a:pt x="55" y="15"/>
                    </a:lnTo>
                    <a:lnTo>
                      <a:pt x="52" y="22"/>
                    </a:lnTo>
                    <a:lnTo>
                      <a:pt x="47" y="26"/>
                    </a:lnTo>
                    <a:lnTo>
                      <a:pt x="41" y="31"/>
                    </a:lnTo>
                    <a:lnTo>
                      <a:pt x="35" y="31"/>
                    </a:lnTo>
                    <a:lnTo>
                      <a:pt x="29" y="31"/>
                    </a:lnTo>
                    <a:lnTo>
                      <a:pt x="23" y="31"/>
                    </a:lnTo>
                    <a:lnTo>
                      <a:pt x="18" y="29"/>
                    </a:lnTo>
                    <a:lnTo>
                      <a:pt x="13" y="27"/>
                    </a:lnTo>
                    <a:lnTo>
                      <a:pt x="8" y="25"/>
                    </a:lnTo>
                    <a:lnTo>
                      <a:pt x="4" y="22"/>
                    </a:lnTo>
                    <a:lnTo>
                      <a:pt x="0" y="17"/>
                    </a:lnTo>
                    <a:lnTo>
                      <a:pt x="4" y="8"/>
                    </a:lnTo>
                    <a:lnTo>
                      <a:pt x="11" y="4"/>
                    </a:lnTo>
                    <a:lnTo>
                      <a:pt x="20" y="2"/>
                    </a:lnTo>
                    <a:lnTo>
                      <a:pt x="28" y="0"/>
                    </a:lnTo>
                    <a:lnTo>
                      <a:pt x="36" y="0"/>
                    </a:lnTo>
                    <a:lnTo>
                      <a:pt x="43" y="0"/>
                    </a:lnTo>
                    <a:lnTo>
                      <a:pt x="49" y="2"/>
                    </a:lnTo>
                    <a:lnTo>
                      <a:pt x="55" y="7"/>
                    </a:lnTo>
                    <a:close/>
                  </a:path>
                </a:pathLst>
              </a:custGeom>
              <a:solidFill>
                <a:srgbClr val="7FFFBF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 dirty="0"/>
              </a:p>
            </p:txBody>
          </p:sp>
          <p:sp>
            <p:nvSpPr>
              <p:cNvPr id="73854" name="Freeform 185"/>
              <p:cNvSpPr>
                <a:spLocks/>
              </p:cNvSpPr>
              <p:nvPr/>
            </p:nvSpPr>
            <p:spPr bwMode="auto">
              <a:xfrm>
                <a:off x="4358" y="2713"/>
                <a:ext cx="90" cy="50"/>
              </a:xfrm>
              <a:custGeom>
                <a:avLst/>
                <a:gdLst>
                  <a:gd name="T0" fmla="*/ 0 w 449"/>
                  <a:gd name="T1" fmla="*/ 0 h 252"/>
                  <a:gd name="T2" fmla="*/ 0 w 449"/>
                  <a:gd name="T3" fmla="*/ 0 h 252"/>
                  <a:gd name="T4" fmla="*/ 0 w 449"/>
                  <a:gd name="T5" fmla="*/ 0 h 252"/>
                  <a:gd name="T6" fmla="*/ 0 w 449"/>
                  <a:gd name="T7" fmla="*/ 0 h 252"/>
                  <a:gd name="T8" fmla="*/ 0 w 449"/>
                  <a:gd name="T9" fmla="*/ 0 h 252"/>
                  <a:gd name="T10" fmla="*/ 0 w 449"/>
                  <a:gd name="T11" fmla="*/ 0 h 252"/>
                  <a:gd name="T12" fmla="*/ 0 w 449"/>
                  <a:gd name="T13" fmla="*/ 0 h 252"/>
                  <a:gd name="T14" fmla="*/ 0 w 449"/>
                  <a:gd name="T15" fmla="*/ 0 h 252"/>
                  <a:gd name="T16" fmla="*/ 0 w 449"/>
                  <a:gd name="T17" fmla="*/ 0 h 252"/>
                  <a:gd name="T18" fmla="*/ 0 w 449"/>
                  <a:gd name="T19" fmla="*/ 0 h 252"/>
                  <a:gd name="T20" fmla="*/ 0 w 449"/>
                  <a:gd name="T21" fmla="*/ 0 h 252"/>
                  <a:gd name="T22" fmla="*/ 0 w 449"/>
                  <a:gd name="T23" fmla="*/ 0 h 252"/>
                  <a:gd name="T24" fmla="*/ 0 w 449"/>
                  <a:gd name="T25" fmla="*/ 0 h 252"/>
                  <a:gd name="T26" fmla="*/ 0 w 449"/>
                  <a:gd name="T27" fmla="*/ 0 h 252"/>
                  <a:gd name="T28" fmla="*/ 0 w 449"/>
                  <a:gd name="T29" fmla="*/ 0 h 252"/>
                  <a:gd name="T30" fmla="*/ 0 w 449"/>
                  <a:gd name="T31" fmla="*/ 0 h 252"/>
                  <a:gd name="T32" fmla="*/ 0 w 449"/>
                  <a:gd name="T33" fmla="*/ 0 h 252"/>
                  <a:gd name="T34" fmla="*/ 0 w 449"/>
                  <a:gd name="T35" fmla="*/ 0 h 252"/>
                  <a:gd name="T36" fmla="*/ 0 w 449"/>
                  <a:gd name="T37" fmla="*/ 0 h 252"/>
                  <a:gd name="T38" fmla="*/ 0 w 449"/>
                  <a:gd name="T39" fmla="*/ 0 h 252"/>
                  <a:gd name="T40" fmla="*/ 0 w 449"/>
                  <a:gd name="T41" fmla="*/ 0 h 252"/>
                  <a:gd name="T42" fmla="*/ 0 w 449"/>
                  <a:gd name="T43" fmla="*/ 0 h 252"/>
                  <a:gd name="T44" fmla="*/ 0 w 449"/>
                  <a:gd name="T45" fmla="*/ 0 h 252"/>
                  <a:gd name="T46" fmla="*/ 0 w 449"/>
                  <a:gd name="T47" fmla="*/ 0 h 252"/>
                  <a:gd name="T48" fmla="*/ 0 w 449"/>
                  <a:gd name="T49" fmla="*/ 0 h 252"/>
                  <a:gd name="T50" fmla="*/ 0 w 449"/>
                  <a:gd name="T51" fmla="*/ 0 h 252"/>
                  <a:gd name="T52" fmla="*/ 0 w 449"/>
                  <a:gd name="T53" fmla="*/ 0 h 252"/>
                  <a:gd name="T54" fmla="*/ 0 w 449"/>
                  <a:gd name="T55" fmla="*/ 0 h 252"/>
                  <a:gd name="T56" fmla="*/ 0 w 449"/>
                  <a:gd name="T57" fmla="*/ 0 h 252"/>
                  <a:gd name="T58" fmla="*/ 0 w 449"/>
                  <a:gd name="T59" fmla="*/ 0 h 252"/>
                  <a:gd name="T60" fmla="*/ 0 w 449"/>
                  <a:gd name="T61" fmla="*/ 0 h 252"/>
                  <a:gd name="T62" fmla="*/ 0 w 449"/>
                  <a:gd name="T63" fmla="*/ 0 h 252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449"/>
                  <a:gd name="T97" fmla="*/ 0 h 252"/>
                  <a:gd name="T98" fmla="*/ 449 w 449"/>
                  <a:gd name="T99" fmla="*/ 252 h 252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449" h="252">
                    <a:moveTo>
                      <a:pt x="201" y="215"/>
                    </a:moveTo>
                    <a:lnTo>
                      <a:pt x="189" y="220"/>
                    </a:lnTo>
                    <a:lnTo>
                      <a:pt x="178" y="224"/>
                    </a:lnTo>
                    <a:lnTo>
                      <a:pt x="166" y="229"/>
                    </a:lnTo>
                    <a:lnTo>
                      <a:pt x="153" y="232"/>
                    </a:lnTo>
                    <a:lnTo>
                      <a:pt x="142" y="235"/>
                    </a:lnTo>
                    <a:lnTo>
                      <a:pt x="129" y="238"/>
                    </a:lnTo>
                    <a:lnTo>
                      <a:pt x="117" y="241"/>
                    </a:lnTo>
                    <a:lnTo>
                      <a:pt x="104" y="242"/>
                    </a:lnTo>
                    <a:lnTo>
                      <a:pt x="91" y="244"/>
                    </a:lnTo>
                    <a:lnTo>
                      <a:pt x="78" y="245"/>
                    </a:lnTo>
                    <a:lnTo>
                      <a:pt x="65" y="246"/>
                    </a:lnTo>
                    <a:lnTo>
                      <a:pt x="52" y="247"/>
                    </a:lnTo>
                    <a:lnTo>
                      <a:pt x="39" y="249"/>
                    </a:lnTo>
                    <a:lnTo>
                      <a:pt x="26" y="250"/>
                    </a:lnTo>
                    <a:lnTo>
                      <a:pt x="13" y="251"/>
                    </a:lnTo>
                    <a:lnTo>
                      <a:pt x="0" y="252"/>
                    </a:lnTo>
                    <a:lnTo>
                      <a:pt x="17" y="247"/>
                    </a:lnTo>
                    <a:lnTo>
                      <a:pt x="33" y="242"/>
                    </a:lnTo>
                    <a:lnTo>
                      <a:pt x="50" y="236"/>
                    </a:lnTo>
                    <a:lnTo>
                      <a:pt x="65" y="228"/>
                    </a:lnTo>
                    <a:lnTo>
                      <a:pt x="81" y="220"/>
                    </a:lnTo>
                    <a:lnTo>
                      <a:pt x="96" y="211"/>
                    </a:lnTo>
                    <a:lnTo>
                      <a:pt x="111" y="201"/>
                    </a:lnTo>
                    <a:lnTo>
                      <a:pt x="126" y="191"/>
                    </a:lnTo>
                    <a:lnTo>
                      <a:pt x="140" y="180"/>
                    </a:lnTo>
                    <a:lnTo>
                      <a:pt x="155" y="170"/>
                    </a:lnTo>
                    <a:lnTo>
                      <a:pt x="169" y="160"/>
                    </a:lnTo>
                    <a:lnTo>
                      <a:pt x="184" y="148"/>
                    </a:lnTo>
                    <a:lnTo>
                      <a:pt x="197" y="138"/>
                    </a:lnTo>
                    <a:lnTo>
                      <a:pt x="212" y="126"/>
                    </a:lnTo>
                    <a:lnTo>
                      <a:pt x="226" y="116"/>
                    </a:lnTo>
                    <a:lnTo>
                      <a:pt x="241" y="105"/>
                    </a:lnTo>
                    <a:lnTo>
                      <a:pt x="255" y="102"/>
                    </a:lnTo>
                    <a:lnTo>
                      <a:pt x="269" y="96"/>
                    </a:lnTo>
                    <a:lnTo>
                      <a:pt x="283" y="90"/>
                    </a:lnTo>
                    <a:lnTo>
                      <a:pt x="296" y="83"/>
                    </a:lnTo>
                    <a:lnTo>
                      <a:pt x="308" y="75"/>
                    </a:lnTo>
                    <a:lnTo>
                      <a:pt x="321" y="67"/>
                    </a:lnTo>
                    <a:lnTo>
                      <a:pt x="333" y="59"/>
                    </a:lnTo>
                    <a:lnTo>
                      <a:pt x="345" y="51"/>
                    </a:lnTo>
                    <a:lnTo>
                      <a:pt x="357" y="42"/>
                    </a:lnTo>
                    <a:lnTo>
                      <a:pt x="370" y="34"/>
                    </a:lnTo>
                    <a:lnTo>
                      <a:pt x="381" y="27"/>
                    </a:lnTo>
                    <a:lnTo>
                      <a:pt x="394" y="19"/>
                    </a:lnTo>
                    <a:lnTo>
                      <a:pt x="408" y="13"/>
                    </a:lnTo>
                    <a:lnTo>
                      <a:pt x="420" y="7"/>
                    </a:lnTo>
                    <a:lnTo>
                      <a:pt x="434" y="4"/>
                    </a:lnTo>
                    <a:lnTo>
                      <a:pt x="449" y="0"/>
                    </a:lnTo>
                    <a:lnTo>
                      <a:pt x="432" y="9"/>
                    </a:lnTo>
                    <a:lnTo>
                      <a:pt x="415" y="20"/>
                    </a:lnTo>
                    <a:lnTo>
                      <a:pt x="400" y="31"/>
                    </a:lnTo>
                    <a:lnTo>
                      <a:pt x="383" y="44"/>
                    </a:lnTo>
                    <a:lnTo>
                      <a:pt x="368" y="58"/>
                    </a:lnTo>
                    <a:lnTo>
                      <a:pt x="355" y="73"/>
                    </a:lnTo>
                    <a:lnTo>
                      <a:pt x="341" y="88"/>
                    </a:lnTo>
                    <a:lnTo>
                      <a:pt x="326" y="104"/>
                    </a:lnTo>
                    <a:lnTo>
                      <a:pt x="312" y="120"/>
                    </a:lnTo>
                    <a:lnTo>
                      <a:pt x="297" y="135"/>
                    </a:lnTo>
                    <a:lnTo>
                      <a:pt x="283" y="150"/>
                    </a:lnTo>
                    <a:lnTo>
                      <a:pt x="268" y="165"/>
                    </a:lnTo>
                    <a:lnTo>
                      <a:pt x="252" y="179"/>
                    </a:lnTo>
                    <a:lnTo>
                      <a:pt x="236" y="193"/>
                    </a:lnTo>
                    <a:lnTo>
                      <a:pt x="219" y="205"/>
                    </a:lnTo>
                    <a:lnTo>
                      <a:pt x="201" y="215"/>
                    </a:lnTo>
                    <a:close/>
                  </a:path>
                </a:pathLst>
              </a:custGeom>
              <a:solidFill>
                <a:srgbClr val="005B7F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 dirty="0"/>
              </a:p>
            </p:txBody>
          </p:sp>
          <p:sp>
            <p:nvSpPr>
              <p:cNvPr id="73855" name="Freeform 186"/>
              <p:cNvSpPr>
                <a:spLocks/>
              </p:cNvSpPr>
              <p:nvPr/>
            </p:nvSpPr>
            <p:spPr bwMode="auto">
              <a:xfrm>
                <a:off x="4066" y="2709"/>
                <a:ext cx="10" cy="13"/>
              </a:xfrm>
              <a:custGeom>
                <a:avLst/>
                <a:gdLst>
                  <a:gd name="T0" fmla="*/ 0 w 53"/>
                  <a:gd name="T1" fmla="*/ 0 h 63"/>
                  <a:gd name="T2" fmla="*/ 0 w 53"/>
                  <a:gd name="T3" fmla="*/ 0 h 63"/>
                  <a:gd name="T4" fmla="*/ 0 w 53"/>
                  <a:gd name="T5" fmla="*/ 0 h 63"/>
                  <a:gd name="T6" fmla="*/ 0 w 53"/>
                  <a:gd name="T7" fmla="*/ 0 h 63"/>
                  <a:gd name="T8" fmla="*/ 0 w 53"/>
                  <a:gd name="T9" fmla="*/ 0 h 63"/>
                  <a:gd name="T10" fmla="*/ 0 w 53"/>
                  <a:gd name="T11" fmla="*/ 0 h 63"/>
                  <a:gd name="T12" fmla="*/ 0 w 53"/>
                  <a:gd name="T13" fmla="*/ 0 h 63"/>
                  <a:gd name="T14" fmla="*/ 0 w 53"/>
                  <a:gd name="T15" fmla="*/ 0 h 63"/>
                  <a:gd name="T16" fmla="*/ 0 w 53"/>
                  <a:gd name="T17" fmla="*/ 0 h 63"/>
                  <a:gd name="T18" fmla="*/ 0 w 53"/>
                  <a:gd name="T19" fmla="*/ 0 h 63"/>
                  <a:gd name="T20" fmla="*/ 0 w 53"/>
                  <a:gd name="T21" fmla="*/ 0 h 63"/>
                  <a:gd name="T22" fmla="*/ 0 w 53"/>
                  <a:gd name="T23" fmla="*/ 0 h 63"/>
                  <a:gd name="T24" fmla="*/ 0 w 53"/>
                  <a:gd name="T25" fmla="*/ 0 h 63"/>
                  <a:gd name="T26" fmla="*/ 0 w 53"/>
                  <a:gd name="T27" fmla="*/ 0 h 63"/>
                  <a:gd name="T28" fmla="*/ 0 w 53"/>
                  <a:gd name="T29" fmla="*/ 0 h 63"/>
                  <a:gd name="T30" fmla="*/ 0 w 53"/>
                  <a:gd name="T31" fmla="*/ 0 h 63"/>
                  <a:gd name="T32" fmla="*/ 0 w 53"/>
                  <a:gd name="T33" fmla="*/ 0 h 63"/>
                  <a:gd name="T34" fmla="*/ 0 w 53"/>
                  <a:gd name="T35" fmla="*/ 0 h 63"/>
                  <a:gd name="T36" fmla="*/ 0 w 53"/>
                  <a:gd name="T37" fmla="*/ 0 h 63"/>
                  <a:gd name="T38" fmla="*/ 0 w 53"/>
                  <a:gd name="T39" fmla="*/ 0 h 63"/>
                  <a:gd name="T40" fmla="*/ 0 w 53"/>
                  <a:gd name="T41" fmla="*/ 0 h 63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53"/>
                  <a:gd name="T64" fmla="*/ 0 h 63"/>
                  <a:gd name="T65" fmla="*/ 53 w 53"/>
                  <a:gd name="T66" fmla="*/ 63 h 63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53" h="63">
                    <a:moveTo>
                      <a:pt x="53" y="23"/>
                    </a:moveTo>
                    <a:lnTo>
                      <a:pt x="49" y="29"/>
                    </a:lnTo>
                    <a:lnTo>
                      <a:pt x="44" y="34"/>
                    </a:lnTo>
                    <a:lnTo>
                      <a:pt x="39" y="40"/>
                    </a:lnTo>
                    <a:lnTo>
                      <a:pt x="34" y="45"/>
                    </a:lnTo>
                    <a:lnTo>
                      <a:pt x="28" y="51"/>
                    </a:lnTo>
                    <a:lnTo>
                      <a:pt x="21" y="55"/>
                    </a:lnTo>
                    <a:lnTo>
                      <a:pt x="15" y="59"/>
                    </a:lnTo>
                    <a:lnTo>
                      <a:pt x="8" y="63"/>
                    </a:lnTo>
                    <a:lnTo>
                      <a:pt x="3" y="48"/>
                    </a:lnTo>
                    <a:lnTo>
                      <a:pt x="3" y="31"/>
                    </a:lnTo>
                    <a:lnTo>
                      <a:pt x="3" y="15"/>
                    </a:lnTo>
                    <a:lnTo>
                      <a:pt x="0" y="0"/>
                    </a:lnTo>
                    <a:lnTo>
                      <a:pt x="8" y="1"/>
                    </a:lnTo>
                    <a:lnTo>
                      <a:pt x="15" y="2"/>
                    </a:lnTo>
                    <a:lnTo>
                      <a:pt x="22" y="4"/>
                    </a:lnTo>
                    <a:lnTo>
                      <a:pt x="29" y="7"/>
                    </a:lnTo>
                    <a:lnTo>
                      <a:pt x="36" y="10"/>
                    </a:lnTo>
                    <a:lnTo>
                      <a:pt x="42" y="14"/>
                    </a:lnTo>
                    <a:lnTo>
                      <a:pt x="47" y="18"/>
                    </a:lnTo>
                    <a:lnTo>
                      <a:pt x="53" y="23"/>
                    </a:lnTo>
                    <a:close/>
                  </a:path>
                </a:pathLst>
              </a:custGeom>
              <a:solidFill>
                <a:srgbClr val="7FFFBF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 dirty="0"/>
              </a:p>
            </p:txBody>
          </p:sp>
          <p:sp>
            <p:nvSpPr>
              <p:cNvPr id="73856" name="Freeform 187"/>
              <p:cNvSpPr>
                <a:spLocks/>
              </p:cNvSpPr>
              <p:nvPr/>
            </p:nvSpPr>
            <p:spPr bwMode="auto">
              <a:xfrm>
                <a:off x="4109" y="2717"/>
                <a:ext cx="18" cy="14"/>
              </a:xfrm>
              <a:custGeom>
                <a:avLst/>
                <a:gdLst>
                  <a:gd name="T0" fmla="*/ 0 w 91"/>
                  <a:gd name="T1" fmla="*/ 0 h 68"/>
                  <a:gd name="T2" fmla="*/ 0 w 91"/>
                  <a:gd name="T3" fmla="*/ 0 h 68"/>
                  <a:gd name="T4" fmla="*/ 0 w 91"/>
                  <a:gd name="T5" fmla="*/ 0 h 68"/>
                  <a:gd name="T6" fmla="*/ 0 w 91"/>
                  <a:gd name="T7" fmla="*/ 0 h 68"/>
                  <a:gd name="T8" fmla="*/ 0 w 91"/>
                  <a:gd name="T9" fmla="*/ 0 h 68"/>
                  <a:gd name="T10" fmla="*/ 0 w 91"/>
                  <a:gd name="T11" fmla="*/ 0 h 68"/>
                  <a:gd name="T12" fmla="*/ 0 w 91"/>
                  <a:gd name="T13" fmla="*/ 0 h 68"/>
                  <a:gd name="T14" fmla="*/ 0 w 91"/>
                  <a:gd name="T15" fmla="*/ 0 h 68"/>
                  <a:gd name="T16" fmla="*/ 0 w 91"/>
                  <a:gd name="T17" fmla="*/ 0 h 68"/>
                  <a:gd name="T18" fmla="*/ 0 w 91"/>
                  <a:gd name="T19" fmla="*/ 0 h 68"/>
                  <a:gd name="T20" fmla="*/ 0 w 91"/>
                  <a:gd name="T21" fmla="*/ 0 h 68"/>
                  <a:gd name="T22" fmla="*/ 0 w 91"/>
                  <a:gd name="T23" fmla="*/ 0 h 68"/>
                  <a:gd name="T24" fmla="*/ 0 w 91"/>
                  <a:gd name="T25" fmla="*/ 0 h 68"/>
                  <a:gd name="T26" fmla="*/ 0 w 91"/>
                  <a:gd name="T27" fmla="*/ 0 h 68"/>
                  <a:gd name="T28" fmla="*/ 0 w 91"/>
                  <a:gd name="T29" fmla="*/ 0 h 68"/>
                  <a:gd name="T30" fmla="*/ 0 w 91"/>
                  <a:gd name="T31" fmla="*/ 0 h 68"/>
                  <a:gd name="T32" fmla="*/ 0 w 91"/>
                  <a:gd name="T33" fmla="*/ 0 h 68"/>
                  <a:gd name="T34" fmla="*/ 0 w 91"/>
                  <a:gd name="T35" fmla="*/ 0 h 68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91"/>
                  <a:gd name="T55" fmla="*/ 0 h 68"/>
                  <a:gd name="T56" fmla="*/ 91 w 91"/>
                  <a:gd name="T57" fmla="*/ 68 h 68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91" h="68">
                    <a:moveTo>
                      <a:pt x="89" y="53"/>
                    </a:moveTo>
                    <a:lnTo>
                      <a:pt x="84" y="60"/>
                    </a:lnTo>
                    <a:lnTo>
                      <a:pt x="78" y="65"/>
                    </a:lnTo>
                    <a:lnTo>
                      <a:pt x="70" y="67"/>
                    </a:lnTo>
                    <a:lnTo>
                      <a:pt x="62" y="68"/>
                    </a:lnTo>
                    <a:lnTo>
                      <a:pt x="54" y="68"/>
                    </a:lnTo>
                    <a:lnTo>
                      <a:pt x="46" y="67"/>
                    </a:lnTo>
                    <a:lnTo>
                      <a:pt x="38" y="66"/>
                    </a:lnTo>
                    <a:lnTo>
                      <a:pt x="31" y="64"/>
                    </a:lnTo>
                    <a:lnTo>
                      <a:pt x="22" y="59"/>
                    </a:lnTo>
                    <a:lnTo>
                      <a:pt x="14" y="54"/>
                    </a:lnTo>
                    <a:lnTo>
                      <a:pt x="6" y="48"/>
                    </a:lnTo>
                    <a:lnTo>
                      <a:pt x="0" y="39"/>
                    </a:lnTo>
                    <a:lnTo>
                      <a:pt x="75" y="0"/>
                    </a:lnTo>
                    <a:lnTo>
                      <a:pt x="83" y="12"/>
                    </a:lnTo>
                    <a:lnTo>
                      <a:pt x="89" y="24"/>
                    </a:lnTo>
                    <a:lnTo>
                      <a:pt x="91" y="38"/>
                    </a:lnTo>
                    <a:lnTo>
                      <a:pt x="89" y="53"/>
                    </a:lnTo>
                    <a:close/>
                  </a:path>
                </a:pathLst>
              </a:custGeom>
              <a:solidFill>
                <a:srgbClr val="7FFFBF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 dirty="0"/>
              </a:p>
            </p:txBody>
          </p:sp>
          <p:sp>
            <p:nvSpPr>
              <p:cNvPr id="73857" name="Freeform 188"/>
              <p:cNvSpPr>
                <a:spLocks/>
              </p:cNvSpPr>
              <p:nvPr/>
            </p:nvSpPr>
            <p:spPr bwMode="auto">
              <a:xfrm>
                <a:off x="4450" y="2724"/>
                <a:ext cx="31" cy="29"/>
              </a:xfrm>
              <a:custGeom>
                <a:avLst/>
                <a:gdLst>
                  <a:gd name="T0" fmla="*/ 0 w 158"/>
                  <a:gd name="T1" fmla="*/ 0 h 145"/>
                  <a:gd name="T2" fmla="*/ 0 w 158"/>
                  <a:gd name="T3" fmla="*/ 0 h 145"/>
                  <a:gd name="T4" fmla="*/ 0 w 158"/>
                  <a:gd name="T5" fmla="*/ 0 h 145"/>
                  <a:gd name="T6" fmla="*/ 0 w 158"/>
                  <a:gd name="T7" fmla="*/ 0 h 145"/>
                  <a:gd name="T8" fmla="*/ 0 w 158"/>
                  <a:gd name="T9" fmla="*/ 0 h 145"/>
                  <a:gd name="T10" fmla="*/ 0 w 158"/>
                  <a:gd name="T11" fmla="*/ 0 h 145"/>
                  <a:gd name="T12" fmla="*/ 0 w 158"/>
                  <a:gd name="T13" fmla="*/ 0 h 145"/>
                  <a:gd name="T14" fmla="*/ 0 w 158"/>
                  <a:gd name="T15" fmla="*/ 0 h 145"/>
                  <a:gd name="T16" fmla="*/ 0 w 158"/>
                  <a:gd name="T17" fmla="*/ 0 h 145"/>
                  <a:gd name="T18" fmla="*/ 0 w 158"/>
                  <a:gd name="T19" fmla="*/ 0 h 145"/>
                  <a:gd name="T20" fmla="*/ 0 w 158"/>
                  <a:gd name="T21" fmla="*/ 0 h 145"/>
                  <a:gd name="T22" fmla="*/ 0 w 158"/>
                  <a:gd name="T23" fmla="*/ 0 h 145"/>
                  <a:gd name="T24" fmla="*/ 0 w 158"/>
                  <a:gd name="T25" fmla="*/ 0 h 145"/>
                  <a:gd name="T26" fmla="*/ 0 w 158"/>
                  <a:gd name="T27" fmla="*/ 0 h 145"/>
                  <a:gd name="T28" fmla="*/ 0 w 158"/>
                  <a:gd name="T29" fmla="*/ 0 h 145"/>
                  <a:gd name="T30" fmla="*/ 0 w 158"/>
                  <a:gd name="T31" fmla="*/ 0 h 145"/>
                  <a:gd name="T32" fmla="*/ 0 w 158"/>
                  <a:gd name="T33" fmla="*/ 0 h 145"/>
                  <a:gd name="T34" fmla="*/ 0 w 158"/>
                  <a:gd name="T35" fmla="*/ 0 h 145"/>
                  <a:gd name="T36" fmla="*/ 0 w 158"/>
                  <a:gd name="T37" fmla="*/ 0 h 145"/>
                  <a:gd name="T38" fmla="*/ 0 w 158"/>
                  <a:gd name="T39" fmla="*/ 0 h 145"/>
                  <a:gd name="T40" fmla="*/ 0 w 158"/>
                  <a:gd name="T41" fmla="*/ 0 h 145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158"/>
                  <a:gd name="T64" fmla="*/ 0 h 145"/>
                  <a:gd name="T65" fmla="*/ 158 w 158"/>
                  <a:gd name="T66" fmla="*/ 145 h 145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158" h="145">
                    <a:moveTo>
                      <a:pt x="149" y="63"/>
                    </a:moveTo>
                    <a:lnTo>
                      <a:pt x="147" y="83"/>
                    </a:lnTo>
                    <a:lnTo>
                      <a:pt x="148" y="104"/>
                    </a:lnTo>
                    <a:lnTo>
                      <a:pt x="152" y="125"/>
                    </a:lnTo>
                    <a:lnTo>
                      <a:pt x="158" y="145"/>
                    </a:lnTo>
                    <a:lnTo>
                      <a:pt x="141" y="126"/>
                    </a:lnTo>
                    <a:lnTo>
                      <a:pt x="123" y="106"/>
                    </a:lnTo>
                    <a:lnTo>
                      <a:pt x="104" y="88"/>
                    </a:lnTo>
                    <a:lnTo>
                      <a:pt x="85" y="68"/>
                    </a:lnTo>
                    <a:lnTo>
                      <a:pt x="64" y="50"/>
                    </a:lnTo>
                    <a:lnTo>
                      <a:pt x="43" y="32"/>
                    </a:lnTo>
                    <a:lnTo>
                      <a:pt x="21" y="15"/>
                    </a:lnTo>
                    <a:lnTo>
                      <a:pt x="0" y="0"/>
                    </a:lnTo>
                    <a:lnTo>
                      <a:pt x="20" y="5"/>
                    </a:lnTo>
                    <a:lnTo>
                      <a:pt x="41" y="9"/>
                    </a:lnTo>
                    <a:lnTo>
                      <a:pt x="59" y="16"/>
                    </a:lnTo>
                    <a:lnTo>
                      <a:pt x="79" y="23"/>
                    </a:lnTo>
                    <a:lnTo>
                      <a:pt x="96" y="31"/>
                    </a:lnTo>
                    <a:lnTo>
                      <a:pt x="115" y="41"/>
                    </a:lnTo>
                    <a:lnTo>
                      <a:pt x="132" y="51"/>
                    </a:lnTo>
                    <a:lnTo>
                      <a:pt x="149" y="63"/>
                    </a:lnTo>
                    <a:close/>
                  </a:path>
                </a:pathLst>
              </a:custGeom>
              <a:solidFill>
                <a:srgbClr val="005B7F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 dirty="0"/>
              </a:p>
            </p:txBody>
          </p:sp>
          <p:sp>
            <p:nvSpPr>
              <p:cNvPr id="73858" name="Freeform 189"/>
              <p:cNvSpPr>
                <a:spLocks/>
              </p:cNvSpPr>
              <p:nvPr/>
            </p:nvSpPr>
            <p:spPr bwMode="auto">
              <a:xfrm>
                <a:off x="4566" y="2733"/>
                <a:ext cx="20" cy="15"/>
              </a:xfrm>
              <a:custGeom>
                <a:avLst/>
                <a:gdLst>
                  <a:gd name="T0" fmla="*/ 0 w 99"/>
                  <a:gd name="T1" fmla="*/ 0 h 79"/>
                  <a:gd name="T2" fmla="*/ 0 w 99"/>
                  <a:gd name="T3" fmla="*/ 0 h 79"/>
                  <a:gd name="T4" fmla="*/ 0 w 99"/>
                  <a:gd name="T5" fmla="*/ 0 h 79"/>
                  <a:gd name="T6" fmla="*/ 0 w 99"/>
                  <a:gd name="T7" fmla="*/ 0 h 79"/>
                  <a:gd name="T8" fmla="*/ 0 w 99"/>
                  <a:gd name="T9" fmla="*/ 0 h 79"/>
                  <a:gd name="T10" fmla="*/ 0 w 99"/>
                  <a:gd name="T11" fmla="*/ 0 h 79"/>
                  <a:gd name="T12" fmla="*/ 0 w 99"/>
                  <a:gd name="T13" fmla="*/ 0 h 79"/>
                  <a:gd name="T14" fmla="*/ 0 w 99"/>
                  <a:gd name="T15" fmla="*/ 0 h 79"/>
                  <a:gd name="T16" fmla="*/ 0 w 99"/>
                  <a:gd name="T17" fmla="*/ 0 h 79"/>
                  <a:gd name="T18" fmla="*/ 0 w 99"/>
                  <a:gd name="T19" fmla="*/ 0 h 79"/>
                  <a:gd name="T20" fmla="*/ 0 w 99"/>
                  <a:gd name="T21" fmla="*/ 0 h 79"/>
                  <a:gd name="T22" fmla="*/ 0 w 99"/>
                  <a:gd name="T23" fmla="*/ 0 h 79"/>
                  <a:gd name="T24" fmla="*/ 0 w 99"/>
                  <a:gd name="T25" fmla="*/ 0 h 79"/>
                  <a:gd name="T26" fmla="*/ 0 w 99"/>
                  <a:gd name="T27" fmla="*/ 0 h 79"/>
                  <a:gd name="T28" fmla="*/ 0 w 99"/>
                  <a:gd name="T29" fmla="*/ 0 h 79"/>
                  <a:gd name="T30" fmla="*/ 0 w 99"/>
                  <a:gd name="T31" fmla="*/ 0 h 79"/>
                  <a:gd name="T32" fmla="*/ 0 w 99"/>
                  <a:gd name="T33" fmla="*/ 0 h 79"/>
                  <a:gd name="T34" fmla="*/ 0 w 99"/>
                  <a:gd name="T35" fmla="*/ 0 h 79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99"/>
                  <a:gd name="T55" fmla="*/ 0 h 79"/>
                  <a:gd name="T56" fmla="*/ 99 w 99"/>
                  <a:gd name="T57" fmla="*/ 79 h 79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99" h="79">
                    <a:moveTo>
                      <a:pt x="99" y="0"/>
                    </a:moveTo>
                    <a:lnTo>
                      <a:pt x="93" y="9"/>
                    </a:lnTo>
                    <a:lnTo>
                      <a:pt x="88" y="20"/>
                    </a:lnTo>
                    <a:lnTo>
                      <a:pt x="82" y="32"/>
                    </a:lnTo>
                    <a:lnTo>
                      <a:pt x="77" y="42"/>
                    </a:lnTo>
                    <a:lnTo>
                      <a:pt x="70" y="53"/>
                    </a:lnTo>
                    <a:lnTo>
                      <a:pt x="63" y="62"/>
                    </a:lnTo>
                    <a:lnTo>
                      <a:pt x="53" y="68"/>
                    </a:lnTo>
                    <a:lnTo>
                      <a:pt x="41" y="72"/>
                    </a:lnTo>
                    <a:lnTo>
                      <a:pt x="0" y="79"/>
                    </a:lnTo>
                    <a:lnTo>
                      <a:pt x="11" y="68"/>
                    </a:lnTo>
                    <a:lnTo>
                      <a:pt x="23" y="55"/>
                    </a:lnTo>
                    <a:lnTo>
                      <a:pt x="33" y="42"/>
                    </a:lnTo>
                    <a:lnTo>
                      <a:pt x="45" y="31"/>
                    </a:lnTo>
                    <a:lnTo>
                      <a:pt x="58" y="19"/>
                    </a:lnTo>
                    <a:lnTo>
                      <a:pt x="70" y="10"/>
                    </a:lnTo>
                    <a:lnTo>
                      <a:pt x="84" y="3"/>
                    </a:lnTo>
                    <a:lnTo>
                      <a:pt x="99" y="0"/>
                    </a:lnTo>
                    <a:close/>
                  </a:path>
                </a:pathLst>
              </a:custGeom>
              <a:solidFill>
                <a:srgbClr val="005B7F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 dirty="0"/>
              </a:p>
            </p:txBody>
          </p:sp>
          <p:sp>
            <p:nvSpPr>
              <p:cNvPr id="73859" name="Freeform 190"/>
              <p:cNvSpPr>
                <a:spLocks/>
              </p:cNvSpPr>
              <p:nvPr/>
            </p:nvSpPr>
            <p:spPr bwMode="auto">
              <a:xfrm>
                <a:off x="4221" y="2732"/>
                <a:ext cx="24" cy="11"/>
              </a:xfrm>
              <a:custGeom>
                <a:avLst/>
                <a:gdLst>
                  <a:gd name="T0" fmla="*/ 0 w 124"/>
                  <a:gd name="T1" fmla="*/ 0 h 55"/>
                  <a:gd name="T2" fmla="*/ 0 w 124"/>
                  <a:gd name="T3" fmla="*/ 0 h 55"/>
                  <a:gd name="T4" fmla="*/ 0 w 124"/>
                  <a:gd name="T5" fmla="*/ 0 h 55"/>
                  <a:gd name="T6" fmla="*/ 0 w 124"/>
                  <a:gd name="T7" fmla="*/ 0 h 55"/>
                  <a:gd name="T8" fmla="*/ 0 w 124"/>
                  <a:gd name="T9" fmla="*/ 0 h 55"/>
                  <a:gd name="T10" fmla="*/ 0 w 124"/>
                  <a:gd name="T11" fmla="*/ 0 h 55"/>
                  <a:gd name="T12" fmla="*/ 0 w 124"/>
                  <a:gd name="T13" fmla="*/ 0 h 55"/>
                  <a:gd name="T14" fmla="*/ 0 w 124"/>
                  <a:gd name="T15" fmla="*/ 0 h 55"/>
                  <a:gd name="T16" fmla="*/ 0 w 124"/>
                  <a:gd name="T17" fmla="*/ 0 h 55"/>
                  <a:gd name="T18" fmla="*/ 0 w 124"/>
                  <a:gd name="T19" fmla="*/ 0 h 55"/>
                  <a:gd name="T20" fmla="*/ 0 w 124"/>
                  <a:gd name="T21" fmla="*/ 0 h 55"/>
                  <a:gd name="T22" fmla="*/ 0 w 124"/>
                  <a:gd name="T23" fmla="*/ 0 h 55"/>
                  <a:gd name="T24" fmla="*/ 0 w 124"/>
                  <a:gd name="T25" fmla="*/ 0 h 55"/>
                  <a:gd name="T26" fmla="*/ 0 w 124"/>
                  <a:gd name="T27" fmla="*/ 0 h 55"/>
                  <a:gd name="T28" fmla="*/ 0 w 124"/>
                  <a:gd name="T29" fmla="*/ 0 h 55"/>
                  <a:gd name="T30" fmla="*/ 0 w 124"/>
                  <a:gd name="T31" fmla="*/ 0 h 55"/>
                  <a:gd name="T32" fmla="*/ 0 w 124"/>
                  <a:gd name="T33" fmla="*/ 0 h 55"/>
                  <a:gd name="T34" fmla="*/ 0 w 124"/>
                  <a:gd name="T35" fmla="*/ 0 h 55"/>
                  <a:gd name="T36" fmla="*/ 0 w 124"/>
                  <a:gd name="T37" fmla="*/ 0 h 55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24"/>
                  <a:gd name="T58" fmla="*/ 0 h 55"/>
                  <a:gd name="T59" fmla="*/ 124 w 124"/>
                  <a:gd name="T60" fmla="*/ 55 h 55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24" h="55">
                    <a:moveTo>
                      <a:pt x="124" y="10"/>
                    </a:moveTo>
                    <a:lnTo>
                      <a:pt x="44" y="55"/>
                    </a:lnTo>
                    <a:lnTo>
                      <a:pt x="38" y="52"/>
                    </a:lnTo>
                    <a:lnTo>
                      <a:pt x="33" y="50"/>
                    </a:lnTo>
                    <a:lnTo>
                      <a:pt x="27" y="48"/>
                    </a:lnTo>
                    <a:lnTo>
                      <a:pt x="21" y="45"/>
                    </a:lnTo>
                    <a:lnTo>
                      <a:pt x="15" y="42"/>
                    </a:lnTo>
                    <a:lnTo>
                      <a:pt x="9" y="39"/>
                    </a:lnTo>
                    <a:lnTo>
                      <a:pt x="5" y="35"/>
                    </a:lnTo>
                    <a:lnTo>
                      <a:pt x="0" y="30"/>
                    </a:lnTo>
                    <a:lnTo>
                      <a:pt x="14" y="26"/>
                    </a:lnTo>
                    <a:lnTo>
                      <a:pt x="28" y="20"/>
                    </a:lnTo>
                    <a:lnTo>
                      <a:pt x="43" y="14"/>
                    </a:lnTo>
                    <a:lnTo>
                      <a:pt x="57" y="8"/>
                    </a:lnTo>
                    <a:lnTo>
                      <a:pt x="72" y="4"/>
                    </a:lnTo>
                    <a:lnTo>
                      <a:pt x="87" y="2"/>
                    </a:lnTo>
                    <a:lnTo>
                      <a:pt x="102" y="0"/>
                    </a:lnTo>
                    <a:lnTo>
                      <a:pt x="117" y="3"/>
                    </a:lnTo>
                    <a:lnTo>
                      <a:pt x="124" y="10"/>
                    </a:lnTo>
                    <a:close/>
                  </a:path>
                </a:pathLst>
              </a:custGeom>
              <a:solidFill>
                <a:srgbClr val="7FFFBF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 dirty="0"/>
              </a:p>
            </p:txBody>
          </p:sp>
          <p:sp>
            <p:nvSpPr>
              <p:cNvPr id="73860" name="Freeform 191"/>
              <p:cNvSpPr>
                <a:spLocks/>
              </p:cNvSpPr>
              <p:nvPr/>
            </p:nvSpPr>
            <p:spPr bwMode="auto">
              <a:xfrm>
                <a:off x="4247" y="2738"/>
                <a:ext cx="13" cy="7"/>
              </a:xfrm>
              <a:custGeom>
                <a:avLst/>
                <a:gdLst>
                  <a:gd name="T0" fmla="*/ 0 w 65"/>
                  <a:gd name="T1" fmla="*/ 0 h 34"/>
                  <a:gd name="T2" fmla="*/ 0 w 65"/>
                  <a:gd name="T3" fmla="*/ 0 h 34"/>
                  <a:gd name="T4" fmla="*/ 0 w 65"/>
                  <a:gd name="T5" fmla="*/ 0 h 34"/>
                  <a:gd name="T6" fmla="*/ 0 w 65"/>
                  <a:gd name="T7" fmla="*/ 0 h 34"/>
                  <a:gd name="T8" fmla="*/ 0 w 65"/>
                  <a:gd name="T9" fmla="*/ 0 h 34"/>
                  <a:gd name="T10" fmla="*/ 0 w 65"/>
                  <a:gd name="T11" fmla="*/ 0 h 34"/>
                  <a:gd name="T12" fmla="*/ 0 w 65"/>
                  <a:gd name="T13" fmla="*/ 0 h 34"/>
                  <a:gd name="T14" fmla="*/ 0 w 65"/>
                  <a:gd name="T15" fmla="*/ 0 h 34"/>
                  <a:gd name="T16" fmla="*/ 0 w 65"/>
                  <a:gd name="T17" fmla="*/ 0 h 34"/>
                  <a:gd name="T18" fmla="*/ 0 w 65"/>
                  <a:gd name="T19" fmla="*/ 0 h 34"/>
                  <a:gd name="T20" fmla="*/ 0 w 65"/>
                  <a:gd name="T21" fmla="*/ 0 h 34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65"/>
                  <a:gd name="T34" fmla="*/ 0 h 34"/>
                  <a:gd name="T35" fmla="*/ 65 w 65"/>
                  <a:gd name="T36" fmla="*/ 34 h 34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65" h="34">
                    <a:moveTo>
                      <a:pt x="63" y="6"/>
                    </a:moveTo>
                    <a:lnTo>
                      <a:pt x="65" y="12"/>
                    </a:lnTo>
                    <a:lnTo>
                      <a:pt x="63" y="18"/>
                    </a:lnTo>
                    <a:lnTo>
                      <a:pt x="61" y="22"/>
                    </a:lnTo>
                    <a:lnTo>
                      <a:pt x="57" y="25"/>
                    </a:lnTo>
                    <a:lnTo>
                      <a:pt x="52" y="28"/>
                    </a:lnTo>
                    <a:lnTo>
                      <a:pt x="46" y="30"/>
                    </a:lnTo>
                    <a:lnTo>
                      <a:pt x="40" y="31"/>
                    </a:lnTo>
                    <a:lnTo>
                      <a:pt x="35" y="34"/>
                    </a:lnTo>
                    <a:lnTo>
                      <a:pt x="0" y="0"/>
                    </a:lnTo>
                    <a:lnTo>
                      <a:pt x="63" y="6"/>
                    </a:lnTo>
                    <a:close/>
                  </a:path>
                </a:pathLst>
              </a:custGeom>
              <a:solidFill>
                <a:srgbClr val="7FFFBF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 dirty="0"/>
              </a:p>
            </p:txBody>
          </p:sp>
          <p:sp>
            <p:nvSpPr>
              <p:cNvPr id="73861" name="Freeform 192"/>
              <p:cNvSpPr>
                <a:spLocks/>
              </p:cNvSpPr>
              <p:nvPr/>
            </p:nvSpPr>
            <p:spPr bwMode="auto">
              <a:xfrm>
                <a:off x="4268" y="2745"/>
                <a:ext cx="14" cy="11"/>
              </a:xfrm>
              <a:custGeom>
                <a:avLst/>
                <a:gdLst>
                  <a:gd name="T0" fmla="*/ 0 w 69"/>
                  <a:gd name="T1" fmla="*/ 0 h 57"/>
                  <a:gd name="T2" fmla="*/ 0 w 69"/>
                  <a:gd name="T3" fmla="*/ 0 h 57"/>
                  <a:gd name="T4" fmla="*/ 0 w 69"/>
                  <a:gd name="T5" fmla="*/ 0 h 57"/>
                  <a:gd name="T6" fmla="*/ 0 w 69"/>
                  <a:gd name="T7" fmla="*/ 0 h 57"/>
                  <a:gd name="T8" fmla="*/ 0 w 69"/>
                  <a:gd name="T9" fmla="*/ 0 h 57"/>
                  <a:gd name="T10" fmla="*/ 0 w 69"/>
                  <a:gd name="T11" fmla="*/ 0 h 57"/>
                  <a:gd name="T12" fmla="*/ 0 w 69"/>
                  <a:gd name="T13" fmla="*/ 0 h 57"/>
                  <a:gd name="T14" fmla="*/ 0 w 69"/>
                  <a:gd name="T15" fmla="*/ 0 h 57"/>
                  <a:gd name="T16" fmla="*/ 0 w 69"/>
                  <a:gd name="T17" fmla="*/ 0 h 57"/>
                  <a:gd name="T18" fmla="*/ 0 w 69"/>
                  <a:gd name="T19" fmla="*/ 0 h 57"/>
                  <a:gd name="T20" fmla="*/ 0 w 69"/>
                  <a:gd name="T21" fmla="*/ 0 h 57"/>
                  <a:gd name="T22" fmla="*/ 0 w 69"/>
                  <a:gd name="T23" fmla="*/ 0 h 57"/>
                  <a:gd name="T24" fmla="*/ 0 w 69"/>
                  <a:gd name="T25" fmla="*/ 0 h 57"/>
                  <a:gd name="T26" fmla="*/ 0 w 69"/>
                  <a:gd name="T27" fmla="*/ 0 h 57"/>
                  <a:gd name="T28" fmla="*/ 0 w 69"/>
                  <a:gd name="T29" fmla="*/ 0 h 57"/>
                  <a:gd name="T30" fmla="*/ 0 w 69"/>
                  <a:gd name="T31" fmla="*/ 0 h 57"/>
                  <a:gd name="T32" fmla="*/ 0 w 69"/>
                  <a:gd name="T33" fmla="*/ 0 h 57"/>
                  <a:gd name="T34" fmla="*/ 0 w 69"/>
                  <a:gd name="T35" fmla="*/ 0 h 57"/>
                  <a:gd name="T36" fmla="*/ 0 w 69"/>
                  <a:gd name="T37" fmla="*/ 0 h 57"/>
                  <a:gd name="T38" fmla="*/ 0 w 69"/>
                  <a:gd name="T39" fmla="*/ 0 h 57"/>
                  <a:gd name="T40" fmla="*/ 0 w 69"/>
                  <a:gd name="T41" fmla="*/ 0 h 57"/>
                  <a:gd name="T42" fmla="*/ 0 w 69"/>
                  <a:gd name="T43" fmla="*/ 0 h 57"/>
                  <a:gd name="T44" fmla="*/ 0 w 69"/>
                  <a:gd name="T45" fmla="*/ 0 h 57"/>
                  <a:gd name="T46" fmla="*/ 0 w 69"/>
                  <a:gd name="T47" fmla="*/ 0 h 57"/>
                  <a:gd name="T48" fmla="*/ 0 w 69"/>
                  <a:gd name="T49" fmla="*/ 0 h 57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69"/>
                  <a:gd name="T76" fmla="*/ 0 h 57"/>
                  <a:gd name="T77" fmla="*/ 69 w 69"/>
                  <a:gd name="T78" fmla="*/ 57 h 57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69" h="57">
                    <a:moveTo>
                      <a:pt x="65" y="27"/>
                    </a:moveTo>
                    <a:lnTo>
                      <a:pt x="66" y="34"/>
                    </a:lnTo>
                    <a:lnTo>
                      <a:pt x="67" y="41"/>
                    </a:lnTo>
                    <a:lnTo>
                      <a:pt x="69" y="49"/>
                    </a:lnTo>
                    <a:lnTo>
                      <a:pt x="67" y="57"/>
                    </a:lnTo>
                    <a:lnTo>
                      <a:pt x="57" y="57"/>
                    </a:lnTo>
                    <a:lnTo>
                      <a:pt x="47" y="55"/>
                    </a:lnTo>
                    <a:lnTo>
                      <a:pt x="37" y="52"/>
                    </a:lnTo>
                    <a:lnTo>
                      <a:pt x="28" y="47"/>
                    </a:lnTo>
                    <a:lnTo>
                      <a:pt x="20" y="41"/>
                    </a:lnTo>
                    <a:lnTo>
                      <a:pt x="12" y="33"/>
                    </a:lnTo>
                    <a:lnTo>
                      <a:pt x="6" y="25"/>
                    </a:lnTo>
                    <a:lnTo>
                      <a:pt x="2" y="15"/>
                    </a:lnTo>
                    <a:lnTo>
                      <a:pt x="0" y="11"/>
                    </a:lnTo>
                    <a:lnTo>
                      <a:pt x="0" y="7"/>
                    </a:lnTo>
                    <a:lnTo>
                      <a:pt x="3" y="3"/>
                    </a:lnTo>
                    <a:lnTo>
                      <a:pt x="6" y="1"/>
                    </a:lnTo>
                    <a:lnTo>
                      <a:pt x="15" y="0"/>
                    </a:lnTo>
                    <a:lnTo>
                      <a:pt x="25" y="0"/>
                    </a:lnTo>
                    <a:lnTo>
                      <a:pt x="33" y="1"/>
                    </a:lnTo>
                    <a:lnTo>
                      <a:pt x="41" y="3"/>
                    </a:lnTo>
                    <a:lnTo>
                      <a:pt x="48" y="8"/>
                    </a:lnTo>
                    <a:lnTo>
                      <a:pt x="55" y="12"/>
                    </a:lnTo>
                    <a:lnTo>
                      <a:pt x="60" y="19"/>
                    </a:lnTo>
                    <a:lnTo>
                      <a:pt x="65" y="27"/>
                    </a:lnTo>
                    <a:close/>
                  </a:path>
                </a:pathLst>
              </a:custGeom>
              <a:solidFill>
                <a:srgbClr val="7FFFBF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 dirty="0"/>
              </a:p>
            </p:txBody>
          </p:sp>
          <p:sp>
            <p:nvSpPr>
              <p:cNvPr id="73862" name="Freeform 193"/>
              <p:cNvSpPr>
                <a:spLocks/>
              </p:cNvSpPr>
              <p:nvPr/>
            </p:nvSpPr>
            <p:spPr bwMode="auto">
              <a:xfrm>
                <a:off x="4430" y="2753"/>
                <a:ext cx="18" cy="17"/>
              </a:xfrm>
              <a:custGeom>
                <a:avLst/>
                <a:gdLst>
                  <a:gd name="T0" fmla="*/ 0 w 91"/>
                  <a:gd name="T1" fmla="*/ 0 h 82"/>
                  <a:gd name="T2" fmla="*/ 0 w 91"/>
                  <a:gd name="T3" fmla="*/ 0 h 82"/>
                  <a:gd name="T4" fmla="*/ 0 w 91"/>
                  <a:gd name="T5" fmla="*/ 0 h 82"/>
                  <a:gd name="T6" fmla="*/ 0 w 91"/>
                  <a:gd name="T7" fmla="*/ 0 h 82"/>
                  <a:gd name="T8" fmla="*/ 0 w 91"/>
                  <a:gd name="T9" fmla="*/ 0 h 82"/>
                  <a:gd name="T10" fmla="*/ 0 w 91"/>
                  <a:gd name="T11" fmla="*/ 0 h 82"/>
                  <a:gd name="T12" fmla="*/ 0 w 91"/>
                  <a:gd name="T13" fmla="*/ 0 h 82"/>
                  <a:gd name="T14" fmla="*/ 0 w 91"/>
                  <a:gd name="T15" fmla="*/ 0 h 82"/>
                  <a:gd name="T16" fmla="*/ 0 w 91"/>
                  <a:gd name="T17" fmla="*/ 0 h 82"/>
                  <a:gd name="T18" fmla="*/ 0 w 91"/>
                  <a:gd name="T19" fmla="*/ 0 h 82"/>
                  <a:gd name="T20" fmla="*/ 0 w 91"/>
                  <a:gd name="T21" fmla="*/ 0 h 82"/>
                  <a:gd name="T22" fmla="*/ 0 w 91"/>
                  <a:gd name="T23" fmla="*/ 0 h 82"/>
                  <a:gd name="T24" fmla="*/ 0 w 91"/>
                  <a:gd name="T25" fmla="*/ 0 h 82"/>
                  <a:gd name="T26" fmla="*/ 0 w 91"/>
                  <a:gd name="T27" fmla="*/ 0 h 82"/>
                  <a:gd name="T28" fmla="*/ 0 w 91"/>
                  <a:gd name="T29" fmla="*/ 0 h 82"/>
                  <a:gd name="T30" fmla="*/ 0 w 91"/>
                  <a:gd name="T31" fmla="*/ 0 h 82"/>
                  <a:gd name="T32" fmla="*/ 0 w 91"/>
                  <a:gd name="T33" fmla="*/ 0 h 82"/>
                  <a:gd name="T34" fmla="*/ 0 w 91"/>
                  <a:gd name="T35" fmla="*/ 0 h 82"/>
                  <a:gd name="T36" fmla="*/ 0 w 91"/>
                  <a:gd name="T37" fmla="*/ 0 h 82"/>
                  <a:gd name="T38" fmla="*/ 0 w 91"/>
                  <a:gd name="T39" fmla="*/ 0 h 82"/>
                  <a:gd name="T40" fmla="*/ 0 w 91"/>
                  <a:gd name="T41" fmla="*/ 0 h 82"/>
                  <a:gd name="T42" fmla="*/ 0 w 91"/>
                  <a:gd name="T43" fmla="*/ 0 h 82"/>
                  <a:gd name="T44" fmla="*/ 0 w 91"/>
                  <a:gd name="T45" fmla="*/ 0 h 82"/>
                  <a:gd name="T46" fmla="*/ 0 w 91"/>
                  <a:gd name="T47" fmla="*/ 0 h 82"/>
                  <a:gd name="T48" fmla="*/ 0 w 91"/>
                  <a:gd name="T49" fmla="*/ 0 h 82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91"/>
                  <a:gd name="T76" fmla="*/ 0 h 82"/>
                  <a:gd name="T77" fmla="*/ 91 w 91"/>
                  <a:gd name="T78" fmla="*/ 82 h 82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91" h="82">
                    <a:moveTo>
                      <a:pt x="91" y="12"/>
                    </a:moveTo>
                    <a:lnTo>
                      <a:pt x="87" y="24"/>
                    </a:lnTo>
                    <a:lnTo>
                      <a:pt x="81" y="35"/>
                    </a:lnTo>
                    <a:lnTo>
                      <a:pt x="73" y="47"/>
                    </a:lnTo>
                    <a:lnTo>
                      <a:pt x="63" y="57"/>
                    </a:lnTo>
                    <a:lnTo>
                      <a:pt x="54" y="67"/>
                    </a:lnTo>
                    <a:lnTo>
                      <a:pt x="43" y="74"/>
                    </a:lnTo>
                    <a:lnTo>
                      <a:pt x="31" y="79"/>
                    </a:lnTo>
                    <a:lnTo>
                      <a:pt x="18" y="82"/>
                    </a:lnTo>
                    <a:lnTo>
                      <a:pt x="9" y="80"/>
                    </a:lnTo>
                    <a:lnTo>
                      <a:pt x="2" y="76"/>
                    </a:lnTo>
                    <a:lnTo>
                      <a:pt x="0" y="68"/>
                    </a:lnTo>
                    <a:lnTo>
                      <a:pt x="2" y="59"/>
                    </a:lnTo>
                    <a:lnTo>
                      <a:pt x="9" y="50"/>
                    </a:lnTo>
                    <a:lnTo>
                      <a:pt x="16" y="42"/>
                    </a:lnTo>
                    <a:lnTo>
                      <a:pt x="23" y="33"/>
                    </a:lnTo>
                    <a:lnTo>
                      <a:pt x="31" y="25"/>
                    </a:lnTo>
                    <a:lnTo>
                      <a:pt x="40" y="18"/>
                    </a:lnTo>
                    <a:lnTo>
                      <a:pt x="48" y="11"/>
                    </a:lnTo>
                    <a:lnTo>
                      <a:pt x="56" y="5"/>
                    </a:lnTo>
                    <a:lnTo>
                      <a:pt x="66" y="0"/>
                    </a:lnTo>
                    <a:lnTo>
                      <a:pt x="74" y="1"/>
                    </a:lnTo>
                    <a:lnTo>
                      <a:pt x="81" y="2"/>
                    </a:lnTo>
                    <a:lnTo>
                      <a:pt x="88" y="5"/>
                    </a:lnTo>
                    <a:lnTo>
                      <a:pt x="91" y="12"/>
                    </a:lnTo>
                    <a:close/>
                  </a:path>
                </a:pathLst>
              </a:custGeom>
              <a:solidFill>
                <a:srgbClr val="005B7F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 dirty="0"/>
              </a:p>
            </p:txBody>
          </p:sp>
          <p:sp>
            <p:nvSpPr>
              <p:cNvPr id="73863" name="Freeform 194"/>
              <p:cNvSpPr>
                <a:spLocks/>
              </p:cNvSpPr>
              <p:nvPr/>
            </p:nvSpPr>
            <p:spPr bwMode="auto">
              <a:xfrm>
                <a:off x="4035" y="2751"/>
                <a:ext cx="23" cy="9"/>
              </a:xfrm>
              <a:custGeom>
                <a:avLst/>
                <a:gdLst>
                  <a:gd name="T0" fmla="*/ 0 w 117"/>
                  <a:gd name="T1" fmla="*/ 0 h 47"/>
                  <a:gd name="T2" fmla="*/ 0 w 117"/>
                  <a:gd name="T3" fmla="*/ 0 h 47"/>
                  <a:gd name="T4" fmla="*/ 0 w 117"/>
                  <a:gd name="T5" fmla="*/ 0 h 47"/>
                  <a:gd name="T6" fmla="*/ 0 w 117"/>
                  <a:gd name="T7" fmla="*/ 0 h 47"/>
                  <a:gd name="T8" fmla="*/ 0 w 117"/>
                  <a:gd name="T9" fmla="*/ 0 h 47"/>
                  <a:gd name="T10" fmla="*/ 0 w 117"/>
                  <a:gd name="T11" fmla="*/ 0 h 47"/>
                  <a:gd name="T12" fmla="*/ 0 w 117"/>
                  <a:gd name="T13" fmla="*/ 0 h 47"/>
                  <a:gd name="T14" fmla="*/ 0 w 117"/>
                  <a:gd name="T15" fmla="*/ 0 h 47"/>
                  <a:gd name="T16" fmla="*/ 0 w 117"/>
                  <a:gd name="T17" fmla="*/ 0 h 47"/>
                  <a:gd name="T18" fmla="*/ 0 w 117"/>
                  <a:gd name="T19" fmla="*/ 0 h 47"/>
                  <a:gd name="T20" fmla="*/ 0 w 117"/>
                  <a:gd name="T21" fmla="*/ 0 h 47"/>
                  <a:gd name="T22" fmla="*/ 0 w 117"/>
                  <a:gd name="T23" fmla="*/ 0 h 47"/>
                  <a:gd name="T24" fmla="*/ 0 w 117"/>
                  <a:gd name="T25" fmla="*/ 0 h 47"/>
                  <a:gd name="T26" fmla="*/ 0 w 117"/>
                  <a:gd name="T27" fmla="*/ 0 h 47"/>
                  <a:gd name="T28" fmla="*/ 0 w 117"/>
                  <a:gd name="T29" fmla="*/ 0 h 47"/>
                  <a:gd name="T30" fmla="*/ 0 w 117"/>
                  <a:gd name="T31" fmla="*/ 0 h 47"/>
                  <a:gd name="T32" fmla="*/ 0 w 117"/>
                  <a:gd name="T33" fmla="*/ 0 h 47"/>
                  <a:gd name="T34" fmla="*/ 0 w 117"/>
                  <a:gd name="T35" fmla="*/ 0 h 47"/>
                  <a:gd name="T36" fmla="*/ 0 w 117"/>
                  <a:gd name="T37" fmla="*/ 0 h 47"/>
                  <a:gd name="T38" fmla="*/ 0 w 117"/>
                  <a:gd name="T39" fmla="*/ 0 h 47"/>
                  <a:gd name="T40" fmla="*/ 0 w 117"/>
                  <a:gd name="T41" fmla="*/ 0 h 47"/>
                  <a:gd name="T42" fmla="*/ 0 w 117"/>
                  <a:gd name="T43" fmla="*/ 0 h 47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117"/>
                  <a:gd name="T67" fmla="*/ 0 h 47"/>
                  <a:gd name="T68" fmla="*/ 117 w 117"/>
                  <a:gd name="T69" fmla="*/ 47 h 47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117" h="47">
                    <a:moveTo>
                      <a:pt x="117" y="22"/>
                    </a:moveTo>
                    <a:lnTo>
                      <a:pt x="116" y="32"/>
                    </a:lnTo>
                    <a:lnTo>
                      <a:pt x="109" y="38"/>
                    </a:lnTo>
                    <a:lnTo>
                      <a:pt x="98" y="41"/>
                    </a:lnTo>
                    <a:lnTo>
                      <a:pt x="89" y="45"/>
                    </a:lnTo>
                    <a:lnTo>
                      <a:pt x="78" y="46"/>
                    </a:lnTo>
                    <a:lnTo>
                      <a:pt x="66" y="47"/>
                    </a:lnTo>
                    <a:lnTo>
                      <a:pt x="53" y="47"/>
                    </a:lnTo>
                    <a:lnTo>
                      <a:pt x="42" y="47"/>
                    </a:lnTo>
                    <a:lnTo>
                      <a:pt x="29" y="45"/>
                    </a:lnTo>
                    <a:lnTo>
                      <a:pt x="19" y="40"/>
                    </a:lnTo>
                    <a:lnTo>
                      <a:pt x="8" y="35"/>
                    </a:lnTo>
                    <a:lnTo>
                      <a:pt x="0" y="26"/>
                    </a:lnTo>
                    <a:lnTo>
                      <a:pt x="11" y="18"/>
                    </a:lnTo>
                    <a:lnTo>
                      <a:pt x="22" y="11"/>
                    </a:lnTo>
                    <a:lnTo>
                      <a:pt x="34" y="7"/>
                    </a:lnTo>
                    <a:lnTo>
                      <a:pt x="46" y="3"/>
                    </a:lnTo>
                    <a:lnTo>
                      <a:pt x="60" y="0"/>
                    </a:lnTo>
                    <a:lnTo>
                      <a:pt x="73" y="0"/>
                    </a:lnTo>
                    <a:lnTo>
                      <a:pt x="87" y="0"/>
                    </a:lnTo>
                    <a:lnTo>
                      <a:pt x="101" y="1"/>
                    </a:lnTo>
                    <a:lnTo>
                      <a:pt x="117" y="22"/>
                    </a:lnTo>
                    <a:close/>
                  </a:path>
                </a:pathLst>
              </a:custGeom>
              <a:solidFill>
                <a:srgbClr val="7FFFBF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 dirty="0"/>
              </a:p>
            </p:txBody>
          </p:sp>
          <p:sp>
            <p:nvSpPr>
              <p:cNvPr id="73864" name="Freeform 195"/>
              <p:cNvSpPr>
                <a:spLocks/>
              </p:cNvSpPr>
              <p:nvPr/>
            </p:nvSpPr>
            <p:spPr bwMode="auto">
              <a:xfrm>
                <a:off x="4051" y="2755"/>
                <a:ext cx="353" cy="77"/>
              </a:xfrm>
              <a:custGeom>
                <a:avLst/>
                <a:gdLst>
                  <a:gd name="T0" fmla="*/ 0 w 1764"/>
                  <a:gd name="T1" fmla="*/ 0 h 383"/>
                  <a:gd name="T2" fmla="*/ 0 w 1764"/>
                  <a:gd name="T3" fmla="*/ 0 h 383"/>
                  <a:gd name="T4" fmla="*/ 0 w 1764"/>
                  <a:gd name="T5" fmla="*/ 0 h 383"/>
                  <a:gd name="T6" fmla="*/ 0 w 1764"/>
                  <a:gd name="T7" fmla="*/ 0 h 383"/>
                  <a:gd name="T8" fmla="*/ 0 w 1764"/>
                  <a:gd name="T9" fmla="*/ 0 h 383"/>
                  <a:gd name="T10" fmla="*/ 0 w 1764"/>
                  <a:gd name="T11" fmla="*/ 0 h 383"/>
                  <a:gd name="T12" fmla="*/ 0 w 1764"/>
                  <a:gd name="T13" fmla="*/ 0 h 383"/>
                  <a:gd name="T14" fmla="*/ 0 w 1764"/>
                  <a:gd name="T15" fmla="*/ 0 h 383"/>
                  <a:gd name="T16" fmla="*/ 0 w 1764"/>
                  <a:gd name="T17" fmla="*/ 0 h 383"/>
                  <a:gd name="T18" fmla="*/ 0 w 1764"/>
                  <a:gd name="T19" fmla="*/ 0 h 383"/>
                  <a:gd name="T20" fmla="*/ 0 w 1764"/>
                  <a:gd name="T21" fmla="*/ 0 h 383"/>
                  <a:gd name="T22" fmla="*/ 0 w 1764"/>
                  <a:gd name="T23" fmla="*/ 0 h 383"/>
                  <a:gd name="T24" fmla="*/ 0 w 1764"/>
                  <a:gd name="T25" fmla="*/ 0 h 383"/>
                  <a:gd name="T26" fmla="*/ 0 w 1764"/>
                  <a:gd name="T27" fmla="*/ 0 h 383"/>
                  <a:gd name="T28" fmla="*/ 0 w 1764"/>
                  <a:gd name="T29" fmla="*/ 0 h 383"/>
                  <a:gd name="T30" fmla="*/ 0 w 1764"/>
                  <a:gd name="T31" fmla="*/ 0 h 383"/>
                  <a:gd name="T32" fmla="*/ 0 w 1764"/>
                  <a:gd name="T33" fmla="*/ 0 h 383"/>
                  <a:gd name="T34" fmla="*/ 0 w 1764"/>
                  <a:gd name="T35" fmla="*/ 0 h 383"/>
                  <a:gd name="T36" fmla="*/ 0 w 1764"/>
                  <a:gd name="T37" fmla="*/ 0 h 383"/>
                  <a:gd name="T38" fmla="*/ 0 w 1764"/>
                  <a:gd name="T39" fmla="*/ 0 h 383"/>
                  <a:gd name="T40" fmla="*/ 0 w 1764"/>
                  <a:gd name="T41" fmla="*/ 0 h 383"/>
                  <a:gd name="T42" fmla="*/ 0 w 1764"/>
                  <a:gd name="T43" fmla="*/ 0 h 383"/>
                  <a:gd name="T44" fmla="*/ 0 w 1764"/>
                  <a:gd name="T45" fmla="*/ 0 h 383"/>
                  <a:gd name="T46" fmla="*/ 0 w 1764"/>
                  <a:gd name="T47" fmla="*/ 0 h 383"/>
                  <a:gd name="T48" fmla="*/ 0 w 1764"/>
                  <a:gd name="T49" fmla="*/ 0 h 383"/>
                  <a:gd name="T50" fmla="*/ 0 w 1764"/>
                  <a:gd name="T51" fmla="*/ 0 h 383"/>
                  <a:gd name="T52" fmla="*/ 0 w 1764"/>
                  <a:gd name="T53" fmla="*/ 0 h 383"/>
                  <a:gd name="T54" fmla="*/ 0 w 1764"/>
                  <a:gd name="T55" fmla="*/ 0 h 383"/>
                  <a:gd name="T56" fmla="*/ 0 w 1764"/>
                  <a:gd name="T57" fmla="*/ 0 h 383"/>
                  <a:gd name="T58" fmla="*/ 0 w 1764"/>
                  <a:gd name="T59" fmla="*/ 0 h 383"/>
                  <a:gd name="T60" fmla="*/ 0 w 1764"/>
                  <a:gd name="T61" fmla="*/ 0 h 383"/>
                  <a:gd name="T62" fmla="*/ 0 w 1764"/>
                  <a:gd name="T63" fmla="*/ 0 h 383"/>
                  <a:gd name="T64" fmla="*/ 0 w 1764"/>
                  <a:gd name="T65" fmla="*/ 0 h 383"/>
                  <a:gd name="T66" fmla="*/ 0 w 1764"/>
                  <a:gd name="T67" fmla="*/ 0 h 383"/>
                  <a:gd name="T68" fmla="*/ 0 w 1764"/>
                  <a:gd name="T69" fmla="*/ 0 h 383"/>
                  <a:gd name="T70" fmla="*/ 0 w 1764"/>
                  <a:gd name="T71" fmla="*/ 0 h 383"/>
                  <a:gd name="T72" fmla="*/ 0 w 1764"/>
                  <a:gd name="T73" fmla="*/ 0 h 383"/>
                  <a:gd name="T74" fmla="*/ 0 w 1764"/>
                  <a:gd name="T75" fmla="*/ 0 h 383"/>
                  <a:gd name="T76" fmla="*/ 0 w 1764"/>
                  <a:gd name="T77" fmla="*/ 0 h 383"/>
                  <a:gd name="T78" fmla="*/ 0 w 1764"/>
                  <a:gd name="T79" fmla="*/ 0 h 383"/>
                  <a:gd name="T80" fmla="*/ 0 w 1764"/>
                  <a:gd name="T81" fmla="*/ 0 h 383"/>
                  <a:gd name="T82" fmla="*/ 0 w 1764"/>
                  <a:gd name="T83" fmla="*/ 0 h 383"/>
                  <a:gd name="T84" fmla="*/ 0 w 1764"/>
                  <a:gd name="T85" fmla="*/ 0 h 383"/>
                  <a:gd name="T86" fmla="*/ 0 w 1764"/>
                  <a:gd name="T87" fmla="*/ 0 h 383"/>
                  <a:gd name="T88" fmla="*/ 0 w 1764"/>
                  <a:gd name="T89" fmla="*/ 0 h 383"/>
                  <a:gd name="T90" fmla="*/ 0 w 1764"/>
                  <a:gd name="T91" fmla="*/ 0 h 383"/>
                  <a:gd name="T92" fmla="*/ 0 w 1764"/>
                  <a:gd name="T93" fmla="*/ 0 h 383"/>
                  <a:gd name="T94" fmla="*/ 0 w 1764"/>
                  <a:gd name="T95" fmla="*/ 0 h 383"/>
                  <a:gd name="T96" fmla="*/ 0 w 1764"/>
                  <a:gd name="T97" fmla="*/ 0 h 383"/>
                  <a:gd name="T98" fmla="*/ 0 w 1764"/>
                  <a:gd name="T99" fmla="*/ 0 h 383"/>
                  <a:gd name="T100" fmla="*/ 0 w 1764"/>
                  <a:gd name="T101" fmla="*/ 0 h 383"/>
                  <a:gd name="T102" fmla="*/ 0 w 1764"/>
                  <a:gd name="T103" fmla="*/ 0 h 383"/>
                  <a:gd name="T104" fmla="*/ 0 w 1764"/>
                  <a:gd name="T105" fmla="*/ 0 h 383"/>
                  <a:gd name="T106" fmla="*/ 0 w 1764"/>
                  <a:gd name="T107" fmla="*/ 0 h 383"/>
                  <a:gd name="T108" fmla="*/ 0 w 1764"/>
                  <a:gd name="T109" fmla="*/ 0 h 383"/>
                  <a:gd name="T110" fmla="*/ 0 w 1764"/>
                  <a:gd name="T111" fmla="*/ 0 h 383"/>
                  <a:gd name="T112" fmla="*/ 0 w 1764"/>
                  <a:gd name="T113" fmla="*/ 0 h 383"/>
                  <a:gd name="T114" fmla="*/ 0 w 1764"/>
                  <a:gd name="T115" fmla="*/ 0 h 383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1764"/>
                  <a:gd name="T175" fmla="*/ 0 h 383"/>
                  <a:gd name="T176" fmla="*/ 1764 w 1764"/>
                  <a:gd name="T177" fmla="*/ 383 h 383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1764" h="383">
                    <a:moveTo>
                      <a:pt x="609" y="39"/>
                    </a:moveTo>
                    <a:lnTo>
                      <a:pt x="637" y="38"/>
                    </a:lnTo>
                    <a:lnTo>
                      <a:pt x="666" y="35"/>
                    </a:lnTo>
                    <a:lnTo>
                      <a:pt x="693" y="34"/>
                    </a:lnTo>
                    <a:lnTo>
                      <a:pt x="722" y="33"/>
                    </a:lnTo>
                    <a:lnTo>
                      <a:pt x="752" y="33"/>
                    </a:lnTo>
                    <a:lnTo>
                      <a:pt x="781" y="32"/>
                    </a:lnTo>
                    <a:lnTo>
                      <a:pt x="810" y="33"/>
                    </a:lnTo>
                    <a:lnTo>
                      <a:pt x="839" y="33"/>
                    </a:lnTo>
                    <a:lnTo>
                      <a:pt x="868" y="35"/>
                    </a:lnTo>
                    <a:lnTo>
                      <a:pt x="897" y="38"/>
                    </a:lnTo>
                    <a:lnTo>
                      <a:pt x="926" y="41"/>
                    </a:lnTo>
                    <a:lnTo>
                      <a:pt x="953" y="45"/>
                    </a:lnTo>
                    <a:lnTo>
                      <a:pt x="981" y="51"/>
                    </a:lnTo>
                    <a:lnTo>
                      <a:pt x="1008" y="57"/>
                    </a:lnTo>
                    <a:lnTo>
                      <a:pt x="1033" y="66"/>
                    </a:lnTo>
                    <a:lnTo>
                      <a:pt x="1058" y="75"/>
                    </a:lnTo>
                    <a:lnTo>
                      <a:pt x="1079" y="83"/>
                    </a:lnTo>
                    <a:lnTo>
                      <a:pt x="1099" y="92"/>
                    </a:lnTo>
                    <a:lnTo>
                      <a:pt x="1119" y="101"/>
                    </a:lnTo>
                    <a:lnTo>
                      <a:pt x="1139" y="111"/>
                    </a:lnTo>
                    <a:lnTo>
                      <a:pt x="1159" y="120"/>
                    </a:lnTo>
                    <a:lnTo>
                      <a:pt x="1179" y="129"/>
                    </a:lnTo>
                    <a:lnTo>
                      <a:pt x="1198" y="138"/>
                    </a:lnTo>
                    <a:lnTo>
                      <a:pt x="1219" y="149"/>
                    </a:lnTo>
                    <a:lnTo>
                      <a:pt x="1239" y="158"/>
                    </a:lnTo>
                    <a:lnTo>
                      <a:pt x="1258" y="167"/>
                    </a:lnTo>
                    <a:lnTo>
                      <a:pt x="1278" y="178"/>
                    </a:lnTo>
                    <a:lnTo>
                      <a:pt x="1298" y="187"/>
                    </a:lnTo>
                    <a:lnTo>
                      <a:pt x="1318" y="196"/>
                    </a:lnTo>
                    <a:lnTo>
                      <a:pt x="1338" y="205"/>
                    </a:lnTo>
                    <a:lnTo>
                      <a:pt x="1358" y="215"/>
                    </a:lnTo>
                    <a:lnTo>
                      <a:pt x="1379" y="223"/>
                    </a:lnTo>
                    <a:lnTo>
                      <a:pt x="1403" y="225"/>
                    </a:lnTo>
                    <a:lnTo>
                      <a:pt x="1426" y="226"/>
                    </a:lnTo>
                    <a:lnTo>
                      <a:pt x="1450" y="228"/>
                    </a:lnTo>
                    <a:lnTo>
                      <a:pt x="1474" y="232"/>
                    </a:lnTo>
                    <a:lnTo>
                      <a:pt x="1498" y="235"/>
                    </a:lnTo>
                    <a:lnTo>
                      <a:pt x="1521" y="239"/>
                    </a:lnTo>
                    <a:lnTo>
                      <a:pt x="1544" y="243"/>
                    </a:lnTo>
                    <a:lnTo>
                      <a:pt x="1567" y="248"/>
                    </a:lnTo>
                    <a:lnTo>
                      <a:pt x="1589" y="254"/>
                    </a:lnTo>
                    <a:lnTo>
                      <a:pt x="1611" y="260"/>
                    </a:lnTo>
                    <a:lnTo>
                      <a:pt x="1633" y="267"/>
                    </a:lnTo>
                    <a:lnTo>
                      <a:pt x="1655" y="275"/>
                    </a:lnTo>
                    <a:lnTo>
                      <a:pt x="1675" y="284"/>
                    </a:lnTo>
                    <a:lnTo>
                      <a:pt x="1696" y="293"/>
                    </a:lnTo>
                    <a:lnTo>
                      <a:pt x="1716" y="305"/>
                    </a:lnTo>
                    <a:lnTo>
                      <a:pt x="1736" y="316"/>
                    </a:lnTo>
                    <a:lnTo>
                      <a:pt x="1745" y="327"/>
                    </a:lnTo>
                    <a:lnTo>
                      <a:pt x="1754" y="337"/>
                    </a:lnTo>
                    <a:lnTo>
                      <a:pt x="1762" y="348"/>
                    </a:lnTo>
                    <a:lnTo>
                      <a:pt x="1764" y="358"/>
                    </a:lnTo>
                    <a:lnTo>
                      <a:pt x="1759" y="363"/>
                    </a:lnTo>
                    <a:lnTo>
                      <a:pt x="1742" y="353"/>
                    </a:lnTo>
                    <a:lnTo>
                      <a:pt x="1726" y="344"/>
                    </a:lnTo>
                    <a:lnTo>
                      <a:pt x="1711" y="334"/>
                    </a:lnTo>
                    <a:lnTo>
                      <a:pt x="1695" y="324"/>
                    </a:lnTo>
                    <a:lnTo>
                      <a:pt x="1679" y="316"/>
                    </a:lnTo>
                    <a:lnTo>
                      <a:pt x="1662" y="311"/>
                    </a:lnTo>
                    <a:lnTo>
                      <a:pt x="1643" y="308"/>
                    </a:lnTo>
                    <a:lnTo>
                      <a:pt x="1622" y="311"/>
                    </a:lnTo>
                    <a:lnTo>
                      <a:pt x="1600" y="316"/>
                    </a:lnTo>
                    <a:lnTo>
                      <a:pt x="1578" y="324"/>
                    </a:lnTo>
                    <a:lnTo>
                      <a:pt x="1558" y="334"/>
                    </a:lnTo>
                    <a:lnTo>
                      <a:pt x="1537" y="344"/>
                    </a:lnTo>
                    <a:lnTo>
                      <a:pt x="1517" y="354"/>
                    </a:lnTo>
                    <a:lnTo>
                      <a:pt x="1496" y="365"/>
                    </a:lnTo>
                    <a:lnTo>
                      <a:pt x="1476" y="374"/>
                    </a:lnTo>
                    <a:lnTo>
                      <a:pt x="1455" y="382"/>
                    </a:lnTo>
                    <a:lnTo>
                      <a:pt x="1466" y="368"/>
                    </a:lnTo>
                    <a:lnTo>
                      <a:pt x="1478" y="356"/>
                    </a:lnTo>
                    <a:lnTo>
                      <a:pt x="1492" y="343"/>
                    </a:lnTo>
                    <a:lnTo>
                      <a:pt x="1504" y="331"/>
                    </a:lnTo>
                    <a:lnTo>
                      <a:pt x="1518" y="321"/>
                    </a:lnTo>
                    <a:lnTo>
                      <a:pt x="1533" y="311"/>
                    </a:lnTo>
                    <a:lnTo>
                      <a:pt x="1547" y="300"/>
                    </a:lnTo>
                    <a:lnTo>
                      <a:pt x="1561" y="290"/>
                    </a:lnTo>
                    <a:lnTo>
                      <a:pt x="1548" y="287"/>
                    </a:lnTo>
                    <a:lnTo>
                      <a:pt x="1536" y="286"/>
                    </a:lnTo>
                    <a:lnTo>
                      <a:pt x="1523" y="286"/>
                    </a:lnTo>
                    <a:lnTo>
                      <a:pt x="1510" y="286"/>
                    </a:lnTo>
                    <a:lnTo>
                      <a:pt x="1498" y="287"/>
                    </a:lnTo>
                    <a:lnTo>
                      <a:pt x="1485" y="290"/>
                    </a:lnTo>
                    <a:lnTo>
                      <a:pt x="1473" y="292"/>
                    </a:lnTo>
                    <a:lnTo>
                      <a:pt x="1461" y="296"/>
                    </a:lnTo>
                    <a:lnTo>
                      <a:pt x="1449" y="299"/>
                    </a:lnTo>
                    <a:lnTo>
                      <a:pt x="1436" y="302"/>
                    </a:lnTo>
                    <a:lnTo>
                      <a:pt x="1425" y="307"/>
                    </a:lnTo>
                    <a:lnTo>
                      <a:pt x="1413" y="311"/>
                    </a:lnTo>
                    <a:lnTo>
                      <a:pt x="1402" y="315"/>
                    </a:lnTo>
                    <a:lnTo>
                      <a:pt x="1389" y="320"/>
                    </a:lnTo>
                    <a:lnTo>
                      <a:pt x="1377" y="324"/>
                    </a:lnTo>
                    <a:lnTo>
                      <a:pt x="1366" y="328"/>
                    </a:lnTo>
                    <a:lnTo>
                      <a:pt x="1287" y="363"/>
                    </a:lnTo>
                    <a:lnTo>
                      <a:pt x="1301" y="346"/>
                    </a:lnTo>
                    <a:lnTo>
                      <a:pt x="1315" y="331"/>
                    </a:lnTo>
                    <a:lnTo>
                      <a:pt x="1331" y="317"/>
                    </a:lnTo>
                    <a:lnTo>
                      <a:pt x="1347" y="305"/>
                    </a:lnTo>
                    <a:lnTo>
                      <a:pt x="1364" y="292"/>
                    </a:lnTo>
                    <a:lnTo>
                      <a:pt x="1381" y="280"/>
                    </a:lnTo>
                    <a:lnTo>
                      <a:pt x="1397" y="269"/>
                    </a:lnTo>
                    <a:lnTo>
                      <a:pt x="1413" y="256"/>
                    </a:lnTo>
                    <a:lnTo>
                      <a:pt x="1389" y="252"/>
                    </a:lnTo>
                    <a:lnTo>
                      <a:pt x="1365" y="249"/>
                    </a:lnTo>
                    <a:lnTo>
                      <a:pt x="1340" y="249"/>
                    </a:lnTo>
                    <a:lnTo>
                      <a:pt x="1318" y="253"/>
                    </a:lnTo>
                    <a:lnTo>
                      <a:pt x="1295" y="257"/>
                    </a:lnTo>
                    <a:lnTo>
                      <a:pt x="1273" y="264"/>
                    </a:lnTo>
                    <a:lnTo>
                      <a:pt x="1253" y="272"/>
                    </a:lnTo>
                    <a:lnTo>
                      <a:pt x="1231" y="282"/>
                    </a:lnTo>
                    <a:lnTo>
                      <a:pt x="1210" y="292"/>
                    </a:lnTo>
                    <a:lnTo>
                      <a:pt x="1190" y="304"/>
                    </a:lnTo>
                    <a:lnTo>
                      <a:pt x="1169" y="315"/>
                    </a:lnTo>
                    <a:lnTo>
                      <a:pt x="1149" y="328"/>
                    </a:lnTo>
                    <a:lnTo>
                      <a:pt x="1129" y="339"/>
                    </a:lnTo>
                    <a:lnTo>
                      <a:pt x="1109" y="352"/>
                    </a:lnTo>
                    <a:lnTo>
                      <a:pt x="1089" y="364"/>
                    </a:lnTo>
                    <a:lnTo>
                      <a:pt x="1069" y="375"/>
                    </a:lnTo>
                    <a:lnTo>
                      <a:pt x="1082" y="353"/>
                    </a:lnTo>
                    <a:lnTo>
                      <a:pt x="1098" y="331"/>
                    </a:lnTo>
                    <a:lnTo>
                      <a:pt x="1117" y="309"/>
                    </a:lnTo>
                    <a:lnTo>
                      <a:pt x="1138" y="287"/>
                    </a:lnTo>
                    <a:lnTo>
                      <a:pt x="1161" y="268"/>
                    </a:lnTo>
                    <a:lnTo>
                      <a:pt x="1186" y="249"/>
                    </a:lnTo>
                    <a:lnTo>
                      <a:pt x="1211" y="233"/>
                    </a:lnTo>
                    <a:lnTo>
                      <a:pt x="1235" y="220"/>
                    </a:lnTo>
                    <a:lnTo>
                      <a:pt x="1235" y="215"/>
                    </a:lnTo>
                    <a:lnTo>
                      <a:pt x="1231" y="209"/>
                    </a:lnTo>
                    <a:lnTo>
                      <a:pt x="1225" y="204"/>
                    </a:lnTo>
                    <a:lnTo>
                      <a:pt x="1218" y="202"/>
                    </a:lnTo>
                    <a:lnTo>
                      <a:pt x="1202" y="200"/>
                    </a:lnTo>
                    <a:lnTo>
                      <a:pt x="1187" y="200"/>
                    </a:lnTo>
                    <a:lnTo>
                      <a:pt x="1172" y="201"/>
                    </a:lnTo>
                    <a:lnTo>
                      <a:pt x="1157" y="202"/>
                    </a:lnTo>
                    <a:lnTo>
                      <a:pt x="1142" y="204"/>
                    </a:lnTo>
                    <a:lnTo>
                      <a:pt x="1127" y="208"/>
                    </a:lnTo>
                    <a:lnTo>
                      <a:pt x="1113" y="212"/>
                    </a:lnTo>
                    <a:lnTo>
                      <a:pt x="1099" y="217"/>
                    </a:lnTo>
                    <a:lnTo>
                      <a:pt x="1084" y="223"/>
                    </a:lnTo>
                    <a:lnTo>
                      <a:pt x="1070" y="228"/>
                    </a:lnTo>
                    <a:lnTo>
                      <a:pt x="1056" y="234"/>
                    </a:lnTo>
                    <a:lnTo>
                      <a:pt x="1043" y="240"/>
                    </a:lnTo>
                    <a:lnTo>
                      <a:pt x="1030" y="247"/>
                    </a:lnTo>
                    <a:lnTo>
                      <a:pt x="1016" y="254"/>
                    </a:lnTo>
                    <a:lnTo>
                      <a:pt x="1003" y="260"/>
                    </a:lnTo>
                    <a:lnTo>
                      <a:pt x="989" y="267"/>
                    </a:lnTo>
                    <a:lnTo>
                      <a:pt x="971" y="277"/>
                    </a:lnTo>
                    <a:lnTo>
                      <a:pt x="953" y="290"/>
                    </a:lnTo>
                    <a:lnTo>
                      <a:pt x="935" y="304"/>
                    </a:lnTo>
                    <a:lnTo>
                      <a:pt x="918" y="317"/>
                    </a:lnTo>
                    <a:lnTo>
                      <a:pt x="901" y="332"/>
                    </a:lnTo>
                    <a:lnTo>
                      <a:pt x="885" y="346"/>
                    </a:lnTo>
                    <a:lnTo>
                      <a:pt x="869" y="361"/>
                    </a:lnTo>
                    <a:lnTo>
                      <a:pt x="855" y="375"/>
                    </a:lnTo>
                    <a:lnTo>
                      <a:pt x="864" y="358"/>
                    </a:lnTo>
                    <a:lnTo>
                      <a:pt x="875" y="342"/>
                    </a:lnTo>
                    <a:lnTo>
                      <a:pt x="886" y="324"/>
                    </a:lnTo>
                    <a:lnTo>
                      <a:pt x="898" y="308"/>
                    </a:lnTo>
                    <a:lnTo>
                      <a:pt x="911" y="293"/>
                    </a:lnTo>
                    <a:lnTo>
                      <a:pt x="924" y="277"/>
                    </a:lnTo>
                    <a:lnTo>
                      <a:pt x="938" y="262"/>
                    </a:lnTo>
                    <a:lnTo>
                      <a:pt x="953" y="248"/>
                    </a:lnTo>
                    <a:lnTo>
                      <a:pt x="968" y="234"/>
                    </a:lnTo>
                    <a:lnTo>
                      <a:pt x="983" y="220"/>
                    </a:lnTo>
                    <a:lnTo>
                      <a:pt x="1000" y="207"/>
                    </a:lnTo>
                    <a:lnTo>
                      <a:pt x="1016" y="194"/>
                    </a:lnTo>
                    <a:lnTo>
                      <a:pt x="1031" y="182"/>
                    </a:lnTo>
                    <a:lnTo>
                      <a:pt x="1047" y="170"/>
                    </a:lnTo>
                    <a:lnTo>
                      <a:pt x="1063" y="158"/>
                    </a:lnTo>
                    <a:lnTo>
                      <a:pt x="1079" y="148"/>
                    </a:lnTo>
                    <a:lnTo>
                      <a:pt x="1054" y="149"/>
                    </a:lnTo>
                    <a:lnTo>
                      <a:pt x="1028" y="150"/>
                    </a:lnTo>
                    <a:lnTo>
                      <a:pt x="1003" y="151"/>
                    </a:lnTo>
                    <a:lnTo>
                      <a:pt x="979" y="155"/>
                    </a:lnTo>
                    <a:lnTo>
                      <a:pt x="953" y="158"/>
                    </a:lnTo>
                    <a:lnTo>
                      <a:pt x="929" y="163"/>
                    </a:lnTo>
                    <a:lnTo>
                      <a:pt x="905" y="167"/>
                    </a:lnTo>
                    <a:lnTo>
                      <a:pt x="882" y="173"/>
                    </a:lnTo>
                    <a:lnTo>
                      <a:pt x="857" y="181"/>
                    </a:lnTo>
                    <a:lnTo>
                      <a:pt x="834" y="189"/>
                    </a:lnTo>
                    <a:lnTo>
                      <a:pt x="812" y="198"/>
                    </a:lnTo>
                    <a:lnTo>
                      <a:pt x="790" y="209"/>
                    </a:lnTo>
                    <a:lnTo>
                      <a:pt x="768" y="222"/>
                    </a:lnTo>
                    <a:lnTo>
                      <a:pt x="748" y="234"/>
                    </a:lnTo>
                    <a:lnTo>
                      <a:pt x="727" y="249"/>
                    </a:lnTo>
                    <a:lnTo>
                      <a:pt x="707" y="265"/>
                    </a:lnTo>
                    <a:lnTo>
                      <a:pt x="556" y="383"/>
                    </a:lnTo>
                    <a:lnTo>
                      <a:pt x="548" y="383"/>
                    </a:lnTo>
                    <a:lnTo>
                      <a:pt x="558" y="365"/>
                    </a:lnTo>
                    <a:lnTo>
                      <a:pt x="570" y="348"/>
                    </a:lnTo>
                    <a:lnTo>
                      <a:pt x="582" y="330"/>
                    </a:lnTo>
                    <a:lnTo>
                      <a:pt x="597" y="313"/>
                    </a:lnTo>
                    <a:lnTo>
                      <a:pt x="611" y="296"/>
                    </a:lnTo>
                    <a:lnTo>
                      <a:pt x="626" y="279"/>
                    </a:lnTo>
                    <a:lnTo>
                      <a:pt x="643" y="262"/>
                    </a:lnTo>
                    <a:lnTo>
                      <a:pt x="658" y="246"/>
                    </a:lnTo>
                    <a:lnTo>
                      <a:pt x="668" y="234"/>
                    </a:lnTo>
                    <a:lnTo>
                      <a:pt x="679" y="224"/>
                    </a:lnTo>
                    <a:lnTo>
                      <a:pt x="690" y="213"/>
                    </a:lnTo>
                    <a:lnTo>
                      <a:pt x="701" y="203"/>
                    </a:lnTo>
                    <a:lnTo>
                      <a:pt x="712" y="194"/>
                    </a:lnTo>
                    <a:lnTo>
                      <a:pt x="723" y="185"/>
                    </a:lnTo>
                    <a:lnTo>
                      <a:pt x="735" y="175"/>
                    </a:lnTo>
                    <a:lnTo>
                      <a:pt x="746" y="166"/>
                    </a:lnTo>
                    <a:lnTo>
                      <a:pt x="758" y="158"/>
                    </a:lnTo>
                    <a:lnTo>
                      <a:pt x="771" y="150"/>
                    </a:lnTo>
                    <a:lnTo>
                      <a:pt x="782" y="143"/>
                    </a:lnTo>
                    <a:lnTo>
                      <a:pt x="795" y="135"/>
                    </a:lnTo>
                    <a:lnTo>
                      <a:pt x="807" y="128"/>
                    </a:lnTo>
                    <a:lnTo>
                      <a:pt x="819" y="121"/>
                    </a:lnTo>
                    <a:lnTo>
                      <a:pt x="832" y="114"/>
                    </a:lnTo>
                    <a:lnTo>
                      <a:pt x="845" y="108"/>
                    </a:lnTo>
                    <a:lnTo>
                      <a:pt x="820" y="105"/>
                    </a:lnTo>
                    <a:lnTo>
                      <a:pt x="796" y="104"/>
                    </a:lnTo>
                    <a:lnTo>
                      <a:pt x="773" y="105"/>
                    </a:lnTo>
                    <a:lnTo>
                      <a:pt x="751" y="108"/>
                    </a:lnTo>
                    <a:lnTo>
                      <a:pt x="729" y="113"/>
                    </a:lnTo>
                    <a:lnTo>
                      <a:pt x="708" y="120"/>
                    </a:lnTo>
                    <a:lnTo>
                      <a:pt x="688" y="129"/>
                    </a:lnTo>
                    <a:lnTo>
                      <a:pt x="667" y="138"/>
                    </a:lnTo>
                    <a:lnTo>
                      <a:pt x="647" y="149"/>
                    </a:lnTo>
                    <a:lnTo>
                      <a:pt x="627" y="160"/>
                    </a:lnTo>
                    <a:lnTo>
                      <a:pt x="608" y="172"/>
                    </a:lnTo>
                    <a:lnTo>
                      <a:pt x="588" y="183"/>
                    </a:lnTo>
                    <a:lnTo>
                      <a:pt x="570" y="196"/>
                    </a:lnTo>
                    <a:lnTo>
                      <a:pt x="550" y="208"/>
                    </a:lnTo>
                    <a:lnTo>
                      <a:pt x="530" y="219"/>
                    </a:lnTo>
                    <a:lnTo>
                      <a:pt x="511" y="230"/>
                    </a:lnTo>
                    <a:lnTo>
                      <a:pt x="491" y="239"/>
                    </a:lnTo>
                    <a:lnTo>
                      <a:pt x="472" y="248"/>
                    </a:lnTo>
                    <a:lnTo>
                      <a:pt x="453" y="257"/>
                    </a:lnTo>
                    <a:lnTo>
                      <a:pt x="433" y="267"/>
                    </a:lnTo>
                    <a:lnTo>
                      <a:pt x="414" y="277"/>
                    </a:lnTo>
                    <a:lnTo>
                      <a:pt x="395" y="286"/>
                    </a:lnTo>
                    <a:lnTo>
                      <a:pt x="376" y="297"/>
                    </a:lnTo>
                    <a:lnTo>
                      <a:pt x="357" y="306"/>
                    </a:lnTo>
                    <a:lnTo>
                      <a:pt x="337" y="315"/>
                    </a:lnTo>
                    <a:lnTo>
                      <a:pt x="318" y="324"/>
                    </a:lnTo>
                    <a:lnTo>
                      <a:pt x="298" y="334"/>
                    </a:lnTo>
                    <a:lnTo>
                      <a:pt x="279" y="342"/>
                    </a:lnTo>
                    <a:lnTo>
                      <a:pt x="259" y="349"/>
                    </a:lnTo>
                    <a:lnTo>
                      <a:pt x="238" y="356"/>
                    </a:lnTo>
                    <a:lnTo>
                      <a:pt x="217" y="361"/>
                    </a:lnTo>
                    <a:lnTo>
                      <a:pt x="197" y="367"/>
                    </a:lnTo>
                    <a:lnTo>
                      <a:pt x="215" y="357"/>
                    </a:lnTo>
                    <a:lnTo>
                      <a:pt x="233" y="346"/>
                    </a:lnTo>
                    <a:lnTo>
                      <a:pt x="251" y="335"/>
                    </a:lnTo>
                    <a:lnTo>
                      <a:pt x="269" y="323"/>
                    </a:lnTo>
                    <a:lnTo>
                      <a:pt x="287" y="312"/>
                    </a:lnTo>
                    <a:lnTo>
                      <a:pt x="304" y="299"/>
                    </a:lnTo>
                    <a:lnTo>
                      <a:pt x="322" y="287"/>
                    </a:lnTo>
                    <a:lnTo>
                      <a:pt x="340" y="275"/>
                    </a:lnTo>
                    <a:lnTo>
                      <a:pt x="357" y="262"/>
                    </a:lnTo>
                    <a:lnTo>
                      <a:pt x="374" y="249"/>
                    </a:lnTo>
                    <a:lnTo>
                      <a:pt x="393" y="237"/>
                    </a:lnTo>
                    <a:lnTo>
                      <a:pt x="410" y="224"/>
                    </a:lnTo>
                    <a:lnTo>
                      <a:pt x="428" y="212"/>
                    </a:lnTo>
                    <a:lnTo>
                      <a:pt x="446" y="200"/>
                    </a:lnTo>
                    <a:lnTo>
                      <a:pt x="463" y="188"/>
                    </a:lnTo>
                    <a:lnTo>
                      <a:pt x="482" y="176"/>
                    </a:lnTo>
                    <a:lnTo>
                      <a:pt x="493" y="165"/>
                    </a:lnTo>
                    <a:lnTo>
                      <a:pt x="505" y="155"/>
                    </a:lnTo>
                    <a:lnTo>
                      <a:pt x="518" y="144"/>
                    </a:lnTo>
                    <a:lnTo>
                      <a:pt x="530" y="136"/>
                    </a:lnTo>
                    <a:lnTo>
                      <a:pt x="543" y="128"/>
                    </a:lnTo>
                    <a:lnTo>
                      <a:pt x="556" y="120"/>
                    </a:lnTo>
                    <a:lnTo>
                      <a:pt x="569" y="113"/>
                    </a:lnTo>
                    <a:lnTo>
                      <a:pt x="582" y="106"/>
                    </a:lnTo>
                    <a:lnTo>
                      <a:pt x="581" y="104"/>
                    </a:lnTo>
                    <a:lnTo>
                      <a:pt x="580" y="101"/>
                    </a:lnTo>
                    <a:lnTo>
                      <a:pt x="579" y="100"/>
                    </a:lnTo>
                    <a:lnTo>
                      <a:pt x="580" y="98"/>
                    </a:lnTo>
                    <a:lnTo>
                      <a:pt x="543" y="100"/>
                    </a:lnTo>
                    <a:lnTo>
                      <a:pt x="506" y="104"/>
                    </a:lnTo>
                    <a:lnTo>
                      <a:pt x="469" y="107"/>
                    </a:lnTo>
                    <a:lnTo>
                      <a:pt x="432" y="113"/>
                    </a:lnTo>
                    <a:lnTo>
                      <a:pt x="395" y="119"/>
                    </a:lnTo>
                    <a:lnTo>
                      <a:pt x="359" y="124"/>
                    </a:lnTo>
                    <a:lnTo>
                      <a:pt x="324" y="133"/>
                    </a:lnTo>
                    <a:lnTo>
                      <a:pt x="289" y="141"/>
                    </a:lnTo>
                    <a:lnTo>
                      <a:pt x="254" y="151"/>
                    </a:lnTo>
                    <a:lnTo>
                      <a:pt x="220" y="161"/>
                    </a:lnTo>
                    <a:lnTo>
                      <a:pt x="185" y="173"/>
                    </a:lnTo>
                    <a:lnTo>
                      <a:pt x="151" y="186"/>
                    </a:lnTo>
                    <a:lnTo>
                      <a:pt x="118" y="200"/>
                    </a:lnTo>
                    <a:lnTo>
                      <a:pt x="86" y="215"/>
                    </a:lnTo>
                    <a:lnTo>
                      <a:pt x="53" y="230"/>
                    </a:lnTo>
                    <a:lnTo>
                      <a:pt x="21" y="247"/>
                    </a:lnTo>
                    <a:lnTo>
                      <a:pt x="9" y="247"/>
                    </a:lnTo>
                    <a:lnTo>
                      <a:pt x="30" y="231"/>
                    </a:lnTo>
                    <a:lnTo>
                      <a:pt x="51" y="216"/>
                    </a:lnTo>
                    <a:lnTo>
                      <a:pt x="72" y="201"/>
                    </a:lnTo>
                    <a:lnTo>
                      <a:pt x="93" y="186"/>
                    </a:lnTo>
                    <a:lnTo>
                      <a:pt x="113" y="171"/>
                    </a:lnTo>
                    <a:lnTo>
                      <a:pt x="135" y="157"/>
                    </a:lnTo>
                    <a:lnTo>
                      <a:pt x="157" y="144"/>
                    </a:lnTo>
                    <a:lnTo>
                      <a:pt x="179" y="131"/>
                    </a:lnTo>
                    <a:lnTo>
                      <a:pt x="201" y="119"/>
                    </a:lnTo>
                    <a:lnTo>
                      <a:pt x="223" y="108"/>
                    </a:lnTo>
                    <a:lnTo>
                      <a:pt x="246" y="98"/>
                    </a:lnTo>
                    <a:lnTo>
                      <a:pt x="269" y="87"/>
                    </a:lnTo>
                    <a:lnTo>
                      <a:pt x="292" y="79"/>
                    </a:lnTo>
                    <a:lnTo>
                      <a:pt x="317" y="71"/>
                    </a:lnTo>
                    <a:lnTo>
                      <a:pt x="341" y="64"/>
                    </a:lnTo>
                    <a:lnTo>
                      <a:pt x="365" y="59"/>
                    </a:lnTo>
                    <a:lnTo>
                      <a:pt x="349" y="52"/>
                    </a:lnTo>
                    <a:lnTo>
                      <a:pt x="333" y="47"/>
                    </a:lnTo>
                    <a:lnTo>
                      <a:pt x="318" y="45"/>
                    </a:lnTo>
                    <a:lnTo>
                      <a:pt x="302" y="44"/>
                    </a:lnTo>
                    <a:lnTo>
                      <a:pt x="285" y="44"/>
                    </a:lnTo>
                    <a:lnTo>
                      <a:pt x="270" y="45"/>
                    </a:lnTo>
                    <a:lnTo>
                      <a:pt x="254" y="47"/>
                    </a:lnTo>
                    <a:lnTo>
                      <a:pt x="239" y="51"/>
                    </a:lnTo>
                    <a:lnTo>
                      <a:pt x="224" y="55"/>
                    </a:lnTo>
                    <a:lnTo>
                      <a:pt x="208" y="60"/>
                    </a:lnTo>
                    <a:lnTo>
                      <a:pt x="193" y="64"/>
                    </a:lnTo>
                    <a:lnTo>
                      <a:pt x="178" y="70"/>
                    </a:lnTo>
                    <a:lnTo>
                      <a:pt x="163" y="75"/>
                    </a:lnTo>
                    <a:lnTo>
                      <a:pt x="148" y="81"/>
                    </a:lnTo>
                    <a:lnTo>
                      <a:pt x="134" y="85"/>
                    </a:lnTo>
                    <a:lnTo>
                      <a:pt x="119" y="90"/>
                    </a:lnTo>
                    <a:lnTo>
                      <a:pt x="0" y="131"/>
                    </a:lnTo>
                    <a:lnTo>
                      <a:pt x="21" y="113"/>
                    </a:lnTo>
                    <a:lnTo>
                      <a:pt x="42" y="96"/>
                    </a:lnTo>
                    <a:lnTo>
                      <a:pt x="64" y="79"/>
                    </a:lnTo>
                    <a:lnTo>
                      <a:pt x="87" y="64"/>
                    </a:lnTo>
                    <a:lnTo>
                      <a:pt x="109" y="51"/>
                    </a:lnTo>
                    <a:lnTo>
                      <a:pt x="133" y="38"/>
                    </a:lnTo>
                    <a:lnTo>
                      <a:pt x="157" y="27"/>
                    </a:lnTo>
                    <a:lnTo>
                      <a:pt x="183" y="19"/>
                    </a:lnTo>
                    <a:lnTo>
                      <a:pt x="166" y="0"/>
                    </a:lnTo>
                    <a:lnTo>
                      <a:pt x="193" y="4"/>
                    </a:lnTo>
                    <a:lnTo>
                      <a:pt x="221" y="8"/>
                    </a:lnTo>
                    <a:lnTo>
                      <a:pt x="247" y="12"/>
                    </a:lnTo>
                    <a:lnTo>
                      <a:pt x="274" y="16"/>
                    </a:lnTo>
                    <a:lnTo>
                      <a:pt x="302" y="19"/>
                    </a:lnTo>
                    <a:lnTo>
                      <a:pt x="329" y="23"/>
                    </a:lnTo>
                    <a:lnTo>
                      <a:pt x="356" y="26"/>
                    </a:lnTo>
                    <a:lnTo>
                      <a:pt x="384" y="29"/>
                    </a:lnTo>
                    <a:lnTo>
                      <a:pt x="411" y="31"/>
                    </a:lnTo>
                    <a:lnTo>
                      <a:pt x="439" y="33"/>
                    </a:lnTo>
                    <a:lnTo>
                      <a:pt x="467" y="34"/>
                    </a:lnTo>
                    <a:lnTo>
                      <a:pt x="495" y="37"/>
                    </a:lnTo>
                    <a:lnTo>
                      <a:pt x="523" y="38"/>
                    </a:lnTo>
                    <a:lnTo>
                      <a:pt x="551" y="38"/>
                    </a:lnTo>
                    <a:lnTo>
                      <a:pt x="580" y="39"/>
                    </a:lnTo>
                    <a:lnTo>
                      <a:pt x="609" y="39"/>
                    </a:lnTo>
                    <a:close/>
                  </a:path>
                </a:pathLst>
              </a:custGeom>
              <a:solidFill>
                <a:srgbClr val="7FFFBF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 dirty="0"/>
              </a:p>
            </p:txBody>
          </p:sp>
          <p:sp>
            <p:nvSpPr>
              <p:cNvPr id="73865" name="Freeform 196"/>
              <p:cNvSpPr>
                <a:spLocks/>
              </p:cNvSpPr>
              <p:nvPr/>
            </p:nvSpPr>
            <p:spPr bwMode="auto">
              <a:xfrm>
                <a:off x="4397" y="2771"/>
                <a:ext cx="12" cy="10"/>
              </a:xfrm>
              <a:custGeom>
                <a:avLst/>
                <a:gdLst>
                  <a:gd name="T0" fmla="*/ 0 w 59"/>
                  <a:gd name="T1" fmla="*/ 0 h 51"/>
                  <a:gd name="T2" fmla="*/ 0 w 59"/>
                  <a:gd name="T3" fmla="*/ 0 h 51"/>
                  <a:gd name="T4" fmla="*/ 0 w 59"/>
                  <a:gd name="T5" fmla="*/ 0 h 51"/>
                  <a:gd name="T6" fmla="*/ 0 w 59"/>
                  <a:gd name="T7" fmla="*/ 0 h 51"/>
                  <a:gd name="T8" fmla="*/ 0 w 59"/>
                  <a:gd name="T9" fmla="*/ 0 h 51"/>
                  <a:gd name="T10" fmla="*/ 0 w 59"/>
                  <a:gd name="T11" fmla="*/ 0 h 51"/>
                  <a:gd name="T12" fmla="*/ 0 w 59"/>
                  <a:gd name="T13" fmla="*/ 0 h 51"/>
                  <a:gd name="T14" fmla="*/ 0 w 59"/>
                  <a:gd name="T15" fmla="*/ 0 h 51"/>
                  <a:gd name="T16" fmla="*/ 0 w 59"/>
                  <a:gd name="T17" fmla="*/ 0 h 51"/>
                  <a:gd name="T18" fmla="*/ 0 w 59"/>
                  <a:gd name="T19" fmla="*/ 0 h 51"/>
                  <a:gd name="T20" fmla="*/ 0 w 59"/>
                  <a:gd name="T21" fmla="*/ 0 h 51"/>
                  <a:gd name="T22" fmla="*/ 0 w 59"/>
                  <a:gd name="T23" fmla="*/ 0 h 51"/>
                  <a:gd name="T24" fmla="*/ 0 w 59"/>
                  <a:gd name="T25" fmla="*/ 0 h 51"/>
                  <a:gd name="T26" fmla="*/ 0 w 59"/>
                  <a:gd name="T27" fmla="*/ 0 h 51"/>
                  <a:gd name="T28" fmla="*/ 0 w 59"/>
                  <a:gd name="T29" fmla="*/ 0 h 51"/>
                  <a:gd name="T30" fmla="*/ 0 w 59"/>
                  <a:gd name="T31" fmla="*/ 0 h 51"/>
                  <a:gd name="T32" fmla="*/ 0 w 59"/>
                  <a:gd name="T33" fmla="*/ 0 h 51"/>
                  <a:gd name="T34" fmla="*/ 0 w 59"/>
                  <a:gd name="T35" fmla="*/ 0 h 51"/>
                  <a:gd name="T36" fmla="*/ 0 w 59"/>
                  <a:gd name="T37" fmla="*/ 0 h 51"/>
                  <a:gd name="T38" fmla="*/ 0 w 59"/>
                  <a:gd name="T39" fmla="*/ 0 h 51"/>
                  <a:gd name="T40" fmla="*/ 0 w 59"/>
                  <a:gd name="T41" fmla="*/ 0 h 51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59"/>
                  <a:gd name="T64" fmla="*/ 0 h 51"/>
                  <a:gd name="T65" fmla="*/ 59 w 59"/>
                  <a:gd name="T66" fmla="*/ 51 h 51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59" h="51">
                    <a:moveTo>
                      <a:pt x="57" y="38"/>
                    </a:moveTo>
                    <a:lnTo>
                      <a:pt x="54" y="45"/>
                    </a:lnTo>
                    <a:lnTo>
                      <a:pt x="51" y="50"/>
                    </a:lnTo>
                    <a:lnTo>
                      <a:pt x="46" y="51"/>
                    </a:lnTo>
                    <a:lnTo>
                      <a:pt x="42" y="50"/>
                    </a:lnTo>
                    <a:lnTo>
                      <a:pt x="36" y="49"/>
                    </a:lnTo>
                    <a:lnTo>
                      <a:pt x="30" y="45"/>
                    </a:lnTo>
                    <a:lnTo>
                      <a:pt x="24" y="43"/>
                    </a:lnTo>
                    <a:lnTo>
                      <a:pt x="20" y="41"/>
                    </a:lnTo>
                    <a:lnTo>
                      <a:pt x="10" y="33"/>
                    </a:lnTo>
                    <a:lnTo>
                      <a:pt x="5" y="22"/>
                    </a:lnTo>
                    <a:lnTo>
                      <a:pt x="2" y="13"/>
                    </a:lnTo>
                    <a:lnTo>
                      <a:pt x="0" y="1"/>
                    </a:lnTo>
                    <a:lnTo>
                      <a:pt x="9" y="0"/>
                    </a:lnTo>
                    <a:lnTo>
                      <a:pt x="20" y="1"/>
                    </a:lnTo>
                    <a:lnTo>
                      <a:pt x="31" y="3"/>
                    </a:lnTo>
                    <a:lnTo>
                      <a:pt x="42" y="6"/>
                    </a:lnTo>
                    <a:lnTo>
                      <a:pt x="51" y="11"/>
                    </a:lnTo>
                    <a:lnTo>
                      <a:pt x="57" y="18"/>
                    </a:lnTo>
                    <a:lnTo>
                      <a:pt x="59" y="27"/>
                    </a:lnTo>
                    <a:lnTo>
                      <a:pt x="57" y="38"/>
                    </a:lnTo>
                    <a:close/>
                  </a:path>
                </a:pathLst>
              </a:custGeom>
              <a:solidFill>
                <a:srgbClr val="005B7F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 dirty="0"/>
              </a:p>
            </p:txBody>
          </p:sp>
          <p:sp>
            <p:nvSpPr>
              <p:cNvPr id="73866" name="Freeform 197"/>
              <p:cNvSpPr>
                <a:spLocks/>
              </p:cNvSpPr>
              <p:nvPr/>
            </p:nvSpPr>
            <p:spPr bwMode="auto">
              <a:xfrm>
                <a:off x="4474" y="2785"/>
                <a:ext cx="40" cy="12"/>
              </a:xfrm>
              <a:custGeom>
                <a:avLst/>
                <a:gdLst>
                  <a:gd name="T0" fmla="*/ 0 w 201"/>
                  <a:gd name="T1" fmla="*/ 0 h 62"/>
                  <a:gd name="T2" fmla="*/ 0 w 201"/>
                  <a:gd name="T3" fmla="*/ 0 h 62"/>
                  <a:gd name="T4" fmla="*/ 0 w 201"/>
                  <a:gd name="T5" fmla="*/ 0 h 62"/>
                  <a:gd name="T6" fmla="*/ 0 w 201"/>
                  <a:gd name="T7" fmla="*/ 0 h 62"/>
                  <a:gd name="T8" fmla="*/ 0 w 201"/>
                  <a:gd name="T9" fmla="*/ 0 h 62"/>
                  <a:gd name="T10" fmla="*/ 0 w 201"/>
                  <a:gd name="T11" fmla="*/ 0 h 62"/>
                  <a:gd name="T12" fmla="*/ 0 w 201"/>
                  <a:gd name="T13" fmla="*/ 0 h 62"/>
                  <a:gd name="T14" fmla="*/ 0 w 201"/>
                  <a:gd name="T15" fmla="*/ 0 h 62"/>
                  <a:gd name="T16" fmla="*/ 0 w 201"/>
                  <a:gd name="T17" fmla="*/ 0 h 62"/>
                  <a:gd name="T18" fmla="*/ 0 w 201"/>
                  <a:gd name="T19" fmla="*/ 0 h 62"/>
                  <a:gd name="T20" fmla="*/ 0 w 201"/>
                  <a:gd name="T21" fmla="*/ 0 h 62"/>
                  <a:gd name="T22" fmla="*/ 0 w 201"/>
                  <a:gd name="T23" fmla="*/ 0 h 62"/>
                  <a:gd name="T24" fmla="*/ 0 w 201"/>
                  <a:gd name="T25" fmla="*/ 0 h 62"/>
                  <a:gd name="T26" fmla="*/ 0 w 201"/>
                  <a:gd name="T27" fmla="*/ 0 h 62"/>
                  <a:gd name="T28" fmla="*/ 0 w 201"/>
                  <a:gd name="T29" fmla="*/ 0 h 62"/>
                  <a:gd name="T30" fmla="*/ 0 w 201"/>
                  <a:gd name="T31" fmla="*/ 0 h 62"/>
                  <a:gd name="T32" fmla="*/ 0 w 201"/>
                  <a:gd name="T33" fmla="*/ 0 h 62"/>
                  <a:gd name="T34" fmla="*/ 0 w 201"/>
                  <a:gd name="T35" fmla="*/ 0 h 62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201"/>
                  <a:gd name="T55" fmla="*/ 0 h 62"/>
                  <a:gd name="T56" fmla="*/ 201 w 201"/>
                  <a:gd name="T57" fmla="*/ 62 h 62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201" h="62">
                    <a:moveTo>
                      <a:pt x="201" y="50"/>
                    </a:moveTo>
                    <a:lnTo>
                      <a:pt x="190" y="54"/>
                    </a:lnTo>
                    <a:lnTo>
                      <a:pt x="177" y="56"/>
                    </a:lnTo>
                    <a:lnTo>
                      <a:pt x="164" y="59"/>
                    </a:lnTo>
                    <a:lnTo>
                      <a:pt x="151" y="61"/>
                    </a:lnTo>
                    <a:lnTo>
                      <a:pt x="137" y="62"/>
                    </a:lnTo>
                    <a:lnTo>
                      <a:pt x="123" y="62"/>
                    </a:lnTo>
                    <a:lnTo>
                      <a:pt x="108" y="62"/>
                    </a:lnTo>
                    <a:lnTo>
                      <a:pt x="94" y="60"/>
                    </a:lnTo>
                    <a:lnTo>
                      <a:pt x="80" y="57"/>
                    </a:lnTo>
                    <a:lnTo>
                      <a:pt x="66" y="54"/>
                    </a:lnTo>
                    <a:lnTo>
                      <a:pt x="54" y="48"/>
                    </a:lnTo>
                    <a:lnTo>
                      <a:pt x="41" y="42"/>
                    </a:lnTo>
                    <a:lnTo>
                      <a:pt x="29" y="34"/>
                    </a:lnTo>
                    <a:lnTo>
                      <a:pt x="19" y="24"/>
                    </a:lnTo>
                    <a:lnTo>
                      <a:pt x="8" y="12"/>
                    </a:lnTo>
                    <a:lnTo>
                      <a:pt x="0" y="0"/>
                    </a:lnTo>
                    <a:lnTo>
                      <a:pt x="201" y="50"/>
                    </a:lnTo>
                    <a:close/>
                  </a:path>
                </a:pathLst>
              </a:custGeom>
              <a:solidFill>
                <a:srgbClr val="005B7F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 dirty="0"/>
              </a:p>
            </p:txBody>
          </p:sp>
          <p:sp>
            <p:nvSpPr>
              <p:cNvPr id="73867" name="Freeform 198"/>
              <p:cNvSpPr>
                <a:spLocks/>
              </p:cNvSpPr>
              <p:nvPr/>
            </p:nvSpPr>
            <p:spPr bwMode="auto">
              <a:xfrm>
                <a:off x="4414" y="2823"/>
                <a:ext cx="26" cy="14"/>
              </a:xfrm>
              <a:custGeom>
                <a:avLst/>
                <a:gdLst>
                  <a:gd name="T0" fmla="*/ 0 w 130"/>
                  <a:gd name="T1" fmla="*/ 0 h 68"/>
                  <a:gd name="T2" fmla="*/ 0 w 130"/>
                  <a:gd name="T3" fmla="*/ 0 h 68"/>
                  <a:gd name="T4" fmla="*/ 0 w 130"/>
                  <a:gd name="T5" fmla="*/ 0 h 68"/>
                  <a:gd name="T6" fmla="*/ 0 w 130"/>
                  <a:gd name="T7" fmla="*/ 0 h 68"/>
                  <a:gd name="T8" fmla="*/ 0 w 130"/>
                  <a:gd name="T9" fmla="*/ 0 h 68"/>
                  <a:gd name="T10" fmla="*/ 0 w 130"/>
                  <a:gd name="T11" fmla="*/ 0 h 68"/>
                  <a:gd name="T12" fmla="*/ 0 w 130"/>
                  <a:gd name="T13" fmla="*/ 0 h 68"/>
                  <a:gd name="T14" fmla="*/ 0 w 130"/>
                  <a:gd name="T15" fmla="*/ 0 h 68"/>
                  <a:gd name="T16" fmla="*/ 0 w 130"/>
                  <a:gd name="T17" fmla="*/ 0 h 68"/>
                  <a:gd name="T18" fmla="*/ 0 w 130"/>
                  <a:gd name="T19" fmla="*/ 0 h 68"/>
                  <a:gd name="T20" fmla="*/ 0 w 130"/>
                  <a:gd name="T21" fmla="*/ 0 h 68"/>
                  <a:gd name="T22" fmla="*/ 0 w 130"/>
                  <a:gd name="T23" fmla="*/ 0 h 68"/>
                  <a:gd name="T24" fmla="*/ 0 w 130"/>
                  <a:gd name="T25" fmla="*/ 0 h 68"/>
                  <a:gd name="T26" fmla="*/ 0 w 130"/>
                  <a:gd name="T27" fmla="*/ 0 h 68"/>
                  <a:gd name="T28" fmla="*/ 0 w 130"/>
                  <a:gd name="T29" fmla="*/ 0 h 68"/>
                  <a:gd name="T30" fmla="*/ 0 w 130"/>
                  <a:gd name="T31" fmla="*/ 0 h 68"/>
                  <a:gd name="T32" fmla="*/ 0 w 130"/>
                  <a:gd name="T33" fmla="*/ 0 h 68"/>
                  <a:gd name="T34" fmla="*/ 0 w 130"/>
                  <a:gd name="T35" fmla="*/ 0 h 68"/>
                  <a:gd name="T36" fmla="*/ 0 w 130"/>
                  <a:gd name="T37" fmla="*/ 0 h 68"/>
                  <a:gd name="T38" fmla="*/ 0 w 130"/>
                  <a:gd name="T39" fmla="*/ 0 h 68"/>
                  <a:gd name="T40" fmla="*/ 0 w 130"/>
                  <a:gd name="T41" fmla="*/ 0 h 68"/>
                  <a:gd name="T42" fmla="*/ 0 w 130"/>
                  <a:gd name="T43" fmla="*/ 0 h 68"/>
                  <a:gd name="T44" fmla="*/ 0 w 130"/>
                  <a:gd name="T45" fmla="*/ 0 h 68"/>
                  <a:gd name="T46" fmla="*/ 0 w 130"/>
                  <a:gd name="T47" fmla="*/ 0 h 68"/>
                  <a:gd name="T48" fmla="*/ 0 w 130"/>
                  <a:gd name="T49" fmla="*/ 0 h 68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130"/>
                  <a:gd name="T76" fmla="*/ 0 h 68"/>
                  <a:gd name="T77" fmla="*/ 130 w 130"/>
                  <a:gd name="T78" fmla="*/ 68 h 68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130" h="68">
                    <a:moveTo>
                      <a:pt x="126" y="42"/>
                    </a:moveTo>
                    <a:lnTo>
                      <a:pt x="128" y="46"/>
                    </a:lnTo>
                    <a:lnTo>
                      <a:pt x="129" y="49"/>
                    </a:lnTo>
                    <a:lnTo>
                      <a:pt x="130" y="53"/>
                    </a:lnTo>
                    <a:lnTo>
                      <a:pt x="128" y="56"/>
                    </a:lnTo>
                    <a:lnTo>
                      <a:pt x="116" y="62"/>
                    </a:lnTo>
                    <a:lnTo>
                      <a:pt x="103" y="67"/>
                    </a:lnTo>
                    <a:lnTo>
                      <a:pt x="89" y="68"/>
                    </a:lnTo>
                    <a:lnTo>
                      <a:pt x="76" y="67"/>
                    </a:lnTo>
                    <a:lnTo>
                      <a:pt x="63" y="64"/>
                    </a:lnTo>
                    <a:lnTo>
                      <a:pt x="49" y="60"/>
                    </a:lnTo>
                    <a:lnTo>
                      <a:pt x="37" y="55"/>
                    </a:lnTo>
                    <a:lnTo>
                      <a:pt x="26" y="49"/>
                    </a:lnTo>
                    <a:lnTo>
                      <a:pt x="17" y="41"/>
                    </a:lnTo>
                    <a:lnTo>
                      <a:pt x="9" y="32"/>
                    </a:lnTo>
                    <a:lnTo>
                      <a:pt x="2" y="23"/>
                    </a:lnTo>
                    <a:lnTo>
                      <a:pt x="0" y="12"/>
                    </a:lnTo>
                    <a:lnTo>
                      <a:pt x="18" y="2"/>
                    </a:lnTo>
                    <a:lnTo>
                      <a:pt x="34" y="0"/>
                    </a:lnTo>
                    <a:lnTo>
                      <a:pt x="50" y="1"/>
                    </a:lnTo>
                    <a:lnTo>
                      <a:pt x="65" y="8"/>
                    </a:lnTo>
                    <a:lnTo>
                      <a:pt x="81" y="16"/>
                    </a:lnTo>
                    <a:lnTo>
                      <a:pt x="96" y="26"/>
                    </a:lnTo>
                    <a:lnTo>
                      <a:pt x="111" y="36"/>
                    </a:lnTo>
                    <a:lnTo>
                      <a:pt x="126" y="42"/>
                    </a:lnTo>
                    <a:close/>
                  </a:path>
                </a:pathLst>
              </a:custGeom>
              <a:solidFill>
                <a:srgbClr val="7FFFBF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 dirty="0"/>
              </a:p>
            </p:txBody>
          </p:sp>
          <p:sp>
            <p:nvSpPr>
              <p:cNvPr id="73868" name="Freeform 199"/>
              <p:cNvSpPr>
                <a:spLocks/>
              </p:cNvSpPr>
              <p:nvPr/>
            </p:nvSpPr>
            <p:spPr bwMode="auto">
              <a:xfrm>
                <a:off x="4447" y="2834"/>
                <a:ext cx="16" cy="9"/>
              </a:xfrm>
              <a:custGeom>
                <a:avLst/>
                <a:gdLst>
                  <a:gd name="T0" fmla="*/ 0 w 81"/>
                  <a:gd name="T1" fmla="*/ 0 h 47"/>
                  <a:gd name="T2" fmla="*/ 0 w 81"/>
                  <a:gd name="T3" fmla="*/ 0 h 47"/>
                  <a:gd name="T4" fmla="*/ 0 w 81"/>
                  <a:gd name="T5" fmla="*/ 0 h 47"/>
                  <a:gd name="T6" fmla="*/ 0 w 81"/>
                  <a:gd name="T7" fmla="*/ 0 h 47"/>
                  <a:gd name="T8" fmla="*/ 0 w 81"/>
                  <a:gd name="T9" fmla="*/ 0 h 47"/>
                  <a:gd name="T10" fmla="*/ 0 w 81"/>
                  <a:gd name="T11" fmla="*/ 0 h 47"/>
                  <a:gd name="T12" fmla="*/ 0 w 81"/>
                  <a:gd name="T13" fmla="*/ 0 h 47"/>
                  <a:gd name="T14" fmla="*/ 0 w 81"/>
                  <a:gd name="T15" fmla="*/ 0 h 47"/>
                  <a:gd name="T16" fmla="*/ 0 w 81"/>
                  <a:gd name="T17" fmla="*/ 0 h 47"/>
                  <a:gd name="T18" fmla="*/ 0 w 81"/>
                  <a:gd name="T19" fmla="*/ 0 h 47"/>
                  <a:gd name="T20" fmla="*/ 0 w 81"/>
                  <a:gd name="T21" fmla="*/ 0 h 47"/>
                  <a:gd name="T22" fmla="*/ 0 w 81"/>
                  <a:gd name="T23" fmla="*/ 0 h 47"/>
                  <a:gd name="T24" fmla="*/ 0 w 81"/>
                  <a:gd name="T25" fmla="*/ 0 h 47"/>
                  <a:gd name="T26" fmla="*/ 0 w 81"/>
                  <a:gd name="T27" fmla="*/ 0 h 47"/>
                  <a:gd name="T28" fmla="*/ 0 w 81"/>
                  <a:gd name="T29" fmla="*/ 0 h 47"/>
                  <a:gd name="T30" fmla="*/ 0 w 81"/>
                  <a:gd name="T31" fmla="*/ 0 h 47"/>
                  <a:gd name="T32" fmla="*/ 0 w 81"/>
                  <a:gd name="T33" fmla="*/ 0 h 47"/>
                  <a:gd name="T34" fmla="*/ 0 w 81"/>
                  <a:gd name="T35" fmla="*/ 0 h 47"/>
                  <a:gd name="T36" fmla="*/ 0 w 81"/>
                  <a:gd name="T37" fmla="*/ 0 h 47"/>
                  <a:gd name="T38" fmla="*/ 0 w 81"/>
                  <a:gd name="T39" fmla="*/ 0 h 47"/>
                  <a:gd name="T40" fmla="*/ 0 w 81"/>
                  <a:gd name="T41" fmla="*/ 0 h 47"/>
                  <a:gd name="T42" fmla="*/ 0 w 81"/>
                  <a:gd name="T43" fmla="*/ 0 h 47"/>
                  <a:gd name="T44" fmla="*/ 0 w 81"/>
                  <a:gd name="T45" fmla="*/ 0 h 47"/>
                  <a:gd name="T46" fmla="*/ 0 w 81"/>
                  <a:gd name="T47" fmla="*/ 0 h 47"/>
                  <a:gd name="T48" fmla="*/ 0 w 81"/>
                  <a:gd name="T49" fmla="*/ 0 h 47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81"/>
                  <a:gd name="T76" fmla="*/ 0 h 47"/>
                  <a:gd name="T77" fmla="*/ 81 w 81"/>
                  <a:gd name="T78" fmla="*/ 47 h 47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81" h="47">
                    <a:moveTo>
                      <a:pt x="81" y="31"/>
                    </a:moveTo>
                    <a:lnTo>
                      <a:pt x="80" y="39"/>
                    </a:lnTo>
                    <a:lnTo>
                      <a:pt x="74" y="42"/>
                    </a:lnTo>
                    <a:lnTo>
                      <a:pt x="66" y="43"/>
                    </a:lnTo>
                    <a:lnTo>
                      <a:pt x="59" y="47"/>
                    </a:lnTo>
                    <a:lnTo>
                      <a:pt x="51" y="46"/>
                    </a:lnTo>
                    <a:lnTo>
                      <a:pt x="42" y="45"/>
                    </a:lnTo>
                    <a:lnTo>
                      <a:pt x="34" y="41"/>
                    </a:lnTo>
                    <a:lnTo>
                      <a:pt x="26" y="38"/>
                    </a:lnTo>
                    <a:lnTo>
                      <a:pt x="19" y="33"/>
                    </a:lnTo>
                    <a:lnTo>
                      <a:pt x="12" y="27"/>
                    </a:lnTo>
                    <a:lnTo>
                      <a:pt x="6" y="20"/>
                    </a:lnTo>
                    <a:lnTo>
                      <a:pt x="2" y="12"/>
                    </a:lnTo>
                    <a:lnTo>
                      <a:pt x="0" y="7"/>
                    </a:lnTo>
                    <a:lnTo>
                      <a:pt x="4" y="2"/>
                    </a:lnTo>
                    <a:lnTo>
                      <a:pt x="10" y="1"/>
                    </a:lnTo>
                    <a:lnTo>
                      <a:pt x="14" y="0"/>
                    </a:lnTo>
                    <a:lnTo>
                      <a:pt x="23" y="1"/>
                    </a:lnTo>
                    <a:lnTo>
                      <a:pt x="33" y="2"/>
                    </a:lnTo>
                    <a:lnTo>
                      <a:pt x="42" y="4"/>
                    </a:lnTo>
                    <a:lnTo>
                      <a:pt x="51" y="8"/>
                    </a:lnTo>
                    <a:lnTo>
                      <a:pt x="59" y="12"/>
                    </a:lnTo>
                    <a:lnTo>
                      <a:pt x="67" y="17"/>
                    </a:lnTo>
                    <a:lnTo>
                      <a:pt x="74" y="23"/>
                    </a:lnTo>
                    <a:lnTo>
                      <a:pt x="81" y="31"/>
                    </a:lnTo>
                    <a:close/>
                  </a:path>
                </a:pathLst>
              </a:custGeom>
              <a:solidFill>
                <a:srgbClr val="7FFFBF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 dirty="0"/>
              </a:p>
            </p:txBody>
          </p:sp>
        </p:grpSp>
        <p:grpSp>
          <p:nvGrpSpPr>
            <p:cNvPr id="73740" name="Group 200"/>
            <p:cNvGrpSpPr>
              <a:grpSpLocks/>
            </p:cNvGrpSpPr>
            <p:nvPr/>
          </p:nvGrpSpPr>
          <p:grpSpPr bwMode="auto">
            <a:xfrm>
              <a:off x="5311" y="3312"/>
              <a:ext cx="743" cy="590"/>
              <a:chOff x="3986" y="2308"/>
              <a:chExt cx="660" cy="590"/>
            </a:xfrm>
          </p:grpSpPr>
          <p:sp>
            <p:nvSpPr>
              <p:cNvPr id="73743" name="Freeform 201"/>
              <p:cNvSpPr>
                <a:spLocks/>
              </p:cNvSpPr>
              <p:nvPr/>
            </p:nvSpPr>
            <p:spPr bwMode="auto">
              <a:xfrm>
                <a:off x="3986" y="2308"/>
                <a:ext cx="660" cy="590"/>
              </a:xfrm>
              <a:custGeom>
                <a:avLst/>
                <a:gdLst>
                  <a:gd name="T0" fmla="*/ 0 w 3304"/>
                  <a:gd name="T1" fmla="*/ 0 h 2952"/>
                  <a:gd name="T2" fmla="*/ 0 w 3304"/>
                  <a:gd name="T3" fmla="*/ 0 h 2952"/>
                  <a:gd name="T4" fmla="*/ 0 w 3304"/>
                  <a:gd name="T5" fmla="*/ 0 h 2952"/>
                  <a:gd name="T6" fmla="*/ 0 w 3304"/>
                  <a:gd name="T7" fmla="*/ 0 h 2952"/>
                  <a:gd name="T8" fmla="*/ 0 w 3304"/>
                  <a:gd name="T9" fmla="*/ 0 h 2952"/>
                  <a:gd name="T10" fmla="*/ 0 w 3304"/>
                  <a:gd name="T11" fmla="*/ 0 h 2952"/>
                  <a:gd name="T12" fmla="*/ 0 w 3304"/>
                  <a:gd name="T13" fmla="*/ 0 h 2952"/>
                  <a:gd name="T14" fmla="*/ 0 w 3304"/>
                  <a:gd name="T15" fmla="*/ 0 h 2952"/>
                  <a:gd name="T16" fmla="*/ 0 w 3304"/>
                  <a:gd name="T17" fmla="*/ 0 h 2952"/>
                  <a:gd name="T18" fmla="*/ 0 w 3304"/>
                  <a:gd name="T19" fmla="*/ 0 h 2952"/>
                  <a:gd name="T20" fmla="*/ 0 w 3304"/>
                  <a:gd name="T21" fmla="*/ 0 h 2952"/>
                  <a:gd name="T22" fmla="*/ 0 w 3304"/>
                  <a:gd name="T23" fmla="*/ 0 h 2952"/>
                  <a:gd name="T24" fmla="*/ 0 w 3304"/>
                  <a:gd name="T25" fmla="*/ 0 h 2952"/>
                  <a:gd name="T26" fmla="*/ 0 w 3304"/>
                  <a:gd name="T27" fmla="*/ 0 h 2952"/>
                  <a:gd name="T28" fmla="*/ 0 w 3304"/>
                  <a:gd name="T29" fmla="*/ 0 h 2952"/>
                  <a:gd name="T30" fmla="*/ 0 w 3304"/>
                  <a:gd name="T31" fmla="*/ 0 h 2952"/>
                  <a:gd name="T32" fmla="*/ 0 w 3304"/>
                  <a:gd name="T33" fmla="*/ 0 h 2952"/>
                  <a:gd name="T34" fmla="*/ 0 w 3304"/>
                  <a:gd name="T35" fmla="*/ 0 h 2952"/>
                  <a:gd name="T36" fmla="*/ 0 w 3304"/>
                  <a:gd name="T37" fmla="*/ 0 h 2952"/>
                  <a:gd name="T38" fmla="*/ 0 w 3304"/>
                  <a:gd name="T39" fmla="*/ 0 h 2952"/>
                  <a:gd name="T40" fmla="*/ 0 w 3304"/>
                  <a:gd name="T41" fmla="*/ 0 h 2952"/>
                  <a:gd name="T42" fmla="*/ 0 w 3304"/>
                  <a:gd name="T43" fmla="*/ 0 h 2952"/>
                  <a:gd name="T44" fmla="*/ 0 w 3304"/>
                  <a:gd name="T45" fmla="*/ 0 h 2952"/>
                  <a:gd name="T46" fmla="*/ 0 w 3304"/>
                  <a:gd name="T47" fmla="*/ 0 h 2952"/>
                  <a:gd name="T48" fmla="*/ 0 w 3304"/>
                  <a:gd name="T49" fmla="*/ 0 h 2952"/>
                  <a:gd name="T50" fmla="*/ 0 w 3304"/>
                  <a:gd name="T51" fmla="*/ 0 h 2952"/>
                  <a:gd name="T52" fmla="*/ 0 w 3304"/>
                  <a:gd name="T53" fmla="*/ 0 h 2952"/>
                  <a:gd name="T54" fmla="*/ 0 w 3304"/>
                  <a:gd name="T55" fmla="*/ 0 h 2952"/>
                  <a:gd name="T56" fmla="*/ 0 w 3304"/>
                  <a:gd name="T57" fmla="*/ 0 h 2952"/>
                  <a:gd name="T58" fmla="*/ 0 w 3304"/>
                  <a:gd name="T59" fmla="*/ 0 h 2952"/>
                  <a:gd name="T60" fmla="*/ 0 w 3304"/>
                  <a:gd name="T61" fmla="*/ 0 h 2952"/>
                  <a:gd name="T62" fmla="*/ 0 w 3304"/>
                  <a:gd name="T63" fmla="*/ 0 h 2952"/>
                  <a:gd name="T64" fmla="*/ 0 w 3304"/>
                  <a:gd name="T65" fmla="*/ 0 h 2952"/>
                  <a:gd name="T66" fmla="*/ 0 w 3304"/>
                  <a:gd name="T67" fmla="*/ 0 h 2952"/>
                  <a:gd name="T68" fmla="*/ 0 w 3304"/>
                  <a:gd name="T69" fmla="*/ 0 h 2952"/>
                  <a:gd name="T70" fmla="*/ 0 w 3304"/>
                  <a:gd name="T71" fmla="*/ 0 h 2952"/>
                  <a:gd name="T72" fmla="*/ 0 w 3304"/>
                  <a:gd name="T73" fmla="*/ 0 h 2952"/>
                  <a:gd name="T74" fmla="*/ 0 w 3304"/>
                  <a:gd name="T75" fmla="*/ 0 h 2952"/>
                  <a:gd name="T76" fmla="*/ 0 w 3304"/>
                  <a:gd name="T77" fmla="*/ 0 h 2952"/>
                  <a:gd name="T78" fmla="*/ 0 w 3304"/>
                  <a:gd name="T79" fmla="*/ 0 h 2952"/>
                  <a:gd name="T80" fmla="*/ 0 w 3304"/>
                  <a:gd name="T81" fmla="*/ 0 h 2952"/>
                  <a:gd name="T82" fmla="*/ 0 w 3304"/>
                  <a:gd name="T83" fmla="*/ 0 h 2952"/>
                  <a:gd name="T84" fmla="*/ 0 w 3304"/>
                  <a:gd name="T85" fmla="*/ 0 h 2952"/>
                  <a:gd name="T86" fmla="*/ 0 w 3304"/>
                  <a:gd name="T87" fmla="*/ 0 h 2952"/>
                  <a:gd name="T88" fmla="*/ 0 w 3304"/>
                  <a:gd name="T89" fmla="*/ 0 h 2952"/>
                  <a:gd name="T90" fmla="*/ 0 w 3304"/>
                  <a:gd name="T91" fmla="*/ 0 h 2952"/>
                  <a:gd name="T92" fmla="*/ 0 w 3304"/>
                  <a:gd name="T93" fmla="*/ 0 h 2952"/>
                  <a:gd name="T94" fmla="*/ 0 w 3304"/>
                  <a:gd name="T95" fmla="*/ 0 h 2952"/>
                  <a:gd name="T96" fmla="*/ 0 w 3304"/>
                  <a:gd name="T97" fmla="*/ 0 h 2952"/>
                  <a:gd name="T98" fmla="*/ 0 w 3304"/>
                  <a:gd name="T99" fmla="*/ 0 h 2952"/>
                  <a:gd name="T100" fmla="*/ 0 w 3304"/>
                  <a:gd name="T101" fmla="*/ 0 h 2952"/>
                  <a:gd name="T102" fmla="*/ 0 w 3304"/>
                  <a:gd name="T103" fmla="*/ 0 h 2952"/>
                  <a:gd name="T104" fmla="*/ 0 w 3304"/>
                  <a:gd name="T105" fmla="*/ 0 h 2952"/>
                  <a:gd name="T106" fmla="*/ 0 w 3304"/>
                  <a:gd name="T107" fmla="*/ 0 h 2952"/>
                  <a:gd name="T108" fmla="*/ 0 w 3304"/>
                  <a:gd name="T109" fmla="*/ 0 h 2952"/>
                  <a:gd name="T110" fmla="*/ 0 w 3304"/>
                  <a:gd name="T111" fmla="*/ 0 h 2952"/>
                  <a:gd name="T112" fmla="*/ 0 w 3304"/>
                  <a:gd name="T113" fmla="*/ 0 h 2952"/>
                  <a:gd name="T114" fmla="*/ 0 w 3304"/>
                  <a:gd name="T115" fmla="*/ 0 h 2952"/>
                  <a:gd name="T116" fmla="*/ 0 w 3304"/>
                  <a:gd name="T117" fmla="*/ 0 h 2952"/>
                  <a:gd name="T118" fmla="*/ 0 w 3304"/>
                  <a:gd name="T119" fmla="*/ 0 h 2952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3304"/>
                  <a:gd name="T181" fmla="*/ 0 h 2952"/>
                  <a:gd name="T182" fmla="*/ 3304 w 3304"/>
                  <a:gd name="T183" fmla="*/ 2952 h 2952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3304" h="2952">
                    <a:moveTo>
                      <a:pt x="1441" y="36"/>
                    </a:moveTo>
                    <a:lnTo>
                      <a:pt x="1461" y="37"/>
                    </a:lnTo>
                    <a:lnTo>
                      <a:pt x="1480" y="40"/>
                    </a:lnTo>
                    <a:lnTo>
                      <a:pt x="1499" y="42"/>
                    </a:lnTo>
                    <a:lnTo>
                      <a:pt x="1518" y="46"/>
                    </a:lnTo>
                    <a:lnTo>
                      <a:pt x="1537" y="49"/>
                    </a:lnTo>
                    <a:lnTo>
                      <a:pt x="1556" y="52"/>
                    </a:lnTo>
                    <a:lnTo>
                      <a:pt x="1575" y="55"/>
                    </a:lnTo>
                    <a:lnTo>
                      <a:pt x="1595" y="57"/>
                    </a:lnTo>
                    <a:lnTo>
                      <a:pt x="1626" y="55"/>
                    </a:lnTo>
                    <a:lnTo>
                      <a:pt x="1657" y="52"/>
                    </a:lnTo>
                    <a:lnTo>
                      <a:pt x="1689" y="50"/>
                    </a:lnTo>
                    <a:lnTo>
                      <a:pt x="1721" y="49"/>
                    </a:lnTo>
                    <a:lnTo>
                      <a:pt x="1753" y="48"/>
                    </a:lnTo>
                    <a:lnTo>
                      <a:pt x="1784" y="47"/>
                    </a:lnTo>
                    <a:lnTo>
                      <a:pt x="1816" y="46"/>
                    </a:lnTo>
                    <a:lnTo>
                      <a:pt x="1848" y="44"/>
                    </a:lnTo>
                    <a:lnTo>
                      <a:pt x="1880" y="44"/>
                    </a:lnTo>
                    <a:lnTo>
                      <a:pt x="1911" y="44"/>
                    </a:lnTo>
                    <a:lnTo>
                      <a:pt x="1944" y="44"/>
                    </a:lnTo>
                    <a:lnTo>
                      <a:pt x="1976" y="44"/>
                    </a:lnTo>
                    <a:lnTo>
                      <a:pt x="2007" y="44"/>
                    </a:lnTo>
                    <a:lnTo>
                      <a:pt x="2039" y="44"/>
                    </a:lnTo>
                    <a:lnTo>
                      <a:pt x="2072" y="46"/>
                    </a:lnTo>
                    <a:lnTo>
                      <a:pt x="2104" y="47"/>
                    </a:lnTo>
                    <a:lnTo>
                      <a:pt x="2135" y="47"/>
                    </a:lnTo>
                    <a:lnTo>
                      <a:pt x="2168" y="48"/>
                    </a:lnTo>
                    <a:lnTo>
                      <a:pt x="2200" y="49"/>
                    </a:lnTo>
                    <a:lnTo>
                      <a:pt x="2232" y="50"/>
                    </a:lnTo>
                    <a:lnTo>
                      <a:pt x="2265" y="52"/>
                    </a:lnTo>
                    <a:lnTo>
                      <a:pt x="2296" y="54"/>
                    </a:lnTo>
                    <a:lnTo>
                      <a:pt x="2328" y="55"/>
                    </a:lnTo>
                    <a:lnTo>
                      <a:pt x="2361" y="57"/>
                    </a:lnTo>
                    <a:lnTo>
                      <a:pt x="2393" y="58"/>
                    </a:lnTo>
                    <a:lnTo>
                      <a:pt x="2425" y="61"/>
                    </a:lnTo>
                    <a:lnTo>
                      <a:pt x="2457" y="62"/>
                    </a:lnTo>
                    <a:lnTo>
                      <a:pt x="2489" y="64"/>
                    </a:lnTo>
                    <a:lnTo>
                      <a:pt x="2521" y="65"/>
                    </a:lnTo>
                    <a:lnTo>
                      <a:pt x="2554" y="68"/>
                    </a:lnTo>
                    <a:lnTo>
                      <a:pt x="2585" y="69"/>
                    </a:lnTo>
                    <a:lnTo>
                      <a:pt x="2617" y="71"/>
                    </a:lnTo>
                    <a:lnTo>
                      <a:pt x="2658" y="71"/>
                    </a:lnTo>
                    <a:lnTo>
                      <a:pt x="2697" y="70"/>
                    </a:lnTo>
                    <a:lnTo>
                      <a:pt x="2737" y="68"/>
                    </a:lnTo>
                    <a:lnTo>
                      <a:pt x="2777" y="64"/>
                    </a:lnTo>
                    <a:lnTo>
                      <a:pt x="2816" y="59"/>
                    </a:lnTo>
                    <a:lnTo>
                      <a:pt x="2855" y="55"/>
                    </a:lnTo>
                    <a:lnTo>
                      <a:pt x="2894" y="50"/>
                    </a:lnTo>
                    <a:lnTo>
                      <a:pt x="2934" y="46"/>
                    </a:lnTo>
                    <a:lnTo>
                      <a:pt x="2973" y="42"/>
                    </a:lnTo>
                    <a:lnTo>
                      <a:pt x="3012" y="39"/>
                    </a:lnTo>
                    <a:lnTo>
                      <a:pt x="3052" y="36"/>
                    </a:lnTo>
                    <a:lnTo>
                      <a:pt x="3091" y="36"/>
                    </a:lnTo>
                    <a:lnTo>
                      <a:pt x="3130" y="36"/>
                    </a:lnTo>
                    <a:lnTo>
                      <a:pt x="3169" y="40"/>
                    </a:lnTo>
                    <a:lnTo>
                      <a:pt x="3209" y="44"/>
                    </a:lnTo>
                    <a:lnTo>
                      <a:pt x="3249" y="51"/>
                    </a:lnTo>
                    <a:lnTo>
                      <a:pt x="3241" y="184"/>
                    </a:lnTo>
                    <a:lnTo>
                      <a:pt x="3250" y="233"/>
                    </a:lnTo>
                    <a:lnTo>
                      <a:pt x="3260" y="281"/>
                    </a:lnTo>
                    <a:lnTo>
                      <a:pt x="3268" y="331"/>
                    </a:lnTo>
                    <a:lnTo>
                      <a:pt x="3275" y="381"/>
                    </a:lnTo>
                    <a:lnTo>
                      <a:pt x="3279" y="430"/>
                    </a:lnTo>
                    <a:lnTo>
                      <a:pt x="3282" y="481"/>
                    </a:lnTo>
                    <a:lnTo>
                      <a:pt x="3280" y="533"/>
                    </a:lnTo>
                    <a:lnTo>
                      <a:pt x="3277" y="586"/>
                    </a:lnTo>
                    <a:lnTo>
                      <a:pt x="3278" y="857"/>
                    </a:lnTo>
                    <a:lnTo>
                      <a:pt x="3271" y="903"/>
                    </a:lnTo>
                    <a:lnTo>
                      <a:pt x="3264" y="950"/>
                    </a:lnTo>
                    <a:lnTo>
                      <a:pt x="3256" y="997"/>
                    </a:lnTo>
                    <a:lnTo>
                      <a:pt x="3249" y="1043"/>
                    </a:lnTo>
                    <a:lnTo>
                      <a:pt x="3243" y="1090"/>
                    </a:lnTo>
                    <a:lnTo>
                      <a:pt x="3239" y="1138"/>
                    </a:lnTo>
                    <a:lnTo>
                      <a:pt x="3238" y="1185"/>
                    </a:lnTo>
                    <a:lnTo>
                      <a:pt x="3240" y="1234"/>
                    </a:lnTo>
                    <a:lnTo>
                      <a:pt x="3246" y="1268"/>
                    </a:lnTo>
                    <a:lnTo>
                      <a:pt x="3253" y="1302"/>
                    </a:lnTo>
                    <a:lnTo>
                      <a:pt x="3260" y="1336"/>
                    </a:lnTo>
                    <a:lnTo>
                      <a:pt x="3267" y="1370"/>
                    </a:lnTo>
                    <a:lnTo>
                      <a:pt x="3273" y="1403"/>
                    </a:lnTo>
                    <a:lnTo>
                      <a:pt x="3279" y="1438"/>
                    </a:lnTo>
                    <a:lnTo>
                      <a:pt x="3284" y="1473"/>
                    </a:lnTo>
                    <a:lnTo>
                      <a:pt x="3287" y="1509"/>
                    </a:lnTo>
                    <a:lnTo>
                      <a:pt x="3282" y="1510"/>
                    </a:lnTo>
                    <a:lnTo>
                      <a:pt x="3287" y="1534"/>
                    </a:lnTo>
                    <a:lnTo>
                      <a:pt x="3284" y="1559"/>
                    </a:lnTo>
                    <a:lnTo>
                      <a:pt x="3280" y="1586"/>
                    </a:lnTo>
                    <a:lnTo>
                      <a:pt x="3285" y="1611"/>
                    </a:lnTo>
                    <a:lnTo>
                      <a:pt x="3282" y="1665"/>
                    </a:lnTo>
                    <a:lnTo>
                      <a:pt x="3275" y="1715"/>
                    </a:lnTo>
                    <a:lnTo>
                      <a:pt x="3269" y="1766"/>
                    </a:lnTo>
                    <a:lnTo>
                      <a:pt x="3267" y="1817"/>
                    </a:lnTo>
                    <a:lnTo>
                      <a:pt x="3271" y="1863"/>
                    </a:lnTo>
                    <a:lnTo>
                      <a:pt x="3279" y="1908"/>
                    </a:lnTo>
                    <a:lnTo>
                      <a:pt x="3286" y="1955"/>
                    </a:lnTo>
                    <a:lnTo>
                      <a:pt x="3294" y="2000"/>
                    </a:lnTo>
                    <a:lnTo>
                      <a:pt x="3300" y="2046"/>
                    </a:lnTo>
                    <a:lnTo>
                      <a:pt x="3304" y="2092"/>
                    </a:lnTo>
                    <a:lnTo>
                      <a:pt x="3302" y="2138"/>
                    </a:lnTo>
                    <a:lnTo>
                      <a:pt x="3295" y="2187"/>
                    </a:lnTo>
                    <a:lnTo>
                      <a:pt x="3290" y="2237"/>
                    </a:lnTo>
                    <a:lnTo>
                      <a:pt x="3286" y="2288"/>
                    </a:lnTo>
                    <a:lnTo>
                      <a:pt x="3284" y="2338"/>
                    </a:lnTo>
                    <a:lnTo>
                      <a:pt x="3282" y="2390"/>
                    </a:lnTo>
                    <a:lnTo>
                      <a:pt x="3278" y="2440"/>
                    </a:lnTo>
                    <a:lnTo>
                      <a:pt x="3272" y="2490"/>
                    </a:lnTo>
                    <a:lnTo>
                      <a:pt x="3263" y="2537"/>
                    </a:lnTo>
                    <a:lnTo>
                      <a:pt x="3248" y="2583"/>
                    </a:lnTo>
                    <a:lnTo>
                      <a:pt x="3247" y="2630"/>
                    </a:lnTo>
                    <a:lnTo>
                      <a:pt x="3250" y="2675"/>
                    </a:lnTo>
                    <a:lnTo>
                      <a:pt x="3255" y="2719"/>
                    </a:lnTo>
                    <a:lnTo>
                      <a:pt x="3262" y="2762"/>
                    </a:lnTo>
                    <a:lnTo>
                      <a:pt x="3268" y="2806"/>
                    </a:lnTo>
                    <a:lnTo>
                      <a:pt x="3272" y="2850"/>
                    </a:lnTo>
                    <a:lnTo>
                      <a:pt x="3272" y="2894"/>
                    </a:lnTo>
                    <a:lnTo>
                      <a:pt x="3269" y="2939"/>
                    </a:lnTo>
                    <a:lnTo>
                      <a:pt x="3240" y="2936"/>
                    </a:lnTo>
                    <a:lnTo>
                      <a:pt x="3211" y="2932"/>
                    </a:lnTo>
                    <a:lnTo>
                      <a:pt x="3181" y="2930"/>
                    </a:lnTo>
                    <a:lnTo>
                      <a:pt x="3151" y="2927"/>
                    </a:lnTo>
                    <a:lnTo>
                      <a:pt x="3121" y="2924"/>
                    </a:lnTo>
                    <a:lnTo>
                      <a:pt x="3091" y="2922"/>
                    </a:lnTo>
                    <a:lnTo>
                      <a:pt x="3062" y="2920"/>
                    </a:lnTo>
                    <a:lnTo>
                      <a:pt x="3032" y="2918"/>
                    </a:lnTo>
                    <a:lnTo>
                      <a:pt x="3002" y="2918"/>
                    </a:lnTo>
                    <a:lnTo>
                      <a:pt x="2972" y="2918"/>
                    </a:lnTo>
                    <a:lnTo>
                      <a:pt x="2943" y="2921"/>
                    </a:lnTo>
                    <a:lnTo>
                      <a:pt x="2914" y="2924"/>
                    </a:lnTo>
                    <a:lnTo>
                      <a:pt x="2885" y="2928"/>
                    </a:lnTo>
                    <a:lnTo>
                      <a:pt x="2858" y="2935"/>
                    </a:lnTo>
                    <a:lnTo>
                      <a:pt x="2830" y="2942"/>
                    </a:lnTo>
                    <a:lnTo>
                      <a:pt x="2803" y="2951"/>
                    </a:lnTo>
                    <a:lnTo>
                      <a:pt x="2788" y="2951"/>
                    </a:lnTo>
                    <a:lnTo>
                      <a:pt x="2773" y="2951"/>
                    </a:lnTo>
                    <a:lnTo>
                      <a:pt x="2758" y="2950"/>
                    </a:lnTo>
                    <a:lnTo>
                      <a:pt x="2743" y="2949"/>
                    </a:lnTo>
                    <a:lnTo>
                      <a:pt x="2729" y="2949"/>
                    </a:lnTo>
                    <a:lnTo>
                      <a:pt x="2714" y="2947"/>
                    </a:lnTo>
                    <a:lnTo>
                      <a:pt x="2700" y="2946"/>
                    </a:lnTo>
                    <a:lnTo>
                      <a:pt x="2685" y="2945"/>
                    </a:lnTo>
                    <a:lnTo>
                      <a:pt x="2671" y="2944"/>
                    </a:lnTo>
                    <a:lnTo>
                      <a:pt x="2656" y="2943"/>
                    </a:lnTo>
                    <a:lnTo>
                      <a:pt x="2643" y="2942"/>
                    </a:lnTo>
                    <a:lnTo>
                      <a:pt x="2628" y="2942"/>
                    </a:lnTo>
                    <a:lnTo>
                      <a:pt x="2614" y="2940"/>
                    </a:lnTo>
                    <a:lnTo>
                      <a:pt x="2599" y="2940"/>
                    </a:lnTo>
                    <a:lnTo>
                      <a:pt x="2584" y="2940"/>
                    </a:lnTo>
                    <a:lnTo>
                      <a:pt x="2569" y="2940"/>
                    </a:lnTo>
                    <a:lnTo>
                      <a:pt x="2543" y="2937"/>
                    </a:lnTo>
                    <a:lnTo>
                      <a:pt x="2517" y="2932"/>
                    </a:lnTo>
                    <a:lnTo>
                      <a:pt x="2491" y="2929"/>
                    </a:lnTo>
                    <a:lnTo>
                      <a:pt x="2466" y="2924"/>
                    </a:lnTo>
                    <a:lnTo>
                      <a:pt x="2440" y="2920"/>
                    </a:lnTo>
                    <a:lnTo>
                      <a:pt x="2414" y="2916"/>
                    </a:lnTo>
                    <a:lnTo>
                      <a:pt x="2388" y="2912"/>
                    </a:lnTo>
                    <a:lnTo>
                      <a:pt x="2363" y="2908"/>
                    </a:lnTo>
                    <a:lnTo>
                      <a:pt x="2336" y="2905"/>
                    </a:lnTo>
                    <a:lnTo>
                      <a:pt x="2310" y="2902"/>
                    </a:lnTo>
                    <a:lnTo>
                      <a:pt x="2283" y="2899"/>
                    </a:lnTo>
                    <a:lnTo>
                      <a:pt x="2258" y="2898"/>
                    </a:lnTo>
                    <a:lnTo>
                      <a:pt x="2230" y="2897"/>
                    </a:lnTo>
                    <a:lnTo>
                      <a:pt x="2204" y="2897"/>
                    </a:lnTo>
                    <a:lnTo>
                      <a:pt x="2177" y="2898"/>
                    </a:lnTo>
                    <a:lnTo>
                      <a:pt x="2149" y="2899"/>
                    </a:lnTo>
                    <a:lnTo>
                      <a:pt x="1830" y="2952"/>
                    </a:lnTo>
                    <a:lnTo>
                      <a:pt x="1810" y="2951"/>
                    </a:lnTo>
                    <a:lnTo>
                      <a:pt x="1790" y="2947"/>
                    </a:lnTo>
                    <a:lnTo>
                      <a:pt x="1771" y="2943"/>
                    </a:lnTo>
                    <a:lnTo>
                      <a:pt x="1753" y="2938"/>
                    </a:lnTo>
                    <a:lnTo>
                      <a:pt x="1733" y="2934"/>
                    </a:lnTo>
                    <a:lnTo>
                      <a:pt x="1715" y="2929"/>
                    </a:lnTo>
                    <a:lnTo>
                      <a:pt x="1695" y="2925"/>
                    </a:lnTo>
                    <a:lnTo>
                      <a:pt x="1675" y="2923"/>
                    </a:lnTo>
                    <a:lnTo>
                      <a:pt x="1647" y="2920"/>
                    </a:lnTo>
                    <a:lnTo>
                      <a:pt x="1618" y="2917"/>
                    </a:lnTo>
                    <a:lnTo>
                      <a:pt x="1589" y="2913"/>
                    </a:lnTo>
                    <a:lnTo>
                      <a:pt x="1560" y="2909"/>
                    </a:lnTo>
                    <a:lnTo>
                      <a:pt x="1531" y="2906"/>
                    </a:lnTo>
                    <a:lnTo>
                      <a:pt x="1502" y="2902"/>
                    </a:lnTo>
                    <a:lnTo>
                      <a:pt x="1472" y="2899"/>
                    </a:lnTo>
                    <a:lnTo>
                      <a:pt x="1443" y="2895"/>
                    </a:lnTo>
                    <a:lnTo>
                      <a:pt x="1414" y="2892"/>
                    </a:lnTo>
                    <a:lnTo>
                      <a:pt x="1385" y="2890"/>
                    </a:lnTo>
                    <a:lnTo>
                      <a:pt x="1355" y="2887"/>
                    </a:lnTo>
                    <a:lnTo>
                      <a:pt x="1327" y="2886"/>
                    </a:lnTo>
                    <a:lnTo>
                      <a:pt x="1297" y="2885"/>
                    </a:lnTo>
                    <a:lnTo>
                      <a:pt x="1266" y="2885"/>
                    </a:lnTo>
                    <a:lnTo>
                      <a:pt x="1236" y="2886"/>
                    </a:lnTo>
                    <a:lnTo>
                      <a:pt x="1206" y="2887"/>
                    </a:lnTo>
                    <a:lnTo>
                      <a:pt x="941" y="2906"/>
                    </a:lnTo>
                    <a:lnTo>
                      <a:pt x="660" y="2891"/>
                    </a:lnTo>
                    <a:lnTo>
                      <a:pt x="349" y="2908"/>
                    </a:lnTo>
                    <a:lnTo>
                      <a:pt x="17" y="2880"/>
                    </a:lnTo>
                    <a:lnTo>
                      <a:pt x="17" y="2847"/>
                    </a:lnTo>
                    <a:lnTo>
                      <a:pt x="26" y="2814"/>
                    </a:lnTo>
                    <a:lnTo>
                      <a:pt x="35" y="2783"/>
                    </a:lnTo>
                    <a:lnTo>
                      <a:pt x="41" y="2750"/>
                    </a:lnTo>
                    <a:lnTo>
                      <a:pt x="49" y="2690"/>
                    </a:lnTo>
                    <a:lnTo>
                      <a:pt x="52" y="2630"/>
                    </a:lnTo>
                    <a:lnTo>
                      <a:pt x="51" y="2571"/>
                    </a:lnTo>
                    <a:lnTo>
                      <a:pt x="46" y="2512"/>
                    </a:lnTo>
                    <a:lnTo>
                      <a:pt x="38" y="2454"/>
                    </a:lnTo>
                    <a:lnTo>
                      <a:pt x="29" y="2397"/>
                    </a:lnTo>
                    <a:lnTo>
                      <a:pt x="17" y="2341"/>
                    </a:lnTo>
                    <a:lnTo>
                      <a:pt x="5" y="2285"/>
                    </a:lnTo>
                    <a:lnTo>
                      <a:pt x="6" y="2242"/>
                    </a:lnTo>
                    <a:lnTo>
                      <a:pt x="12" y="2202"/>
                    </a:lnTo>
                    <a:lnTo>
                      <a:pt x="16" y="2160"/>
                    </a:lnTo>
                    <a:lnTo>
                      <a:pt x="17" y="2118"/>
                    </a:lnTo>
                    <a:lnTo>
                      <a:pt x="13" y="2006"/>
                    </a:lnTo>
                    <a:lnTo>
                      <a:pt x="7" y="1891"/>
                    </a:lnTo>
                    <a:lnTo>
                      <a:pt x="7" y="1778"/>
                    </a:lnTo>
                    <a:lnTo>
                      <a:pt x="19" y="1665"/>
                    </a:lnTo>
                    <a:lnTo>
                      <a:pt x="35" y="1621"/>
                    </a:lnTo>
                    <a:lnTo>
                      <a:pt x="45" y="1576"/>
                    </a:lnTo>
                    <a:lnTo>
                      <a:pt x="52" y="1528"/>
                    </a:lnTo>
                    <a:lnTo>
                      <a:pt x="54" y="1481"/>
                    </a:lnTo>
                    <a:lnTo>
                      <a:pt x="51" y="1433"/>
                    </a:lnTo>
                    <a:lnTo>
                      <a:pt x="43" y="1387"/>
                    </a:lnTo>
                    <a:lnTo>
                      <a:pt x="29" y="1343"/>
                    </a:lnTo>
                    <a:lnTo>
                      <a:pt x="9" y="1302"/>
                    </a:lnTo>
                    <a:lnTo>
                      <a:pt x="7" y="1274"/>
                    </a:lnTo>
                    <a:lnTo>
                      <a:pt x="9" y="1247"/>
                    </a:lnTo>
                    <a:lnTo>
                      <a:pt x="15" y="1221"/>
                    </a:lnTo>
                    <a:lnTo>
                      <a:pt x="21" y="1195"/>
                    </a:lnTo>
                    <a:lnTo>
                      <a:pt x="27" y="1170"/>
                    </a:lnTo>
                    <a:lnTo>
                      <a:pt x="30" y="1143"/>
                    </a:lnTo>
                    <a:lnTo>
                      <a:pt x="29" y="1118"/>
                    </a:lnTo>
                    <a:lnTo>
                      <a:pt x="22" y="1090"/>
                    </a:lnTo>
                    <a:lnTo>
                      <a:pt x="10" y="1056"/>
                    </a:lnTo>
                    <a:lnTo>
                      <a:pt x="2" y="1020"/>
                    </a:lnTo>
                    <a:lnTo>
                      <a:pt x="0" y="983"/>
                    </a:lnTo>
                    <a:lnTo>
                      <a:pt x="5" y="945"/>
                    </a:lnTo>
                    <a:lnTo>
                      <a:pt x="13" y="891"/>
                    </a:lnTo>
                    <a:lnTo>
                      <a:pt x="24" y="838"/>
                    </a:lnTo>
                    <a:lnTo>
                      <a:pt x="38" y="787"/>
                    </a:lnTo>
                    <a:lnTo>
                      <a:pt x="52" y="735"/>
                    </a:lnTo>
                    <a:lnTo>
                      <a:pt x="64" y="683"/>
                    </a:lnTo>
                    <a:lnTo>
                      <a:pt x="71" y="630"/>
                    </a:lnTo>
                    <a:lnTo>
                      <a:pt x="72" y="576"/>
                    </a:lnTo>
                    <a:lnTo>
                      <a:pt x="64" y="519"/>
                    </a:lnTo>
                    <a:lnTo>
                      <a:pt x="53" y="473"/>
                    </a:lnTo>
                    <a:lnTo>
                      <a:pt x="46" y="427"/>
                    </a:lnTo>
                    <a:lnTo>
                      <a:pt x="39" y="380"/>
                    </a:lnTo>
                    <a:lnTo>
                      <a:pt x="35" y="332"/>
                    </a:lnTo>
                    <a:lnTo>
                      <a:pt x="30" y="285"/>
                    </a:lnTo>
                    <a:lnTo>
                      <a:pt x="24" y="237"/>
                    </a:lnTo>
                    <a:lnTo>
                      <a:pt x="20" y="190"/>
                    </a:lnTo>
                    <a:lnTo>
                      <a:pt x="13" y="143"/>
                    </a:lnTo>
                    <a:lnTo>
                      <a:pt x="12" y="116"/>
                    </a:lnTo>
                    <a:lnTo>
                      <a:pt x="10" y="88"/>
                    </a:lnTo>
                    <a:lnTo>
                      <a:pt x="10" y="62"/>
                    </a:lnTo>
                    <a:lnTo>
                      <a:pt x="15" y="35"/>
                    </a:lnTo>
                    <a:lnTo>
                      <a:pt x="41" y="36"/>
                    </a:lnTo>
                    <a:lnTo>
                      <a:pt x="66" y="36"/>
                    </a:lnTo>
                    <a:lnTo>
                      <a:pt x="90" y="36"/>
                    </a:lnTo>
                    <a:lnTo>
                      <a:pt x="116" y="37"/>
                    </a:lnTo>
                    <a:lnTo>
                      <a:pt x="141" y="36"/>
                    </a:lnTo>
                    <a:lnTo>
                      <a:pt x="166" y="36"/>
                    </a:lnTo>
                    <a:lnTo>
                      <a:pt x="192" y="36"/>
                    </a:lnTo>
                    <a:lnTo>
                      <a:pt x="216" y="36"/>
                    </a:lnTo>
                    <a:lnTo>
                      <a:pt x="242" y="35"/>
                    </a:lnTo>
                    <a:lnTo>
                      <a:pt x="267" y="35"/>
                    </a:lnTo>
                    <a:lnTo>
                      <a:pt x="292" y="35"/>
                    </a:lnTo>
                    <a:lnTo>
                      <a:pt x="318" y="34"/>
                    </a:lnTo>
                    <a:lnTo>
                      <a:pt x="342" y="34"/>
                    </a:lnTo>
                    <a:lnTo>
                      <a:pt x="368" y="33"/>
                    </a:lnTo>
                    <a:lnTo>
                      <a:pt x="393" y="33"/>
                    </a:lnTo>
                    <a:lnTo>
                      <a:pt x="418" y="32"/>
                    </a:lnTo>
                    <a:lnTo>
                      <a:pt x="443" y="32"/>
                    </a:lnTo>
                    <a:lnTo>
                      <a:pt x="468" y="32"/>
                    </a:lnTo>
                    <a:lnTo>
                      <a:pt x="493" y="32"/>
                    </a:lnTo>
                    <a:lnTo>
                      <a:pt x="519" y="32"/>
                    </a:lnTo>
                    <a:lnTo>
                      <a:pt x="543" y="32"/>
                    </a:lnTo>
                    <a:lnTo>
                      <a:pt x="569" y="33"/>
                    </a:lnTo>
                    <a:lnTo>
                      <a:pt x="593" y="33"/>
                    </a:lnTo>
                    <a:lnTo>
                      <a:pt x="618" y="34"/>
                    </a:lnTo>
                    <a:lnTo>
                      <a:pt x="644" y="35"/>
                    </a:lnTo>
                    <a:lnTo>
                      <a:pt x="668" y="36"/>
                    </a:lnTo>
                    <a:lnTo>
                      <a:pt x="692" y="39"/>
                    </a:lnTo>
                    <a:lnTo>
                      <a:pt x="718" y="41"/>
                    </a:lnTo>
                    <a:lnTo>
                      <a:pt x="742" y="43"/>
                    </a:lnTo>
                    <a:lnTo>
                      <a:pt x="767" y="46"/>
                    </a:lnTo>
                    <a:lnTo>
                      <a:pt x="792" y="49"/>
                    </a:lnTo>
                    <a:lnTo>
                      <a:pt x="816" y="52"/>
                    </a:lnTo>
                    <a:lnTo>
                      <a:pt x="846" y="50"/>
                    </a:lnTo>
                    <a:lnTo>
                      <a:pt x="876" y="47"/>
                    </a:lnTo>
                    <a:lnTo>
                      <a:pt x="906" y="42"/>
                    </a:lnTo>
                    <a:lnTo>
                      <a:pt x="935" y="37"/>
                    </a:lnTo>
                    <a:lnTo>
                      <a:pt x="965" y="32"/>
                    </a:lnTo>
                    <a:lnTo>
                      <a:pt x="994" y="27"/>
                    </a:lnTo>
                    <a:lnTo>
                      <a:pt x="1024" y="21"/>
                    </a:lnTo>
                    <a:lnTo>
                      <a:pt x="1053" y="17"/>
                    </a:lnTo>
                    <a:lnTo>
                      <a:pt x="1082" y="11"/>
                    </a:lnTo>
                    <a:lnTo>
                      <a:pt x="1112" y="7"/>
                    </a:lnTo>
                    <a:lnTo>
                      <a:pt x="1142" y="4"/>
                    </a:lnTo>
                    <a:lnTo>
                      <a:pt x="1171" y="2"/>
                    </a:lnTo>
                    <a:lnTo>
                      <a:pt x="1201" y="0"/>
                    </a:lnTo>
                    <a:lnTo>
                      <a:pt x="1232" y="0"/>
                    </a:lnTo>
                    <a:lnTo>
                      <a:pt x="1262" y="2"/>
                    </a:lnTo>
                    <a:lnTo>
                      <a:pt x="1293" y="5"/>
                    </a:lnTo>
                    <a:lnTo>
                      <a:pt x="1441" y="36"/>
                    </a:lnTo>
                    <a:close/>
                  </a:path>
                </a:pathLst>
              </a:custGeom>
              <a:solidFill>
                <a:srgbClr val="FF7FBF"/>
              </a:solidFill>
              <a:ln w="3175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/>
              </a:p>
            </p:txBody>
          </p:sp>
          <p:sp>
            <p:nvSpPr>
              <p:cNvPr id="73744" name="Freeform 202"/>
              <p:cNvSpPr>
                <a:spLocks/>
              </p:cNvSpPr>
              <p:nvPr/>
            </p:nvSpPr>
            <p:spPr bwMode="auto">
              <a:xfrm>
                <a:off x="4006" y="2322"/>
                <a:ext cx="616" cy="561"/>
              </a:xfrm>
              <a:custGeom>
                <a:avLst/>
                <a:gdLst>
                  <a:gd name="T0" fmla="*/ 0 w 3080"/>
                  <a:gd name="T1" fmla="*/ 0 h 2801"/>
                  <a:gd name="T2" fmla="*/ 0 w 3080"/>
                  <a:gd name="T3" fmla="*/ 0 h 2801"/>
                  <a:gd name="T4" fmla="*/ 0 w 3080"/>
                  <a:gd name="T5" fmla="*/ 0 h 2801"/>
                  <a:gd name="T6" fmla="*/ 0 w 3080"/>
                  <a:gd name="T7" fmla="*/ 0 h 2801"/>
                  <a:gd name="T8" fmla="*/ 0 w 3080"/>
                  <a:gd name="T9" fmla="*/ 0 h 2801"/>
                  <a:gd name="T10" fmla="*/ 0 w 3080"/>
                  <a:gd name="T11" fmla="*/ 0 h 2801"/>
                  <a:gd name="T12" fmla="*/ 0 w 3080"/>
                  <a:gd name="T13" fmla="*/ 0 h 2801"/>
                  <a:gd name="T14" fmla="*/ 0 w 3080"/>
                  <a:gd name="T15" fmla="*/ 0 h 2801"/>
                  <a:gd name="T16" fmla="*/ 0 w 3080"/>
                  <a:gd name="T17" fmla="*/ 0 h 2801"/>
                  <a:gd name="T18" fmla="*/ 0 w 3080"/>
                  <a:gd name="T19" fmla="*/ 0 h 2801"/>
                  <a:gd name="T20" fmla="*/ 0 w 3080"/>
                  <a:gd name="T21" fmla="*/ 0 h 2801"/>
                  <a:gd name="T22" fmla="*/ 0 w 3080"/>
                  <a:gd name="T23" fmla="*/ 0 h 2801"/>
                  <a:gd name="T24" fmla="*/ 0 w 3080"/>
                  <a:gd name="T25" fmla="*/ 0 h 2801"/>
                  <a:gd name="T26" fmla="*/ 0 w 3080"/>
                  <a:gd name="T27" fmla="*/ 0 h 2801"/>
                  <a:gd name="T28" fmla="*/ 0 w 3080"/>
                  <a:gd name="T29" fmla="*/ 0 h 2801"/>
                  <a:gd name="T30" fmla="*/ 0 w 3080"/>
                  <a:gd name="T31" fmla="*/ 0 h 2801"/>
                  <a:gd name="T32" fmla="*/ 0 w 3080"/>
                  <a:gd name="T33" fmla="*/ 0 h 2801"/>
                  <a:gd name="T34" fmla="*/ 0 w 3080"/>
                  <a:gd name="T35" fmla="*/ 0 h 2801"/>
                  <a:gd name="T36" fmla="*/ 0 w 3080"/>
                  <a:gd name="T37" fmla="*/ 0 h 2801"/>
                  <a:gd name="T38" fmla="*/ 0 w 3080"/>
                  <a:gd name="T39" fmla="*/ 0 h 2801"/>
                  <a:gd name="T40" fmla="*/ 0 w 3080"/>
                  <a:gd name="T41" fmla="*/ 0 h 2801"/>
                  <a:gd name="T42" fmla="*/ 0 w 3080"/>
                  <a:gd name="T43" fmla="*/ 0 h 2801"/>
                  <a:gd name="T44" fmla="*/ 0 w 3080"/>
                  <a:gd name="T45" fmla="*/ 0 h 2801"/>
                  <a:gd name="T46" fmla="*/ 0 w 3080"/>
                  <a:gd name="T47" fmla="*/ 0 h 2801"/>
                  <a:gd name="T48" fmla="*/ 0 w 3080"/>
                  <a:gd name="T49" fmla="*/ 0 h 2801"/>
                  <a:gd name="T50" fmla="*/ 0 w 3080"/>
                  <a:gd name="T51" fmla="*/ 0 h 2801"/>
                  <a:gd name="T52" fmla="*/ 0 w 3080"/>
                  <a:gd name="T53" fmla="*/ 0 h 2801"/>
                  <a:gd name="T54" fmla="*/ 0 w 3080"/>
                  <a:gd name="T55" fmla="*/ 0 h 2801"/>
                  <a:gd name="T56" fmla="*/ 0 w 3080"/>
                  <a:gd name="T57" fmla="*/ 0 h 2801"/>
                  <a:gd name="T58" fmla="*/ 0 w 3080"/>
                  <a:gd name="T59" fmla="*/ 0 h 2801"/>
                  <a:gd name="T60" fmla="*/ 0 w 3080"/>
                  <a:gd name="T61" fmla="*/ 0 h 2801"/>
                  <a:gd name="T62" fmla="*/ 0 w 3080"/>
                  <a:gd name="T63" fmla="*/ 0 h 2801"/>
                  <a:gd name="T64" fmla="*/ 0 w 3080"/>
                  <a:gd name="T65" fmla="*/ 0 h 2801"/>
                  <a:gd name="T66" fmla="*/ 0 w 3080"/>
                  <a:gd name="T67" fmla="*/ 0 h 2801"/>
                  <a:gd name="T68" fmla="*/ 0 w 3080"/>
                  <a:gd name="T69" fmla="*/ 0 h 2801"/>
                  <a:gd name="T70" fmla="*/ 0 w 3080"/>
                  <a:gd name="T71" fmla="*/ 0 h 2801"/>
                  <a:gd name="T72" fmla="*/ 0 w 3080"/>
                  <a:gd name="T73" fmla="*/ 0 h 2801"/>
                  <a:gd name="T74" fmla="*/ 0 w 3080"/>
                  <a:gd name="T75" fmla="*/ 0 h 2801"/>
                  <a:gd name="T76" fmla="*/ 0 w 3080"/>
                  <a:gd name="T77" fmla="*/ 0 h 2801"/>
                  <a:gd name="T78" fmla="*/ 0 w 3080"/>
                  <a:gd name="T79" fmla="*/ 0 h 2801"/>
                  <a:gd name="T80" fmla="*/ 0 w 3080"/>
                  <a:gd name="T81" fmla="*/ 0 h 2801"/>
                  <a:gd name="T82" fmla="*/ 0 w 3080"/>
                  <a:gd name="T83" fmla="*/ 0 h 2801"/>
                  <a:gd name="T84" fmla="*/ 0 w 3080"/>
                  <a:gd name="T85" fmla="*/ 0 h 2801"/>
                  <a:gd name="T86" fmla="*/ 0 w 3080"/>
                  <a:gd name="T87" fmla="*/ 0 h 2801"/>
                  <a:gd name="T88" fmla="*/ 0 w 3080"/>
                  <a:gd name="T89" fmla="*/ 0 h 2801"/>
                  <a:gd name="T90" fmla="*/ 0 w 3080"/>
                  <a:gd name="T91" fmla="*/ 0 h 2801"/>
                  <a:gd name="T92" fmla="*/ 0 w 3080"/>
                  <a:gd name="T93" fmla="*/ 0 h 2801"/>
                  <a:gd name="T94" fmla="*/ 0 w 3080"/>
                  <a:gd name="T95" fmla="*/ 0 h 2801"/>
                  <a:gd name="T96" fmla="*/ 0 w 3080"/>
                  <a:gd name="T97" fmla="*/ 0 h 2801"/>
                  <a:gd name="T98" fmla="*/ 0 w 3080"/>
                  <a:gd name="T99" fmla="*/ 0 h 2801"/>
                  <a:gd name="T100" fmla="*/ 0 w 3080"/>
                  <a:gd name="T101" fmla="*/ 0 h 2801"/>
                  <a:gd name="T102" fmla="*/ 0 w 3080"/>
                  <a:gd name="T103" fmla="*/ 0 h 2801"/>
                  <a:gd name="T104" fmla="*/ 0 w 3080"/>
                  <a:gd name="T105" fmla="*/ 0 h 2801"/>
                  <a:gd name="T106" fmla="*/ 0 w 3080"/>
                  <a:gd name="T107" fmla="*/ 0 h 2801"/>
                  <a:gd name="T108" fmla="*/ 0 w 3080"/>
                  <a:gd name="T109" fmla="*/ 0 h 2801"/>
                  <a:gd name="T110" fmla="*/ 0 w 3080"/>
                  <a:gd name="T111" fmla="*/ 0 h 2801"/>
                  <a:gd name="T112" fmla="*/ 0 w 3080"/>
                  <a:gd name="T113" fmla="*/ 0 h 2801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3080"/>
                  <a:gd name="T172" fmla="*/ 0 h 2801"/>
                  <a:gd name="T173" fmla="*/ 3080 w 3080"/>
                  <a:gd name="T174" fmla="*/ 2801 h 2801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3080" h="2801">
                    <a:moveTo>
                      <a:pt x="1344" y="35"/>
                    </a:moveTo>
                    <a:lnTo>
                      <a:pt x="1362" y="36"/>
                    </a:lnTo>
                    <a:lnTo>
                      <a:pt x="1381" y="39"/>
                    </a:lnTo>
                    <a:lnTo>
                      <a:pt x="1398" y="41"/>
                    </a:lnTo>
                    <a:lnTo>
                      <a:pt x="1415" y="44"/>
                    </a:lnTo>
                    <a:lnTo>
                      <a:pt x="1434" y="48"/>
                    </a:lnTo>
                    <a:lnTo>
                      <a:pt x="1451" y="50"/>
                    </a:lnTo>
                    <a:lnTo>
                      <a:pt x="1468" y="52"/>
                    </a:lnTo>
                    <a:lnTo>
                      <a:pt x="1487" y="55"/>
                    </a:lnTo>
                    <a:lnTo>
                      <a:pt x="1516" y="52"/>
                    </a:lnTo>
                    <a:lnTo>
                      <a:pt x="1546" y="50"/>
                    </a:lnTo>
                    <a:lnTo>
                      <a:pt x="1575" y="49"/>
                    </a:lnTo>
                    <a:lnTo>
                      <a:pt x="1605" y="47"/>
                    </a:lnTo>
                    <a:lnTo>
                      <a:pt x="1634" y="46"/>
                    </a:lnTo>
                    <a:lnTo>
                      <a:pt x="1664" y="44"/>
                    </a:lnTo>
                    <a:lnTo>
                      <a:pt x="1694" y="43"/>
                    </a:lnTo>
                    <a:lnTo>
                      <a:pt x="1723" y="43"/>
                    </a:lnTo>
                    <a:lnTo>
                      <a:pt x="1753" y="42"/>
                    </a:lnTo>
                    <a:lnTo>
                      <a:pt x="1783" y="42"/>
                    </a:lnTo>
                    <a:lnTo>
                      <a:pt x="1813" y="42"/>
                    </a:lnTo>
                    <a:lnTo>
                      <a:pt x="1842" y="42"/>
                    </a:lnTo>
                    <a:lnTo>
                      <a:pt x="1872" y="42"/>
                    </a:lnTo>
                    <a:lnTo>
                      <a:pt x="1902" y="43"/>
                    </a:lnTo>
                    <a:lnTo>
                      <a:pt x="1932" y="43"/>
                    </a:lnTo>
                    <a:lnTo>
                      <a:pt x="1962" y="44"/>
                    </a:lnTo>
                    <a:lnTo>
                      <a:pt x="1992" y="46"/>
                    </a:lnTo>
                    <a:lnTo>
                      <a:pt x="2022" y="46"/>
                    </a:lnTo>
                    <a:lnTo>
                      <a:pt x="2052" y="47"/>
                    </a:lnTo>
                    <a:lnTo>
                      <a:pt x="2082" y="48"/>
                    </a:lnTo>
                    <a:lnTo>
                      <a:pt x="2112" y="50"/>
                    </a:lnTo>
                    <a:lnTo>
                      <a:pt x="2142" y="51"/>
                    </a:lnTo>
                    <a:lnTo>
                      <a:pt x="2172" y="52"/>
                    </a:lnTo>
                    <a:lnTo>
                      <a:pt x="2201" y="54"/>
                    </a:lnTo>
                    <a:lnTo>
                      <a:pt x="2231" y="56"/>
                    </a:lnTo>
                    <a:lnTo>
                      <a:pt x="2261" y="57"/>
                    </a:lnTo>
                    <a:lnTo>
                      <a:pt x="2291" y="59"/>
                    </a:lnTo>
                    <a:lnTo>
                      <a:pt x="2321" y="61"/>
                    </a:lnTo>
                    <a:lnTo>
                      <a:pt x="2351" y="62"/>
                    </a:lnTo>
                    <a:lnTo>
                      <a:pt x="2381" y="64"/>
                    </a:lnTo>
                    <a:lnTo>
                      <a:pt x="2410" y="65"/>
                    </a:lnTo>
                    <a:lnTo>
                      <a:pt x="2440" y="67"/>
                    </a:lnTo>
                    <a:lnTo>
                      <a:pt x="2478" y="67"/>
                    </a:lnTo>
                    <a:lnTo>
                      <a:pt x="2515" y="66"/>
                    </a:lnTo>
                    <a:lnTo>
                      <a:pt x="2552" y="64"/>
                    </a:lnTo>
                    <a:lnTo>
                      <a:pt x="2589" y="61"/>
                    </a:lnTo>
                    <a:lnTo>
                      <a:pt x="2626" y="57"/>
                    </a:lnTo>
                    <a:lnTo>
                      <a:pt x="2662" y="52"/>
                    </a:lnTo>
                    <a:lnTo>
                      <a:pt x="2699" y="49"/>
                    </a:lnTo>
                    <a:lnTo>
                      <a:pt x="2736" y="44"/>
                    </a:lnTo>
                    <a:lnTo>
                      <a:pt x="2772" y="41"/>
                    </a:lnTo>
                    <a:lnTo>
                      <a:pt x="2809" y="37"/>
                    </a:lnTo>
                    <a:lnTo>
                      <a:pt x="2846" y="36"/>
                    </a:lnTo>
                    <a:lnTo>
                      <a:pt x="2882" y="35"/>
                    </a:lnTo>
                    <a:lnTo>
                      <a:pt x="2919" y="35"/>
                    </a:lnTo>
                    <a:lnTo>
                      <a:pt x="2956" y="39"/>
                    </a:lnTo>
                    <a:lnTo>
                      <a:pt x="2993" y="42"/>
                    </a:lnTo>
                    <a:lnTo>
                      <a:pt x="3030" y="49"/>
                    </a:lnTo>
                    <a:lnTo>
                      <a:pt x="3023" y="175"/>
                    </a:lnTo>
                    <a:lnTo>
                      <a:pt x="3031" y="221"/>
                    </a:lnTo>
                    <a:lnTo>
                      <a:pt x="3040" y="267"/>
                    </a:lnTo>
                    <a:lnTo>
                      <a:pt x="3047" y="314"/>
                    </a:lnTo>
                    <a:lnTo>
                      <a:pt x="3054" y="361"/>
                    </a:lnTo>
                    <a:lnTo>
                      <a:pt x="3057" y="410"/>
                    </a:lnTo>
                    <a:lnTo>
                      <a:pt x="3060" y="457"/>
                    </a:lnTo>
                    <a:lnTo>
                      <a:pt x="3060" y="507"/>
                    </a:lnTo>
                    <a:lnTo>
                      <a:pt x="3056" y="556"/>
                    </a:lnTo>
                    <a:lnTo>
                      <a:pt x="3056" y="813"/>
                    </a:lnTo>
                    <a:lnTo>
                      <a:pt x="3050" y="857"/>
                    </a:lnTo>
                    <a:lnTo>
                      <a:pt x="3043" y="901"/>
                    </a:lnTo>
                    <a:lnTo>
                      <a:pt x="3036" y="945"/>
                    </a:lnTo>
                    <a:lnTo>
                      <a:pt x="3031" y="990"/>
                    </a:lnTo>
                    <a:lnTo>
                      <a:pt x="3025" y="1034"/>
                    </a:lnTo>
                    <a:lnTo>
                      <a:pt x="3020" y="1079"/>
                    </a:lnTo>
                    <a:lnTo>
                      <a:pt x="3019" y="1124"/>
                    </a:lnTo>
                    <a:lnTo>
                      <a:pt x="3021" y="1170"/>
                    </a:lnTo>
                    <a:lnTo>
                      <a:pt x="3027" y="1202"/>
                    </a:lnTo>
                    <a:lnTo>
                      <a:pt x="3033" y="1235"/>
                    </a:lnTo>
                    <a:lnTo>
                      <a:pt x="3040" y="1267"/>
                    </a:lnTo>
                    <a:lnTo>
                      <a:pt x="3046" y="1299"/>
                    </a:lnTo>
                    <a:lnTo>
                      <a:pt x="3053" y="1332"/>
                    </a:lnTo>
                    <a:lnTo>
                      <a:pt x="3058" y="1364"/>
                    </a:lnTo>
                    <a:lnTo>
                      <a:pt x="3062" y="1398"/>
                    </a:lnTo>
                    <a:lnTo>
                      <a:pt x="3065" y="1431"/>
                    </a:lnTo>
                    <a:lnTo>
                      <a:pt x="3060" y="1432"/>
                    </a:lnTo>
                    <a:lnTo>
                      <a:pt x="3064" y="1455"/>
                    </a:lnTo>
                    <a:lnTo>
                      <a:pt x="3062" y="1480"/>
                    </a:lnTo>
                    <a:lnTo>
                      <a:pt x="3060" y="1504"/>
                    </a:lnTo>
                    <a:lnTo>
                      <a:pt x="3063" y="1528"/>
                    </a:lnTo>
                    <a:lnTo>
                      <a:pt x="3060" y="1578"/>
                    </a:lnTo>
                    <a:lnTo>
                      <a:pt x="3054" y="1626"/>
                    </a:lnTo>
                    <a:lnTo>
                      <a:pt x="3048" y="1675"/>
                    </a:lnTo>
                    <a:lnTo>
                      <a:pt x="3046" y="1724"/>
                    </a:lnTo>
                    <a:lnTo>
                      <a:pt x="3050" y="1767"/>
                    </a:lnTo>
                    <a:lnTo>
                      <a:pt x="3057" y="1810"/>
                    </a:lnTo>
                    <a:lnTo>
                      <a:pt x="3065" y="1853"/>
                    </a:lnTo>
                    <a:lnTo>
                      <a:pt x="3072" y="1897"/>
                    </a:lnTo>
                    <a:lnTo>
                      <a:pt x="3078" y="1940"/>
                    </a:lnTo>
                    <a:lnTo>
                      <a:pt x="3080" y="1985"/>
                    </a:lnTo>
                    <a:lnTo>
                      <a:pt x="3079" y="2029"/>
                    </a:lnTo>
                    <a:lnTo>
                      <a:pt x="3072" y="2075"/>
                    </a:lnTo>
                    <a:lnTo>
                      <a:pt x="3068" y="2122"/>
                    </a:lnTo>
                    <a:lnTo>
                      <a:pt x="3064" y="2170"/>
                    </a:lnTo>
                    <a:lnTo>
                      <a:pt x="3062" y="2218"/>
                    </a:lnTo>
                    <a:lnTo>
                      <a:pt x="3060" y="2267"/>
                    </a:lnTo>
                    <a:lnTo>
                      <a:pt x="3056" y="2314"/>
                    </a:lnTo>
                    <a:lnTo>
                      <a:pt x="3050" y="2361"/>
                    </a:lnTo>
                    <a:lnTo>
                      <a:pt x="3042" y="2406"/>
                    </a:lnTo>
                    <a:lnTo>
                      <a:pt x="3028" y="2450"/>
                    </a:lnTo>
                    <a:lnTo>
                      <a:pt x="3027" y="2494"/>
                    </a:lnTo>
                    <a:lnTo>
                      <a:pt x="3031" y="2537"/>
                    </a:lnTo>
                    <a:lnTo>
                      <a:pt x="3035" y="2579"/>
                    </a:lnTo>
                    <a:lnTo>
                      <a:pt x="3042" y="2620"/>
                    </a:lnTo>
                    <a:lnTo>
                      <a:pt x="3047" y="2662"/>
                    </a:lnTo>
                    <a:lnTo>
                      <a:pt x="3051" y="2703"/>
                    </a:lnTo>
                    <a:lnTo>
                      <a:pt x="3051" y="2745"/>
                    </a:lnTo>
                    <a:lnTo>
                      <a:pt x="3048" y="2788"/>
                    </a:lnTo>
                    <a:lnTo>
                      <a:pt x="3021" y="2784"/>
                    </a:lnTo>
                    <a:lnTo>
                      <a:pt x="2994" y="2782"/>
                    </a:lnTo>
                    <a:lnTo>
                      <a:pt x="2966" y="2779"/>
                    </a:lnTo>
                    <a:lnTo>
                      <a:pt x="2938" y="2776"/>
                    </a:lnTo>
                    <a:lnTo>
                      <a:pt x="2910" y="2773"/>
                    </a:lnTo>
                    <a:lnTo>
                      <a:pt x="2883" y="2772"/>
                    </a:lnTo>
                    <a:lnTo>
                      <a:pt x="2855" y="2769"/>
                    </a:lnTo>
                    <a:lnTo>
                      <a:pt x="2827" y="2768"/>
                    </a:lnTo>
                    <a:lnTo>
                      <a:pt x="2800" y="2768"/>
                    </a:lnTo>
                    <a:lnTo>
                      <a:pt x="2772" y="2769"/>
                    </a:lnTo>
                    <a:lnTo>
                      <a:pt x="2744" y="2771"/>
                    </a:lnTo>
                    <a:lnTo>
                      <a:pt x="2718" y="2774"/>
                    </a:lnTo>
                    <a:lnTo>
                      <a:pt x="2691" y="2777"/>
                    </a:lnTo>
                    <a:lnTo>
                      <a:pt x="2664" y="2783"/>
                    </a:lnTo>
                    <a:lnTo>
                      <a:pt x="2639" y="2790"/>
                    </a:lnTo>
                    <a:lnTo>
                      <a:pt x="2614" y="2799"/>
                    </a:lnTo>
                    <a:lnTo>
                      <a:pt x="2600" y="2799"/>
                    </a:lnTo>
                    <a:lnTo>
                      <a:pt x="2586" y="2798"/>
                    </a:lnTo>
                    <a:lnTo>
                      <a:pt x="2572" y="2798"/>
                    </a:lnTo>
                    <a:lnTo>
                      <a:pt x="2558" y="2797"/>
                    </a:lnTo>
                    <a:lnTo>
                      <a:pt x="2544" y="2796"/>
                    </a:lnTo>
                    <a:lnTo>
                      <a:pt x="2530" y="2795"/>
                    </a:lnTo>
                    <a:lnTo>
                      <a:pt x="2518" y="2794"/>
                    </a:lnTo>
                    <a:lnTo>
                      <a:pt x="2504" y="2792"/>
                    </a:lnTo>
                    <a:lnTo>
                      <a:pt x="2491" y="2792"/>
                    </a:lnTo>
                    <a:lnTo>
                      <a:pt x="2477" y="2791"/>
                    </a:lnTo>
                    <a:lnTo>
                      <a:pt x="2463" y="2790"/>
                    </a:lnTo>
                    <a:lnTo>
                      <a:pt x="2451" y="2789"/>
                    </a:lnTo>
                    <a:lnTo>
                      <a:pt x="2437" y="2789"/>
                    </a:lnTo>
                    <a:lnTo>
                      <a:pt x="2423" y="2789"/>
                    </a:lnTo>
                    <a:lnTo>
                      <a:pt x="2409" y="2789"/>
                    </a:lnTo>
                    <a:lnTo>
                      <a:pt x="2395" y="2789"/>
                    </a:lnTo>
                    <a:lnTo>
                      <a:pt x="2371" y="2786"/>
                    </a:lnTo>
                    <a:lnTo>
                      <a:pt x="2347" y="2782"/>
                    </a:lnTo>
                    <a:lnTo>
                      <a:pt x="2324" y="2777"/>
                    </a:lnTo>
                    <a:lnTo>
                      <a:pt x="2299" y="2774"/>
                    </a:lnTo>
                    <a:lnTo>
                      <a:pt x="2275" y="2769"/>
                    </a:lnTo>
                    <a:lnTo>
                      <a:pt x="2251" y="2766"/>
                    </a:lnTo>
                    <a:lnTo>
                      <a:pt x="2228" y="2761"/>
                    </a:lnTo>
                    <a:lnTo>
                      <a:pt x="2203" y="2758"/>
                    </a:lnTo>
                    <a:lnTo>
                      <a:pt x="2179" y="2756"/>
                    </a:lnTo>
                    <a:lnTo>
                      <a:pt x="2155" y="2752"/>
                    </a:lnTo>
                    <a:lnTo>
                      <a:pt x="2129" y="2750"/>
                    </a:lnTo>
                    <a:lnTo>
                      <a:pt x="2105" y="2749"/>
                    </a:lnTo>
                    <a:lnTo>
                      <a:pt x="2080" y="2747"/>
                    </a:lnTo>
                    <a:lnTo>
                      <a:pt x="2055" y="2747"/>
                    </a:lnTo>
                    <a:lnTo>
                      <a:pt x="2030" y="2749"/>
                    </a:lnTo>
                    <a:lnTo>
                      <a:pt x="2005" y="2750"/>
                    </a:lnTo>
                    <a:lnTo>
                      <a:pt x="1707" y="2801"/>
                    </a:lnTo>
                    <a:lnTo>
                      <a:pt x="1688" y="2799"/>
                    </a:lnTo>
                    <a:lnTo>
                      <a:pt x="1670" y="2796"/>
                    </a:lnTo>
                    <a:lnTo>
                      <a:pt x="1651" y="2792"/>
                    </a:lnTo>
                    <a:lnTo>
                      <a:pt x="1634" y="2788"/>
                    </a:lnTo>
                    <a:lnTo>
                      <a:pt x="1616" y="2783"/>
                    </a:lnTo>
                    <a:lnTo>
                      <a:pt x="1599" y="2779"/>
                    </a:lnTo>
                    <a:lnTo>
                      <a:pt x="1581" y="2775"/>
                    </a:lnTo>
                    <a:lnTo>
                      <a:pt x="1562" y="2773"/>
                    </a:lnTo>
                    <a:lnTo>
                      <a:pt x="1536" y="2771"/>
                    </a:lnTo>
                    <a:lnTo>
                      <a:pt x="1508" y="2767"/>
                    </a:lnTo>
                    <a:lnTo>
                      <a:pt x="1481" y="2764"/>
                    </a:lnTo>
                    <a:lnTo>
                      <a:pt x="1453" y="2760"/>
                    </a:lnTo>
                    <a:lnTo>
                      <a:pt x="1427" y="2757"/>
                    </a:lnTo>
                    <a:lnTo>
                      <a:pt x="1400" y="2753"/>
                    </a:lnTo>
                    <a:lnTo>
                      <a:pt x="1373" y="2750"/>
                    </a:lnTo>
                    <a:lnTo>
                      <a:pt x="1346" y="2746"/>
                    </a:lnTo>
                    <a:lnTo>
                      <a:pt x="1318" y="2744"/>
                    </a:lnTo>
                    <a:lnTo>
                      <a:pt x="1292" y="2742"/>
                    </a:lnTo>
                    <a:lnTo>
                      <a:pt x="1264" y="2739"/>
                    </a:lnTo>
                    <a:lnTo>
                      <a:pt x="1236" y="2738"/>
                    </a:lnTo>
                    <a:lnTo>
                      <a:pt x="1209" y="2737"/>
                    </a:lnTo>
                    <a:lnTo>
                      <a:pt x="1181" y="2737"/>
                    </a:lnTo>
                    <a:lnTo>
                      <a:pt x="1153" y="2738"/>
                    </a:lnTo>
                    <a:lnTo>
                      <a:pt x="1125" y="2739"/>
                    </a:lnTo>
                    <a:lnTo>
                      <a:pt x="878" y="2757"/>
                    </a:lnTo>
                    <a:lnTo>
                      <a:pt x="615" y="2742"/>
                    </a:lnTo>
                    <a:lnTo>
                      <a:pt x="325" y="2758"/>
                    </a:lnTo>
                    <a:lnTo>
                      <a:pt x="16" y="2732"/>
                    </a:lnTo>
                    <a:lnTo>
                      <a:pt x="17" y="2700"/>
                    </a:lnTo>
                    <a:lnTo>
                      <a:pt x="24" y="2669"/>
                    </a:lnTo>
                    <a:lnTo>
                      <a:pt x="32" y="2640"/>
                    </a:lnTo>
                    <a:lnTo>
                      <a:pt x="38" y="2609"/>
                    </a:lnTo>
                    <a:lnTo>
                      <a:pt x="46" y="2551"/>
                    </a:lnTo>
                    <a:lnTo>
                      <a:pt x="48" y="2494"/>
                    </a:lnTo>
                    <a:lnTo>
                      <a:pt x="47" y="2439"/>
                    </a:lnTo>
                    <a:lnTo>
                      <a:pt x="44" y="2383"/>
                    </a:lnTo>
                    <a:lnTo>
                      <a:pt x="36" y="2328"/>
                    </a:lnTo>
                    <a:lnTo>
                      <a:pt x="26" y="2274"/>
                    </a:lnTo>
                    <a:lnTo>
                      <a:pt x="16" y="2220"/>
                    </a:lnTo>
                    <a:lnTo>
                      <a:pt x="5" y="2168"/>
                    </a:lnTo>
                    <a:lnTo>
                      <a:pt x="6" y="2128"/>
                    </a:lnTo>
                    <a:lnTo>
                      <a:pt x="11" y="2089"/>
                    </a:lnTo>
                    <a:lnTo>
                      <a:pt x="16" y="2049"/>
                    </a:lnTo>
                    <a:lnTo>
                      <a:pt x="17" y="2009"/>
                    </a:lnTo>
                    <a:lnTo>
                      <a:pt x="13" y="1901"/>
                    </a:lnTo>
                    <a:lnTo>
                      <a:pt x="7" y="1794"/>
                    </a:lnTo>
                    <a:lnTo>
                      <a:pt x="6" y="1687"/>
                    </a:lnTo>
                    <a:lnTo>
                      <a:pt x="17" y="1579"/>
                    </a:lnTo>
                    <a:lnTo>
                      <a:pt x="32" y="1537"/>
                    </a:lnTo>
                    <a:lnTo>
                      <a:pt x="43" y="1495"/>
                    </a:lnTo>
                    <a:lnTo>
                      <a:pt x="48" y="1450"/>
                    </a:lnTo>
                    <a:lnTo>
                      <a:pt x="51" y="1405"/>
                    </a:lnTo>
                    <a:lnTo>
                      <a:pt x="47" y="1361"/>
                    </a:lnTo>
                    <a:lnTo>
                      <a:pt x="40" y="1317"/>
                    </a:lnTo>
                    <a:lnTo>
                      <a:pt x="28" y="1274"/>
                    </a:lnTo>
                    <a:lnTo>
                      <a:pt x="9" y="1235"/>
                    </a:lnTo>
                    <a:lnTo>
                      <a:pt x="7" y="1208"/>
                    </a:lnTo>
                    <a:lnTo>
                      <a:pt x="9" y="1183"/>
                    </a:lnTo>
                    <a:lnTo>
                      <a:pt x="14" y="1158"/>
                    </a:lnTo>
                    <a:lnTo>
                      <a:pt x="21" y="1134"/>
                    </a:lnTo>
                    <a:lnTo>
                      <a:pt x="25" y="1110"/>
                    </a:lnTo>
                    <a:lnTo>
                      <a:pt x="29" y="1086"/>
                    </a:lnTo>
                    <a:lnTo>
                      <a:pt x="28" y="1060"/>
                    </a:lnTo>
                    <a:lnTo>
                      <a:pt x="21" y="1035"/>
                    </a:lnTo>
                    <a:lnTo>
                      <a:pt x="9" y="1002"/>
                    </a:lnTo>
                    <a:lnTo>
                      <a:pt x="2" y="968"/>
                    </a:lnTo>
                    <a:lnTo>
                      <a:pt x="0" y="932"/>
                    </a:lnTo>
                    <a:lnTo>
                      <a:pt x="5" y="896"/>
                    </a:lnTo>
                    <a:lnTo>
                      <a:pt x="11" y="845"/>
                    </a:lnTo>
                    <a:lnTo>
                      <a:pt x="23" y="796"/>
                    </a:lnTo>
                    <a:lnTo>
                      <a:pt x="36" y="747"/>
                    </a:lnTo>
                    <a:lnTo>
                      <a:pt x="48" y="697"/>
                    </a:lnTo>
                    <a:lnTo>
                      <a:pt x="59" y="649"/>
                    </a:lnTo>
                    <a:lnTo>
                      <a:pt x="66" y="598"/>
                    </a:lnTo>
                    <a:lnTo>
                      <a:pt x="66" y="546"/>
                    </a:lnTo>
                    <a:lnTo>
                      <a:pt x="59" y="493"/>
                    </a:lnTo>
                    <a:lnTo>
                      <a:pt x="50" y="450"/>
                    </a:lnTo>
                    <a:lnTo>
                      <a:pt x="43" y="405"/>
                    </a:lnTo>
                    <a:lnTo>
                      <a:pt x="37" y="361"/>
                    </a:lnTo>
                    <a:lnTo>
                      <a:pt x="32" y="316"/>
                    </a:lnTo>
                    <a:lnTo>
                      <a:pt x="28" y="271"/>
                    </a:lnTo>
                    <a:lnTo>
                      <a:pt x="23" y="226"/>
                    </a:lnTo>
                    <a:lnTo>
                      <a:pt x="17" y="181"/>
                    </a:lnTo>
                    <a:lnTo>
                      <a:pt x="11" y="136"/>
                    </a:lnTo>
                    <a:lnTo>
                      <a:pt x="11" y="110"/>
                    </a:lnTo>
                    <a:lnTo>
                      <a:pt x="9" y="85"/>
                    </a:lnTo>
                    <a:lnTo>
                      <a:pt x="9" y="58"/>
                    </a:lnTo>
                    <a:lnTo>
                      <a:pt x="14" y="34"/>
                    </a:lnTo>
                    <a:lnTo>
                      <a:pt x="61" y="35"/>
                    </a:lnTo>
                    <a:lnTo>
                      <a:pt x="107" y="35"/>
                    </a:lnTo>
                    <a:lnTo>
                      <a:pt x="155" y="35"/>
                    </a:lnTo>
                    <a:lnTo>
                      <a:pt x="202" y="34"/>
                    </a:lnTo>
                    <a:lnTo>
                      <a:pt x="249" y="34"/>
                    </a:lnTo>
                    <a:lnTo>
                      <a:pt x="296" y="33"/>
                    </a:lnTo>
                    <a:lnTo>
                      <a:pt x="343" y="32"/>
                    </a:lnTo>
                    <a:lnTo>
                      <a:pt x="390" y="30"/>
                    </a:lnTo>
                    <a:lnTo>
                      <a:pt x="437" y="30"/>
                    </a:lnTo>
                    <a:lnTo>
                      <a:pt x="484" y="30"/>
                    </a:lnTo>
                    <a:lnTo>
                      <a:pt x="530" y="32"/>
                    </a:lnTo>
                    <a:lnTo>
                      <a:pt x="576" y="33"/>
                    </a:lnTo>
                    <a:lnTo>
                      <a:pt x="624" y="35"/>
                    </a:lnTo>
                    <a:lnTo>
                      <a:pt x="670" y="39"/>
                    </a:lnTo>
                    <a:lnTo>
                      <a:pt x="715" y="43"/>
                    </a:lnTo>
                    <a:lnTo>
                      <a:pt x="761" y="50"/>
                    </a:lnTo>
                    <a:lnTo>
                      <a:pt x="789" y="48"/>
                    </a:lnTo>
                    <a:lnTo>
                      <a:pt x="817" y="44"/>
                    </a:lnTo>
                    <a:lnTo>
                      <a:pt x="845" y="40"/>
                    </a:lnTo>
                    <a:lnTo>
                      <a:pt x="872" y="35"/>
                    </a:lnTo>
                    <a:lnTo>
                      <a:pt x="900" y="30"/>
                    </a:lnTo>
                    <a:lnTo>
                      <a:pt x="927" y="26"/>
                    </a:lnTo>
                    <a:lnTo>
                      <a:pt x="954" y="20"/>
                    </a:lnTo>
                    <a:lnTo>
                      <a:pt x="982" y="15"/>
                    </a:lnTo>
                    <a:lnTo>
                      <a:pt x="1009" y="11"/>
                    </a:lnTo>
                    <a:lnTo>
                      <a:pt x="1036" y="7"/>
                    </a:lnTo>
                    <a:lnTo>
                      <a:pt x="1064" y="4"/>
                    </a:lnTo>
                    <a:lnTo>
                      <a:pt x="1092" y="2"/>
                    </a:lnTo>
                    <a:lnTo>
                      <a:pt x="1120" y="0"/>
                    </a:lnTo>
                    <a:lnTo>
                      <a:pt x="1147" y="0"/>
                    </a:lnTo>
                    <a:lnTo>
                      <a:pt x="1176" y="2"/>
                    </a:lnTo>
                    <a:lnTo>
                      <a:pt x="1205" y="5"/>
                    </a:lnTo>
                    <a:lnTo>
                      <a:pt x="1344" y="35"/>
                    </a:lnTo>
                    <a:close/>
                  </a:path>
                </a:pathLst>
              </a:custGeom>
              <a:solidFill>
                <a:srgbClr val="005B7F"/>
              </a:solidFill>
              <a:ln w="3175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/>
              </a:p>
            </p:txBody>
          </p:sp>
          <p:sp>
            <p:nvSpPr>
              <p:cNvPr id="73745" name="Freeform 203"/>
              <p:cNvSpPr>
                <a:spLocks/>
              </p:cNvSpPr>
              <p:nvPr/>
            </p:nvSpPr>
            <p:spPr bwMode="auto">
              <a:xfrm>
                <a:off x="4041" y="2337"/>
                <a:ext cx="225" cy="215"/>
              </a:xfrm>
              <a:custGeom>
                <a:avLst/>
                <a:gdLst>
                  <a:gd name="T0" fmla="*/ 0 w 1128"/>
                  <a:gd name="T1" fmla="*/ 0 h 1074"/>
                  <a:gd name="T2" fmla="*/ 0 w 1128"/>
                  <a:gd name="T3" fmla="*/ 0 h 1074"/>
                  <a:gd name="T4" fmla="*/ 0 w 1128"/>
                  <a:gd name="T5" fmla="*/ 0 h 1074"/>
                  <a:gd name="T6" fmla="*/ 0 w 1128"/>
                  <a:gd name="T7" fmla="*/ 0 h 1074"/>
                  <a:gd name="T8" fmla="*/ 0 w 1128"/>
                  <a:gd name="T9" fmla="*/ 0 h 1074"/>
                  <a:gd name="T10" fmla="*/ 0 w 1128"/>
                  <a:gd name="T11" fmla="*/ 0 h 1074"/>
                  <a:gd name="T12" fmla="*/ 0 w 1128"/>
                  <a:gd name="T13" fmla="*/ 0 h 1074"/>
                  <a:gd name="T14" fmla="*/ 0 w 1128"/>
                  <a:gd name="T15" fmla="*/ 0 h 1074"/>
                  <a:gd name="T16" fmla="*/ 0 w 1128"/>
                  <a:gd name="T17" fmla="*/ 0 h 1074"/>
                  <a:gd name="T18" fmla="*/ 0 w 1128"/>
                  <a:gd name="T19" fmla="*/ 0 h 1074"/>
                  <a:gd name="T20" fmla="*/ 0 w 1128"/>
                  <a:gd name="T21" fmla="*/ 0 h 1074"/>
                  <a:gd name="T22" fmla="*/ 0 w 1128"/>
                  <a:gd name="T23" fmla="*/ 0 h 1074"/>
                  <a:gd name="T24" fmla="*/ 0 w 1128"/>
                  <a:gd name="T25" fmla="*/ 0 h 1074"/>
                  <a:gd name="T26" fmla="*/ 0 w 1128"/>
                  <a:gd name="T27" fmla="*/ 0 h 1074"/>
                  <a:gd name="T28" fmla="*/ 0 w 1128"/>
                  <a:gd name="T29" fmla="*/ 0 h 1074"/>
                  <a:gd name="T30" fmla="*/ 0 w 1128"/>
                  <a:gd name="T31" fmla="*/ 0 h 1074"/>
                  <a:gd name="T32" fmla="*/ 0 w 1128"/>
                  <a:gd name="T33" fmla="*/ 0 h 1074"/>
                  <a:gd name="T34" fmla="*/ 0 w 1128"/>
                  <a:gd name="T35" fmla="*/ 0 h 1074"/>
                  <a:gd name="T36" fmla="*/ 0 w 1128"/>
                  <a:gd name="T37" fmla="*/ 0 h 1074"/>
                  <a:gd name="T38" fmla="*/ 0 w 1128"/>
                  <a:gd name="T39" fmla="*/ 0 h 1074"/>
                  <a:gd name="T40" fmla="*/ 0 w 1128"/>
                  <a:gd name="T41" fmla="*/ 0 h 1074"/>
                  <a:gd name="T42" fmla="*/ 0 w 1128"/>
                  <a:gd name="T43" fmla="*/ 0 h 1074"/>
                  <a:gd name="T44" fmla="*/ 0 w 1128"/>
                  <a:gd name="T45" fmla="*/ 0 h 1074"/>
                  <a:gd name="T46" fmla="*/ 0 w 1128"/>
                  <a:gd name="T47" fmla="*/ 0 h 1074"/>
                  <a:gd name="T48" fmla="*/ 0 w 1128"/>
                  <a:gd name="T49" fmla="*/ 0 h 1074"/>
                  <a:gd name="T50" fmla="*/ 0 w 1128"/>
                  <a:gd name="T51" fmla="*/ 0 h 1074"/>
                  <a:gd name="T52" fmla="*/ 0 w 1128"/>
                  <a:gd name="T53" fmla="*/ 0 h 1074"/>
                  <a:gd name="T54" fmla="*/ 0 w 1128"/>
                  <a:gd name="T55" fmla="*/ 0 h 1074"/>
                  <a:gd name="T56" fmla="*/ 0 w 1128"/>
                  <a:gd name="T57" fmla="*/ 0 h 1074"/>
                  <a:gd name="T58" fmla="*/ 0 w 1128"/>
                  <a:gd name="T59" fmla="*/ 0 h 1074"/>
                  <a:gd name="T60" fmla="*/ 0 w 1128"/>
                  <a:gd name="T61" fmla="*/ 0 h 1074"/>
                  <a:gd name="T62" fmla="*/ 0 w 1128"/>
                  <a:gd name="T63" fmla="*/ 0 h 1074"/>
                  <a:gd name="T64" fmla="*/ 0 w 1128"/>
                  <a:gd name="T65" fmla="*/ 0 h 1074"/>
                  <a:gd name="T66" fmla="*/ 0 w 1128"/>
                  <a:gd name="T67" fmla="*/ 0 h 1074"/>
                  <a:gd name="T68" fmla="*/ 0 w 1128"/>
                  <a:gd name="T69" fmla="*/ 0 h 1074"/>
                  <a:gd name="T70" fmla="*/ 0 w 1128"/>
                  <a:gd name="T71" fmla="*/ 0 h 1074"/>
                  <a:gd name="T72" fmla="*/ 0 w 1128"/>
                  <a:gd name="T73" fmla="*/ 0 h 1074"/>
                  <a:gd name="T74" fmla="*/ 0 w 1128"/>
                  <a:gd name="T75" fmla="*/ 0 h 1074"/>
                  <a:gd name="T76" fmla="*/ 0 w 1128"/>
                  <a:gd name="T77" fmla="*/ 0 h 1074"/>
                  <a:gd name="T78" fmla="*/ 0 w 1128"/>
                  <a:gd name="T79" fmla="*/ 0 h 1074"/>
                  <a:gd name="T80" fmla="*/ 0 w 1128"/>
                  <a:gd name="T81" fmla="*/ 0 h 1074"/>
                  <a:gd name="T82" fmla="*/ 0 w 1128"/>
                  <a:gd name="T83" fmla="*/ 0 h 1074"/>
                  <a:gd name="T84" fmla="*/ 0 w 1128"/>
                  <a:gd name="T85" fmla="*/ 0 h 1074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1128"/>
                  <a:gd name="T130" fmla="*/ 0 h 1074"/>
                  <a:gd name="T131" fmla="*/ 1128 w 1128"/>
                  <a:gd name="T132" fmla="*/ 1074 h 1074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1128" h="1074">
                    <a:moveTo>
                      <a:pt x="1128" y="15"/>
                    </a:moveTo>
                    <a:lnTo>
                      <a:pt x="1112" y="26"/>
                    </a:lnTo>
                    <a:lnTo>
                      <a:pt x="1094" y="35"/>
                    </a:lnTo>
                    <a:lnTo>
                      <a:pt x="1077" y="44"/>
                    </a:lnTo>
                    <a:lnTo>
                      <a:pt x="1061" y="52"/>
                    </a:lnTo>
                    <a:lnTo>
                      <a:pt x="1043" y="62"/>
                    </a:lnTo>
                    <a:lnTo>
                      <a:pt x="1026" y="71"/>
                    </a:lnTo>
                    <a:lnTo>
                      <a:pt x="1009" y="79"/>
                    </a:lnTo>
                    <a:lnTo>
                      <a:pt x="991" y="88"/>
                    </a:lnTo>
                    <a:lnTo>
                      <a:pt x="974" y="98"/>
                    </a:lnTo>
                    <a:lnTo>
                      <a:pt x="958" y="108"/>
                    </a:lnTo>
                    <a:lnTo>
                      <a:pt x="941" y="118"/>
                    </a:lnTo>
                    <a:lnTo>
                      <a:pt x="924" y="130"/>
                    </a:lnTo>
                    <a:lnTo>
                      <a:pt x="908" y="141"/>
                    </a:lnTo>
                    <a:lnTo>
                      <a:pt x="892" y="154"/>
                    </a:lnTo>
                    <a:lnTo>
                      <a:pt x="877" y="167"/>
                    </a:lnTo>
                    <a:lnTo>
                      <a:pt x="862" y="182"/>
                    </a:lnTo>
                    <a:lnTo>
                      <a:pt x="844" y="198"/>
                    </a:lnTo>
                    <a:lnTo>
                      <a:pt x="826" y="215"/>
                    </a:lnTo>
                    <a:lnTo>
                      <a:pt x="810" y="233"/>
                    </a:lnTo>
                    <a:lnTo>
                      <a:pt x="795" y="250"/>
                    </a:lnTo>
                    <a:lnTo>
                      <a:pt x="780" y="267"/>
                    </a:lnTo>
                    <a:lnTo>
                      <a:pt x="766" y="286"/>
                    </a:lnTo>
                    <a:lnTo>
                      <a:pt x="752" y="304"/>
                    </a:lnTo>
                    <a:lnTo>
                      <a:pt x="738" y="322"/>
                    </a:lnTo>
                    <a:lnTo>
                      <a:pt x="725" y="340"/>
                    </a:lnTo>
                    <a:lnTo>
                      <a:pt x="711" y="359"/>
                    </a:lnTo>
                    <a:lnTo>
                      <a:pt x="696" y="377"/>
                    </a:lnTo>
                    <a:lnTo>
                      <a:pt x="681" y="394"/>
                    </a:lnTo>
                    <a:lnTo>
                      <a:pt x="666" y="412"/>
                    </a:lnTo>
                    <a:lnTo>
                      <a:pt x="649" y="429"/>
                    </a:lnTo>
                    <a:lnTo>
                      <a:pt x="633" y="446"/>
                    </a:lnTo>
                    <a:lnTo>
                      <a:pt x="615" y="463"/>
                    </a:lnTo>
                    <a:lnTo>
                      <a:pt x="588" y="474"/>
                    </a:lnTo>
                    <a:lnTo>
                      <a:pt x="562" y="488"/>
                    </a:lnTo>
                    <a:lnTo>
                      <a:pt x="535" y="504"/>
                    </a:lnTo>
                    <a:lnTo>
                      <a:pt x="508" y="520"/>
                    </a:lnTo>
                    <a:lnTo>
                      <a:pt x="484" y="539"/>
                    </a:lnTo>
                    <a:lnTo>
                      <a:pt x="459" y="560"/>
                    </a:lnTo>
                    <a:lnTo>
                      <a:pt x="435" y="580"/>
                    </a:lnTo>
                    <a:lnTo>
                      <a:pt x="413" y="602"/>
                    </a:lnTo>
                    <a:lnTo>
                      <a:pt x="389" y="627"/>
                    </a:lnTo>
                    <a:lnTo>
                      <a:pt x="369" y="650"/>
                    </a:lnTo>
                    <a:lnTo>
                      <a:pt x="349" y="675"/>
                    </a:lnTo>
                    <a:lnTo>
                      <a:pt x="329" y="701"/>
                    </a:lnTo>
                    <a:lnTo>
                      <a:pt x="312" y="726"/>
                    </a:lnTo>
                    <a:lnTo>
                      <a:pt x="296" y="753"/>
                    </a:lnTo>
                    <a:lnTo>
                      <a:pt x="281" y="778"/>
                    </a:lnTo>
                    <a:lnTo>
                      <a:pt x="268" y="805"/>
                    </a:lnTo>
                    <a:lnTo>
                      <a:pt x="254" y="833"/>
                    </a:lnTo>
                    <a:lnTo>
                      <a:pt x="239" y="864"/>
                    </a:lnTo>
                    <a:lnTo>
                      <a:pt x="225" y="892"/>
                    </a:lnTo>
                    <a:lnTo>
                      <a:pt x="212" y="922"/>
                    </a:lnTo>
                    <a:lnTo>
                      <a:pt x="197" y="951"/>
                    </a:lnTo>
                    <a:lnTo>
                      <a:pt x="180" y="980"/>
                    </a:lnTo>
                    <a:lnTo>
                      <a:pt x="165" y="1009"/>
                    </a:lnTo>
                    <a:lnTo>
                      <a:pt x="148" y="1038"/>
                    </a:lnTo>
                    <a:lnTo>
                      <a:pt x="127" y="1037"/>
                    </a:lnTo>
                    <a:lnTo>
                      <a:pt x="108" y="1038"/>
                    </a:lnTo>
                    <a:lnTo>
                      <a:pt x="88" y="1041"/>
                    </a:lnTo>
                    <a:lnTo>
                      <a:pt x="69" y="1047"/>
                    </a:lnTo>
                    <a:lnTo>
                      <a:pt x="51" y="1054"/>
                    </a:lnTo>
                    <a:lnTo>
                      <a:pt x="34" y="1061"/>
                    </a:lnTo>
                    <a:lnTo>
                      <a:pt x="16" y="1068"/>
                    </a:lnTo>
                    <a:lnTo>
                      <a:pt x="0" y="1074"/>
                    </a:lnTo>
                    <a:lnTo>
                      <a:pt x="15" y="1052"/>
                    </a:lnTo>
                    <a:lnTo>
                      <a:pt x="29" y="1031"/>
                    </a:lnTo>
                    <a:lnTo>
                      <a:pt x="42" y="1009"/>
                    </a:lnTo>
                    <a:lnTo>
                      <a:pt x="56" y="987"/>
                    </a:lnTo>
                    <a:lnTo>
                      <a:pt x="68" y="965"/>
                    </a:lnTo>
                    <a:lnTo>
                      <a:pt x="82" y="943"/>
                    </a:lnTo>
                    <a:lnTo>
                      <a:pt x="95" y="921"/>
                    </a:lnTo>
                    <a:lnTo>
                      <a:pt x="109" y="899"/>
                    </a:lnTo>
                    <a:lnTo>
                      <a:pt x="123" y="877"/>
                    </a:lnTo>
                    <a:lnTo>
                      <a:pt x="136" y="855"/>
                    </a:lnTo>
                    <a:lnTo>
                      <a:pt x="151" y="835"/>
                    </a:lnTo>
                    <a:lnTo>
                      <a:pt x="166" y="814"/>
                    </a:lnTo>
                    <a:lnTo>
                      <a:pt x="183" y="793"/>
                    </a:lnTo>
                    <a:lnTo>
                      <a:pt x="199" y="772"/>
                    </a:lnTo>
                    <a:lnTo>
                      <a:pt x="217" y="753"/>
                    </a:lnTo>
                    <a:lnTo>
                      <a:pt x="236" y="733"/>
                    </a:lnTo>
                    <a:lnTo>
                      <a:pt x="252" y="714"/>
                    </a:lnTo>
                    <a:lnTo>
                      <a:pt x="267" y="697"/>
                    </a:lnTo>
                    <a:lnTo>
                      <a:pt x="283" y="679"/>
                    </a:lnTo>
                    <a:lnTo>
                      <a:pt x="297" y="660"/>
                    </a:lnTo>
                    <a:lnTo>
                      <a:pt x="312" y="640"/>
                    </a:lnTo>
                    <a:lnTo>
                      <a:pt x="326" y="622"/>
                    </a:lnTo>
                    <a:lnTo>
                      <a:pt x="340" y="604"/>
                    </a:lnTo>
                    <a:lnTo>
                      <a:pt x="354" y="584"/>
                    </a:lnTo>
                    <a:lnTo>
                      <a:pt x="368" y="564"/>
                    </a:lnTo>
                    <a:lnTo>
                      <a:pt x="380" y="546"/>
                    </a:lnTo>
                    <a:lnTo>
                      <a:pt x="394" y="526"/>
                    </a:lnTo>
                    <a:lnTo>
                      <a:pt x="407" y="506"/>
                    </a:lnTo>
                    <a:lnTo>
                      <a:pt x="420" y="487"/>
                    </a:lnTo>
                    <a:lnTo>
                      <a:pt x="432" y="467"/>
                    </a:lnTo>
                    <a:lnTo>
                      <a:pt x="444" y="447"/>
                    </a:lnTo>
                    <a:lnTo>
                      <a:pt x="456" y="428"/>
                    </a:lnTo>
                    <a:lnTo>
                      <a:pt x="467" y="416"/>
                    </a:lnTo>
                    <a:lnTo>
                      <a:pt x="478" y="406"/>
                    </a:lnTo>
                    <a:lnTo>
                      <a:pt x="490" y="395"/>
                    </a:lnTo>
                    <a:lnTo>
                      <a:pt x="502" y="386"/>
                    </a:lnTo>
                    <a:lnTo>
                      <a:pt x="514" y="377"/>
                    </a:lnTo>
                    <a:lnTo>
                      <a:pt x="527" y="369"/>
                    </a:lnTo>
                    <a:lnTo>
                      <a:pt x="539" y="360"/>
                    </a:lnTo>
                    <a:lnTo>
                      <a:pt x="550" y="349"/>
                    </a:lnTo>
                    <a:lnTo>
                      <a:pt x="659" y="207"/>
                    </a:lnTo>
                    <a:lnTo>
                      <a:pt x="681" y="191"/>
                    </a:lnTo>
                    <a:lnTo>
                      <a:pt x="704" y="174"/>
                    </a:lnTo>
                    <a:lnTo>
                      <a:pt x="726" y="157"/>
                    </a:lnTo>
                    <a:lnTo>
                      <a:pt x="749" y="141"/>
                    </a:lnTo>
                    <a:lnTo>
                      <a:pt x="771" y="125"/>
                    </a:lnTo>
                    <a:lnTo>
                      <a:pt x="794" y="110"/>
                    </a:lnTo>
                    <a:lnTo>
                      <a:pt x="818" y="95"/>
                    </a:lnTo>
                    <a:lnTo>
                      <a:pt x="841" y="80"/>
                    </a:lnTo>
                    <a:lnTo>
                      <a:pt x="864" y="66"/>
                    </a:lnTo>
                    <a:lnTo>
                      <a:pt x="889" y="53"/>
                    </a:lnTo>
                    <a:lnTo>
                      <a:pt x="914" y="42"/>
                    </a:lnTo>
                    <a:lnTo>
                      <a:pt x="938" y="31"/>
                    </a:lnTo>
                    <a:lnTo>
                      <a:pt x="964" y="21"/>
                    </a:lnTo>
                    <a:lnTo>
                      <a:pt x="990" y="13"/>
                    </a:lnTo>
                    <a:lnTo>
                      <a:pt x="1017" y="6"/>
                    </a:lnTo>
                    <a:lnTo>
                      <a:pt x="1043" y="0"/>
                    </a:lnTo>
                    <a:lnTo>
                      <a:pt x="1055" y="1"/>
                    </a:lnTo>
                    <a:lnTo>
                      <a:pt x="1065" y="3"/>
                    </a:lnTo>
                    <a:lnTo>
                      <a:pt x="1077" y="4"/>
                    </a:lnTo>
                    <a:lnTo>
                      <a:pt x="1087" y="5"/>
                    </a:lnTo>
                    <a:lnTo>
                      <a:pt x="1098" y="6"/>
                    </a:lnTo>
                    <a:lnTo>
                      <a:pt x="1108" y="8"/>
                    </a:lnTo>
                    <a:lnTo>
                      <a:pt x="1119" y="12"/>
                    </a:lnTo>
                    <a:lnTo>
                      <a:pt x="1128" y="15"/>
                    </a:lnTo>
                    <a:close/>
                  </a:path>
                </a:pathLst>
              </a:custGeom>
              <a:solidFill>
                <a:srgbClr val="FF7FBF"/>
              </a:solidFill>
              <a:ln w="3175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/>
              </a:p>
            </p:txBody>
          </p:sp>
          <p:sp>
            <p:nvSpPr>
              <p:cNvPr id="73746" name="Freeform 204"/>
              <p:cNvSpPr>
                <a:spLocks/>
              </p:cNvSpPr>
              <p:nvPr/>
            </p:nvSpPr>
            <p:spPr bwMode="auto">
              <a:xfrm>
                <a:off x="4077" y="2339"/>
                <a:ext cx="531" cy="351"/>
              </a:xfrm>
              <a:custGeom>
                <a:avLst/>
                <a:gdLst>
                  <a:gd name="T0" fmla="*/ 0 w 2655"/>
                  <a:gd name="T1" fmla="*/ 0 h 1751"/>
                  <a:gd name="T2" fmla="*/ 0 w 2655"/>
                  <a:gd name="T3" fmla="*/ 0 h 1751"/>
                  <a:gd name="T4" fmla="*/ 0 w 2655"/>
                  <a:gd name="T5" fmla="*/ 0 h 1751"/>
                  <a:gd name="T6" fmla="*/ 0 w 2655"/>
                  <a:gd name="T7" fmla="*/ 0 h 1751"/>
                  <a:gd name="T8" fmla="*/ 0 w 2655"/>
                  <a:gd name="T9" fmla="*/ 0 h 1751"/>
                  <a:gd name="T10" fmla="*/ 0 w 2655"/>
                  <a:gd name="T11" fmla="*/ 0 h 1751"/>
                  <a:gd name="T12" fmla="*/ 0 w 2655"/>
                  <a:gd name="T13" fmla="*/ 0 h 1751"/>
                  <a:gd name="T14" fmla="*/ 0 w 2655"/>
                  <a:gd name="T15" fmla="*/ 0 h 1751"/>
                  <a:gd name="T16" fmla="*/ 0 w 2655"/>
                  <a:gd name="T17" fmla="*/ 0 h 1751"/>
                  <a:gd name="T18" fmla="*/ 0 w 2655"/>
                  <a:gd name="T19" fmla="*/ 0 h 1751"/>
                  <a:gd name="T20" fmla="*/ 0 w 2655"/>
                  <a:gd name="T21" fmla="*/ 0 h 1751"/>
                  <a:gd name="T22" fmla="*/ 0 w 2655"/>
                  <a:gd name="T23" fmla="*/ 0 h 1751"/>
                  <a:gd name="T24" fmla="*/ 0 w 2655"/>
                  <a:gd name="T25" fmla="*/ 0 h 1751"/>
                  <a:gd name="T26" fmla="*/ 0 w 2655"/>
                  <a:gd name="T27" fmla="*/ 0 h 1751"/>
                  <a:gd name="T28" fmla="*/ 0 w 2655"/>
                  <a:gd name="T29" fmla="*/ 0 h 1751"/>
                  <a:gd name="T30" fmla="*/ 0 w 2655"/>
                  <a:gd name="T31" fmla="*/ 0 h 1751"/>
                  <a:gd name="T32" fmla="*/ 0 w 2655"/>
                  <a:gd name="T33" fmla="*/ 0 h 1751"/>
                  <a:gd name="T34" fmla="*/ 0 w 2655"/>
                  <a:gd name="T35" fmla="*/ 0 h 1751"/>
                  <a:gd name="T36" fmla="*/ 0 w 2655"/>
                  <a:gd name="T37" fmla="*/ 0 h 1751"/>
                  <a:gd name="T38" fmla="*/ 0 w 2655"/>
                  <a:gd name="T39" fmla="*/ 0 h 1751"/>
                  <a:gd name="T40" fmla="*/ 0 w 2655"/>
                  <a:gd name="T41" fmla="*/ 0 h 1751"/>
                  <a:gd name="T42" fmla="*/ 0 w 2655"/>
                  <a:gd name="T43" fmla="*/ 0 h 1751"/>
                  <a:gd name="T44" fmla="*/ 0 w 2655"/>
                  <a:gd name="T45" fmla="*/ 0 h 1751"/>
                  <a:gd name="T46" fmla="*/ 0 w 2655"/>
                  <a:gd name="T47" fmla="*/ 0 h 1751"/>
                  <a:gd name="T48" fmla="*/ 0 w 2655"/>
                  <a:gd name="T49" fmla="*/ 0 h 1751"/>
                  <a:gd name="T50" fmla="*/ 0 w 2655"/>
                  <a:gd name="T51" fmla="*/ 0 h 1751"/>
                  <a:gd name="T52" fmla="*/ 0 w 2655"/>
                  <a:gd name="T53" fmla="*/ 0 h 1751"/>
                  <a:gd name="T54" fmla="*/ 0 w 2655"/>
                  <a:gd name="T55" fmla="*/ 0 h 1751"/>
                  <a:gd name="T56" fmla="*/ 0 w 2655"/>
                  <a:gd name="T57" fmla="*/ 0 h 1751"/>
                  <a:gd name="T58" fmla="*/ 0 w 2655"/>
                  <a:gd name="T59" fmla="*/ 0 h 1751"/>
                  <a:gd name="T60" fmla="*/ 0 w 2655"/>
                  <a:gd name="T61" fmla="*/ 0 h 1751"/>
                  <a:gd name="T62" fmla="*/ 0 w 2655"/>
                  <a:gd name="T63" fmla="*/ 0 h 1751"/>
                  <a:gd name="T64" fmla="*/ 0 w 2655"/>
                  <a:gd name="T65" fmla="*/ 0 h 1751"/>
                  <a:gd name="T66" fmla="*/ 0 w 2655"/>
                  <a:gd name="T67" fmla="*/ 0 h 1751"/>
                  <a:gd name="T68" fmla="*/ 0 w 2655"/>
                  <a:gd name="T69" fmla="*/ 0 h 1751"/>
                  <a:gd name="T70" fmla="*/ 0 w 2655"/>
                  <a:gd name="T71" fmla="*/ 0 h 1751"/>
                  <a:gd name="T72" fmla="*/ 0 w 2655"/>
                  <a:gd name="T73" fmla="*/ 0 h 1751"/>
                  <a:gd name="T74" fmla="*/ 0 w 2655"/>
                  <a:gd name="T75" fmla="*/ 0 h 1751"/>
                  <a:gd name="T76" fmla="*/ 0 w 2655"/>
                  <a:gd name="T77" fmla="*/ 0 h 1751"/>
                  <a:gd name="T78" fmla="*/ 0 w 2655"/>
                  <a:gd name="T79" fmla="*/ 0 h 1751"/>
                  <a:gd name="T80" fmla="*/ 0 w 2655"/>
                  <a:gd name="T81" fmla="*/ 0 h 1751"/>
                  <a:gd name="T82" fmla="*/ 0 w 2655"/>
                  <a:gd name="T83" fmla="*/ 0 h 1751"/>
                  <a:gd name="T84" fmla="*/ 0 w 2655"/>
                  <a:gd name="T85" fmla="*/ 0 h 1751"/>
                  <a:gd name="T86" fmla="*/ 0 w 2655"/>
                  <a:gd name="T87" fmla="*/ 0 h 1751"/>
                  <a:gd name="T88" fmla="*/ 0 w 2655"/>
                  <a:gd name="T89" fmla="*/ 0 h 1751"/>
                  <a:gd name="T90" fmla="*/ 0 w 2655"/>
                  <a:gd name="T91" fmla="*/ 0 h 1751"/>
                  <a:gd name="T92" fmla="*/ 0 w 2655"/>
                  <a:gd name="T93" fmla="*/ 0 h 1751"/>
                  <a:gd name="T94" fmla="*/ 0 w 2655"/>
                  <a:gd name="T95" fmla="*/ 0 h 1751"/>
                  <a:gd name="T96" fmla="*/ 0 w 2655"/>
                  <a:gd name="T97" fmla="*/ 0 h 1751"/>
                  <a:gd name="T98" fmla="*/ 0 w 2655"/>
                  <a:gd name="T99" fmla="*/ 0 h 1751"/>
                  <a:gd name="T100" fmla="*/ 0 w 2655"/>
                  <a:gd name="T101" fmla="*/ 0 h 1751"/>
                  <a:gd name="T102" fmla="*/ 0 w 2655"/>
                  <a:gd name="T103" fmla="*/ 0 h 1751"/>
                  <a:gd name="T104" fmla="*/ 0 w 2655"/>
                  <a:gd name="T105" fmla="*/ 0 h 1751"/>
                  <a:gd name="T106" fmla="*/ 0 w 2655"/>
                  <a:gd name="T107" fmla="*/ 0 h 1751"/>
                  <a:gd name="T108" fmla="*/ 0 w 2655"/>
                  <a:gd name="T109" fmla="*/ 0 h 1751"/>
                  <a:gd name="T110" fmla="*/ 0 w 2655"/>
                  <a:gd name="T111" fmla="*/ 0 h 1751"/>
                  <a:gd name="T112" fmla="*/ 0 w 2655"/>
                  <a:gd name="T113" fmla="*/ 0 h 1751"/>
                  <a:gd name="T114" fmla="*/ 0 w 2655"/>
                  <a:gd name="T115" fmla="*/ 0 h 1751"/>
                  <a:gd name="T116" fmla="*/ 0 w 2655"/>
                  <a:gd name="T117" fmla="*/ 0 h 1751"/>
                  <a:gd name="T118" fmla="*/ 0 w 2655"/>
                  <a:gd name="T119" fmla="*/ 0 h 1751"/>
                  <a:gd name="T120" fmla="*/ 0 w 2655"/>
                  <a:gd name="T121" fmla="*/ 0 h 1751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2655"/>
                  <a:gd name="T184" fmla="*/ 0 h 1751"/>
                  <a:gd name="T185" fmla="*/ 2655 w 2655"/>
                  <a:gd name="T186" fmla="*/ 1751 h 1751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2655" h="1751">
                    <a:moveTo>
                      <a:pt x="1592" y="28"/>
                    </a:moveTo>
                    <a:lnTo>
                      <a:pt x="1576" y="32"/>
                    </a:lnTo>
                    <a:lnTo>
                      <a:pt x="1561" y="37"/>
                    </a:lnTo>
                    <a:lnTo>
                      <a:pt x="1544" y="40"/>
                    </a:lnTo>
                    <a:lnTo>
                      <a:pt x="1528" y="45"/>
                    </a:lnTo>
                    <a:lnTo>
                      <a:pt x="1512" y="48"/>
                    </a:lnTo>
                    <a:lnTo>
                      <a:pt x="1496" y="53"/>
                    </a:lnTo>
                    <a:lnTo>
                      <a:pt x="1480" y="56"/>
                    </a:lnTo>
                    <a:lnTo>
                      <a:pt x="1464" y="61"/>
                    </a:lnTo>
                    <a:lnTo>
                      <a:pt x="1447" y="66"/>
                    </a:lnTo>
                    <a:lnTo>
                      <a:pt x="1432" y="71"/>
                    </a:lnTo>
                    <a:lnTo>
                      <a:pt x="1416" y="77"/>
                    </a:lnTo>
                    <a:lnTo>
                      <a:pt x="1401" y="84"/>
                    </a:lnTo>
                    <a:lnTo>
                      <a:pt x="1386" y="92"/>
                    </a:lnTo>
                    <a:lnTo>
                      <a:pt x="1371" y="100"/>
                    </a:lnTo>
                    <a:lnTo>
                      <a:pt x="1357" y="110"/>
                    </a:lnTo>
                    <a:lnTo>
                      <a:pt x="1343" y="120"/>
                    </a:lnTo>
                    <a:lnTo>
                      <a:pt x="1332" y="130"/>
                    </a:lnTo>
                    <a:lnTo>
                      <a:pt x="1321" y="141"/>
                    </a:lnTo>
                    <a:lnTo>
                      <a:pt x="1310" y="150"/>
                    </a:lnTo>
                    <a:lnTo>
                      <a:pt x="1297" y="159"/>
                    </a:lnTo>
                    <a:lnTo>
                      <a:pt x="1286" y="166"/>
                    </a:lnTo>
                    <a:lnTo>
                      <a:pt x="1273" y="174"/>
                    </a:lnTo>
                    <a:lnTo>
                      <a:pt x="1260" y="181"/>
                    </a:lnTo>
                    <a:lnTo>
                      <a:pt x="1248" y="187"/>
                    </a:lnTo>
                    <a:lnTo>
                      <a:pt x="1235" y="193"/>
                    </a:lnTo>
                    <a:lnTo>
                      <a:pt x="1221" y="199"/>
                    </a:lnTo>
                    <a:lnTo>
                      <a:pt x="1208" y="203"/>
                    </a:lnTo>
                    <a:lnTo>
                      <a:pt x="1194" y="208"/>
                    </a:lnTo>
                    <a:lnTo>
                      <a:pt x="1181" y="212"/>
                    </a:lnTo>
                    <a:lnTo>
                      <a:pt x="1168" y="216"/>
                    </a:lnTo>
                    <a:lnTo>
                      <a:pt x="1154" y="221"/>
                    </a:lnTo>
                    <a:lnTo>
                      <a:pt x="1140" y="224"/>
                    </a:lnTo>
                    <a:lnTo>
                      <a:pt x="1156" y="232"/>
                    </a:lnTo>
                    <a:lnTo>
                      <a:pt x="1172" y="237"/>
                    </a:lnTo>
                    <a:lnTo>
                      <a:pt x="1189" y="239"/>
                    </a:lnTo>
                    <a:lnTo>
                      <a:pt x="1205" y="240"/>
                    </a:lnTo>
                    <a:lnTo>
                      <a:pt x="1220" y="239"/>
                    </a:lnTo>
                    <a:lnTo>
                      <a:pt x="1235" y="237"/>
                    </a:lnTo>
                    <a:lnTo>
                      <a:pt x="1251" y="232"/>
                    </a:lnTo>
                    <a:lnTo>
                      <a:pt x="1266" y="226"/>
                    </a:lnTo>
                    <a:lnTo>
                      <a:pt x="1280" y="221"/>
                    </a:lnTo>
                    <a:lnTo>
                      <a:pt x="1295" y="212"/>
                    </a:lnTo>
                    <a:lnTo>
                      <a:pt x="1309" y="204"/>
                    </a:lnTo>
                    <a:lnTo>
                      <a:pt x="1324" y="196"/>
                    </a:lnTo>
                    <a:lnTo>
                      <a:pt x="1338" y="187"/>
                    </a:lnTo>
                    <a:lnTo>
                      <a:pt x="1352" y="178"/>
                    </a:lnTo>
                    <a:lnTo>
                      <a:pt x="1364" y="169"/>
                    </a:lnTo>
                    <a:lnTo>
                      <a:pt x="1378" y="160"/>
                    </a:lnTo>
                    <a:lnTo>
                      <a:pt x="1395" y="143"/>
                    </a:lnTo>
                    <a:lnTo>
                      <a:pt x="1414" y="127"/>
                    </a:lnTo>
                    <a:lnTo>
                      <a:pt x="1432" y="113"/>
                    </a:lnTo>
                    <a:lnTo>
                      <a:pt x="1453" y="100"/>
                    </a:lnTo>
                    <a:lnTo>
                      <a:pt x="1474" y="89"/>
                    </a:lnTo>
                    <a:lnTo>
                      <a:pt x="1495" y="80"/>
                    </a:lnTo>
                    <a:lnTo>
                      <a:pt x="1517" y="71"/>
                    </a:lnTo>
                    <a:lnTo>
                      <a:pt x="1539" y="65"/>
                    </a:lnTo>
                    <a:lnTo>
                      <a:pt x="1562" y="60"/>
                    </a:lnTo>
                    <a:lnTo>
                      <a:pt x="1585" y="56"/>
                    </a:lnTo>
                    <a:lnTo>
                      <a:pt x="1608" y="55"/>
                    </a:lnTo>
                    <a:lnTo>
                      <a:pt x="1632" y="55"/>
                    </a:lnTo>
                    <a:lnTo>
                      <a:pt x="1655" y="58"/>
                    </a:lnTo>
                    <a:lnTo>
                      <a:pt x="1680" y="61"/>
                    </a:lnTo>
                    <a:lnTo>
                      <a:pt x="1704" y="66"/>
                    </a:lnTo>
                    <a:lnTo>
                      <a:pt x="1727" y="73"/>
                    </a:lnTo>
                    <a:lnTo>
                      <a:pt x="1743" y="82"/>
                    </a:lnTo>
                    <a:lnTo>
                      <a:pt x="1759" y="90"/>
                    </a:lnTo>
                    <a:lnTo>
                      <a:pt x="1777" y="98"/>
                    </a:lnTo>
                    <a:lnTo>
                      <a:pt x="1794" y="104"/>
                    </a:lnTo>
                    <a:lnTo>
                      <a:pt x="1811" y="108"/>
                    </a:lnTo>
                    <a:lnTo>
                      <a:pt x="1831" y="111"/>
                    </a:lnTo>
                    <a:lnTo>
                      <a:pt x="1850" y="112"/>
                    </a:lnTo>
                    <a:lnTo>
                      <a:pt x="1870" y="111"/>
                    </a:lnTo>
                    <a:lnTo>
                      <a:pt x="1889" y="113"/>
                    </a:lnTo>
                    <a:lnTo>
                      <a:pt x="1908" y="117"/>
                    </a:lnTo>
                    <a:lnTo>
                      <a:pt x="1927" y="120"/>
                    </a:lnTo>
                    <a:lnTo>
                      <a:pt x="1947" y="122"/>
                    </a:lnTo>
                    <a:lnTo>
                      <a:pt x="1965" y="125"/>
                    </a:lnTo>
                    <a:lnTo>
                      <a:pt x="1985" y="126"/>
                    </a:lnTo>
                    <a:lnTo>
                      <a:pt x="2003" y="123"/>
                    </a:lnTo>
                    <a:lnTo>
                      <a:pt x="2023" y="120"/>
                    </a:lnTo>
                    <a:lnTo>
                      <a:pt x="2018" y="130"/>
                    </a:lnTo>
                    <a:lnTo>
                      <a:pt x="2014" y="142"/>
                    </a:lnTo>
                    <a:lnTo>
                      <a:pt x="2009" y="154"/>
                    </a:lnTo>
                    <a:lnTo>
                      <a:pt x="2003" y="165"/>
                    </a:lnTo>
                    <a:lnTo>
                      <a:pt x="1996" y="173"/>
                    </a:lnTo>
                    <a:lnTo>
                      <a:pt x="1987" y="179"/>
                    </a:lnTo>
                    <a:lnTo>
                      <a:pt x="1974" y="180"/>
                    </a:lnTo>
                    <a:lnTo>
                      <a:pt x="1959" y="177"/>
                    </a:lnTo>
                    <a:lnTo>
                      <a:pt x="1949" y="172"/>
                    </a:lnTo>
                    <a:lnTo>
                      <a:pt x="1937" y="167"/>
                    </a:lnTo>
                    <a:lnTo>
                      <a:pt x="1926" y="164"/>
                    </a:lnTo>
                    <a:lnTo>
                      <a:pt x="1914" y="162"/>
                    </a:lnTo>
                    <a:lnTo>
                      <a:pt x="1903" y="159"/>
                    </a:lnTo>
                    <a:lnTo>
                      <a:pt x="1891" y="158"/>
                    </a:lnTo>
                    <a:lnTo>
                      <a:pt x="1880" y="157"/>
                    </a:lnTo>
                    <a:lnTo>
                      <a:pt x="1867" y="156"/>
                    </a:lnTo>
                    <a:lnTo>
                      <a:pt x="1855" y="156"/>
                    </a:lnTo>
                    <a:lnTo>
                      <a:pt x="1843" y="156"/>
                    </a:lnTo>
                    <a:lnTo>
                      <a:pt x="1830" y="156"/>
                    </a:lnTo>
                    <a:lnTo>
                      <a:pt x="1818" y="157"/>
                    </a:lnTo>
                    <a:lnTo>
                      <a:pt x="1806" y="157"/>
                    </a:lnTo>
                    <a:lnTo>
                      <a:pt x="1793" y="157"/>
                    </a:lnTo>
                    <a:lnTo>
                      <a:pt x="1781" y="158"/>
                    </a:lnTo>
                    <a:lnTo>
                      <a:pt x="1769" y="158"/>
                    </a:lnTo>
                    <a:lnTo>
                      <a:pt x="1750" y="149"/>
                    </a:lnTo>
                    <a:lnTo>
                      <a:pt x="1731" y="141"/>
                    </a:lnTo>
                    <a:lnTo>
                      <a:pt x="1710" y="134"/>
                    </a:lnTo>
                    <a:lnTo>
                      <a:pt x="1689" y="127"/>
                    </a:lnTo>
                    <a:lnTo>
                      <a:pt x="1667" y="122"/>
                    </a:lnTo>
                    <a:lnTo>
                      <a:pt x="1645" y="119"/>
                    </a:lnTo>
                    <a:lnTo>
                      <a:pt x="1622" y="117"/>
                    </a:lnTo>
                    <a:lnTo>
                      <a:pt x="1600" y="115"/>
                    </a:lnTo>
                    <a:lnTo>
                      <a:pt x="1577" y="115"/>
                    </a:lnTo>
                    <a:lnTo>
                      <a:pt x="1555" y="117"/>
                    </a:lnTo>
                    <a:lnTo>
                      <a:pt x="1533" y="120"/>
                    </a:lnTo>
                    <a:lnTo>
                      <a:pt x="1511" y="125"/>
                    </a:lnTo>
                    <a:lnTo>
                      <a:pt x="1490" y="130"/>
                    </a:lnTo>
                    <a:lnTo>
                      <a:pt x="1471" y="138"/>
                    </a:lnTo>
                    <a:lnTo>
                      <a:pt x="1451" y="148"/>
                    </a:lnTo>
                    <a:lnTo>
                      <a:pt x="1432" y="158"/>
                    </a:lnTo>
                    <a:lnTo>
                      <a:pt x="1412" y="171"/>
                    </a:lnTo>
                    <a:lnTo>
                      <a:pt x="1390" y="184"/>
                    </a:lnTo>
                    <a:lnTo>
                      <a:pt x="1369" y="196"/>
                    </a:lnTo>
                    <a:lnTo>
                      <a:pt x="1348" y="210"/>
                    </a:lnTo>
                    <a:lnTo>
                      <a:pt x="1327" y="226"/>
                    </a:lnTo>
                    <a:lnTo>
                      <a:pt x="1309" y="242"/>
                    </a:lnTo>
                    <a:lnTo>
                      <a:pt x="1291" y="262"/>
                    </a:lnTo>
                    <a:lnTo>
                      <a:pt x="1275" y="283"/>
                    </a:lnTo>
                    <a:lnTo>
                      <a:pt x="1266" y="289"/>
                    </a:lnTo>
                    <a:lnTo>
                      <a:pt x="1254" y="292"/>
                    </a:lnTo>
                    <a:lnTo>
                      <a:pt x="1243" y="293"/>
                    </a:lnTo>
                    <a:lnTo>
                      <a:pt x="1231" y="293"/>
                    </a:lnTo>
                    <a:lnTo>
                      <a:pt x="1219" y="293"/>
                    </a:lnTo>
                    <a:lnTo>
                      <a:pt x="1206" y="292"/>
                    </a:lnTo>
                    <a:lnTo>
                      <a:pt x="1194" y="293"/>
                    </a:lnTo>
                    <a:lnTo>
                      <a:pt x="1183" y="296"/>
                    </a:lnTo>
                    <a:lnTo>
                      <a:pt x="1165" y="299"/>
                    </a:lnTo>
                    <a:lnTo>
                      <a:pt x="1148" y="303"/>
                    </a:lnTo>
                    <a:lnTo>
                      <a:pt x="1132" y="307"/>
                    </a:lnTo>
                    <a:lnTo>
                      <a:pt x="1115" y="313"/>
                    </a:lnTo>
                    <a:lnTo>
                      <a:pt x="1100" y="321"/>
                    </a:lnTo>
                    <a:lnTo>
                      <a:pt x="1086" y="330"/>
                    </a:lnTo>
                    <a:lnTo>
                      <a:pt x="1074" y="344"/>
                    </a:lnTo>
                    <a:lnTo>
                      <a:pt x="1065" y="360"/>
                    </a:lnTo>
                    <a:lnTo>
                      <a:pt x="1062" y="377"/>
                    </a:lnTo>
                    <a:lnTo>
                      <a:pt x="1062" y="393"/>
                    </a:lnTo>
                    <a:lnTo>
                      <a:pt x="1066" y="409"/>
                    </a:lnTo>
                    <a:lnTo>
                      <a:pt x="1073" y="424"/>
                    </a:lnTo>
                    <a:lnTo>
                      <a:pt x="1086" y="442"/>
                    </a:lnTo>
                    <a:lnTo>
                      <a:pt x="1102" y="454"/>
                    </a:lnTo>
                    <a:lnTo>
                      <a:pt x="1119" y="462"/>
                    </a:lnTo>
                    <a:lnTo>
                      <a:pt x="1140" y="467"/>
                    </a:lnTo>
                    <a:lnTo>
                      <a:pt x="1160" y="470"/>
                    </a:lnTo>
                    <a:lnTo>
                      <a:pt x="1181" y="474"/>
                    </a:lnTo>
                    <a:lnTo>
                      <a:pt x="1201" y="478"/>
                    </a:lnTo>
                    <a:lnTo>
                      <a:pt x="1220" y="485"/>
                    </a:lnTo>
                    <a:lnTo>
                      <a:pt x="1236" y="496"/>
                    </a:lnTo>
                    <a:lnTo>
                      <a:pt x="1253" y="504"/>
                    </a:lnTo>
                    <a:lnTo>
                      <a:pt x="1272" y="511"/>
                    </a:lnTo>
                    <a:lnTo>
                      <a:pt x="1290" y="516"/>
                    </a:lnTo>
                    <a:lnTo>
                      <a:pt x="1309" y="520"/>
                    </a:lnTo>
                    <a:lnTo>
                      <a:pt x="1328" y="522"/>
                    </a:lnTo>
                    <a:lnTo>
                      <a:pt x="1348" y="523"/>
                    </a:lnTo>
                    <a:lnTo>
                      <a:pt x="1368" y="523"/>
                    </a:lnTo>
                    <a:lnTo>
                      <a:pt x="1388" y="523"/>
                    </a:lnTo>
                    <a:lnTo>
                      <a:pt x="1408" y="521"/>
                    </a:lnTo>
                    <a:lnTo>
                      <a:pt x="1428" y="519"/>
                    </a:lnTo>
                    <a:lnTo>
                      <a:pt x="1447" y="515"/>
                    </a:lnTo>
                    <a:lnTo>
                      <a:pt x="1467" y="512"/>
                    </a:lnTo>
                    <a:lnTo>
                      <a:pt x="1486" y="508"/>
                    </a:lnTo>
                    <a:lnTo>
                      <a:pt x="1504" y="504"/>
                    </a:lnTo>
                    <a:lnTo>
                      <a:pt x="1523" y="499"/>
                    </a:lnTo>
                    <a:lnTo>
                      <a:pt x="1539" y="497"/>
                    </a:lnTo>
                    <a:lnTo>
                      <a:pt x="1555" y="494"/>
                    </a:lnTo>
                    <a:lnTo>
                      <a:pt x="1572" y="492"/>
                    </a:lnTo>
                    <a:lnTo>
                      <a:pt x="1590" y="490"/>
                    </a:lnTo>
                    <a:lnTo>
                      <a:pt x="1607" y="489"/>
                    </a:lnTo>
                    <a:lnTo>
                      <a:pt x="1624" y="487"/>
                    </a:lnTo>
                    <a:lnTo>
                      <a:pt x="1642" y="486"/>
                    </a:lnTo>
                    <a:lnTo>
                      <a:pt x="1659" y="486"/>
                    </a:lnTo>
                    <a:lnTo>
                      <a:pt x="1676" y="486"/>
                    </a:lnTo>
                    <a:lnTo>
                      <a:pt x="1694" y="487"/>
                    </a:lnTo>
                    <a:lnTo>
                      <a:pt x="1711" y="490"/>
                    </a:lnTo>
                    <a:lnTo>
                      <a:pt x="1727" y="493"/>
                    </a:lnTo>
                    <a:lnTo>
                      <a:pt x="1744" y="497"/>
                    </a:lnTo>
                    <a:lnTo>
                      <a:pt x="1761" y="501"/>
                    </a:lnTo>
                    <a:lnTo>
                      <a:pt x="1776" y="507"/>
                    </a:lnTo>
                    <a:lnTo>
                      <a:pt x="1791" y="514"/>
                    </a:lnTo>
                    <a:lnTo>
                      <a:pt x="1814" y="526"/>
                    </a:lnTo>
                    <a:lnTo>
                      <a:pt x="1838" y="537"/>
                    </a:lnTo>
                    <a:lnTo>
                      <a:pt x="1863" y="549"/>
                    </a:lnTo>
                    <a:lnTo>
                      <a:pt x="1889" y="560"/>
                    </a:lnTo>
                    <a:lnTo>
                      <a:pt x="1915" y="572"/>
                    </a:lnTo>
                    <a:lnTo>
                      <a:pt x="1942" y="581"/>
                    </a:lnTo>
                    <a:lnTo>
                      <a:pt x="1969" y="590"/>
                    </a:lnTo>
                    <a:lnTo>
                      <a:pt x="1996" y="597"/>
                    </a:lnTo>
                    <a:lnTo>
                      <a:pt x="2024" y="603"/>
                    </a:lnTo>
                    <a:lnTo>
                      <a:pt x="2052" y="607"/>
                    </a:lnTo>
                    <a:lnTo>
                      <a:pt x="2079" y="608"/>
                    </a:lnTo>
                    <a:lnTo>
                      <a:pt x="2107" y="607"/>
                    </a:lnTo>
                    <a:lnTo>
                      <a:pt x="2134" y="603"/>
                    </a:lnTo>
                    <a:lnTo>
                      <a:pt x="2161" y="596"/>
                    </a:lnTo>
                    <a:lnTo>
                      <a:pt x="2188" y="587"/>
                    </a:lnTo>
                    <a:lnTo>
                      <a:pt x="2215" y="573"/>
                    </a:lnTo>
                    <a:lnTo>
                      <a:pt x="2234" y="565"/>
                    </a:lnTo>
                    <a:lnTo>
                      <a:pt x="2253" y="557"/>
                    </a:lnTo>
                    <a:lnTo>
                      <a:pt x="2274" y="550"/>
                    </a:lnTo>
                    <a:lnTo>
                      <a:pt x="2293" y="543"/>
                    </a:lnTo>
                    <a:lnTo>
                      <a:pt x="2314" y="538"/>
                    </a:lnTo>
                    <a:lnTo>
                      <a:pt x="2335" y="535"/>
                    </a:lnTo>
                    <a:lnTo>
                      <a:pt x="2357" y="533"/>
                    </a:lnTo>
                    <a:lnTo>
                      <a:pt x="2379" y="534"/>
                    </a:lnTo>
                    <a:lnTo>
                      <a:pt x="2393" y="538"/>
                    </a:lnTo>
                    <a:lnTo>
                      <a:pt x="2408" y="543"/>
                    </a:lnTo>
                    <a:lnTo>
                      <a:pt x="2423" y="546"/>
                    </a:lnTo>
                    <a:lnTo>
                      <a:pt x="2438" y="550"/>
                    </a:lnTo>
                    <a:lnTo>
                      <a:pt x="2454" y="552"/>
                    </a:lnTo>
                    <a:lnTo>
                      <a:pt x="2470" y="553"/>
                    </a:lnTo>
                    <a:lnTo>
                      <a:pt x="2486" y="555"/>
                    </a:lnTo>
                    <a:lnTo>
                      <a:pt x="2502" y="555"/>
                    </a:lnTo>
                    <a:lnTo>
                      <a:pt x="2517" y="553"/>
                    </a:lnTo>
                    <a:lnTo>
                      <a:pt x="2534" y="552"/>
                    </a:lnTo>
                    <a:lnTo>
                      <a:pt x="2549" y="549"/>
                    </a:lnTo>
                    <a:lnTo>
                      <a:pt x="2564" y="545"/>
                    </a:lnTo>
                    <a:lnTo>
                      <a:pt x="2579" y="539"/>
                    </a:lnTo>
                    <a:lnTo>
                      <a:pt x="2592" y="534"/>
                    </a:lnTo>
                    <a:lnTo>
                      <a:pt x="2605" y="527"/>
                    </a:lnTo>
                    <a:lnTo>
                      <a:pt x="2618" y="518"/>
                    </a:lnTo>
                    <a:lnTo>
                      <a:pt x="2619" y="545"/>
                    </a:lnTo>
                    <a:lnTo>
                      <a:pt x="2619" y="574"/>
                    </a:lnTo>
                    <a:lnTo>
                      <a:pt x="2616" y="603"/>
                    </a:lnTo>
                    <a:lnTo>
                      <a:pt x="2611" y="630"/>
                    </a:lnTo>
                    <a:lnTo>
                      <a:pt x="2591" y="639"/>
                    </a:lnTo>
                    <a:lnTo>
                      <a:pt x="2572" y="645"/>
                    </a:lnTo>
                    <a:lnTo>
                      <a:pt x="2553" y="647"/>
                    </a:lnTo>
                    <a:lnTo>
                      <a:pt x="2536" y="646"/>
                    </a:lnTo>
                    <a:lnTo>
                      <a:pt x="2517" y="644"/>
                    </a:lnTo>
                    <a:lnTo>
                      <a:pt x="2500" y="639"/>
                    </a:lnTo>
                    <a:lnTo>
                      <a:pt x="2483" y="633"/>
                    </a:lnTo>
                    <a:lnTo>
                      <a:pt x="2467" y="627"/>
                    </a:lnTo>
                    <a:lnTo>
                      <a:pt x="2449" y="619"/>
                    </a:lnTo>
                    <a:lnTo>
                      <a:pt x="2432" y="612"/>
                    </a:lnTo>
                    <a:lnTo>
                      <a:pt x="2415" y="605"/>
                    </a:lnTo>
                    <a:lnTo>
                      <a:pt x="2396" y="600"/>
                    </a:lnTo>
                    <a:lnTo>
                      <a:pt x="2379" y="595"/>
                    </a:lnTo>
                    <a:lnTo>
                      <a:pt x="2360" y="593"/>
                    </a:lnTo>
                    <a:lnTo>
                      <a:pt x="2341" y="592"/>
                    </a:lnTo>
                    <a:lnTo>
                      <a:pt x="2321" y="594"/>
                    </a:lnTo>
                    <a:lnTo>
                      <a:pt x="2300" y="597"/>
                    </a:lnTo>
                    <a:lnTo>
                      <a:pt x="2280" y="602"/>
                    </a:lnTo>
                    <a:lnTo>
                      <a:pt x="2261" y="608"/>
                    </a:lnTo>
                    <a:lnTo>
                      <a:pt x="2241" y="615"/>
                    </a:lnTo>
                    <a:lnTo>
                      <a:pt x="2222" y="622"/>
                    </a:lnTo>
                    <a:lnTo>
                      <a:pt x="2203" y="631"/>
                    </a:lnTo>
                    <a:lnTo>
                      <a:pt x="2185" y="640"/>
                    </a:lnTo>
                    <a:lnTo>
                      <a:pt x="2166" y="650"/>
                    </a:lnTo>
                    <a:lnTo>
                      <a:pt x="2185" y="649"/>
                    </a:lnTo>
                    <a:lnTo>
                      <a:pt x="2204" y="647"/>
                    </a:lnTo>
                    <a:lnTo>
                      <a:pt x="2224" y="644"/>
                    </a:lnTo>
                    <a:lnTo>
                      <a:pt x="2244" y="640"/>
                    </a:lnTo>
                    <a:lnTo>
                      <a:pt x="2264" y="637"/>
                    </a:lnTo>
                    <a:lnTo>
                      <a:pt x="2285" y="634"/>
                    </a:lnTo>
                    <a:lnTo>
                      <a:pt x="2305" y="631"/>
                    </a:lnTo>
                    <a:lnTo>
                      <a:pt x="2326" y="630"/>
                    </a:lnTo>
                    <a:lnTo>
                      <a:pt x="2346" y="628"/>
                    </a:lnTo>
                    <a:lnTo>
                      <a:pt x="2366" y="630"/>
                    </a:lnTo>
                    <a:lnTo>
                      <a:pt x="2386" y="632"/>
                    </a:lnTo>
                    <a:lnTo>
                      <a:pt x="2404" y="635"/>
                    </a:lnTo>
                    <a:lnTo>
                      <a:pt x="2423" y="642"/>
                    </a:lnTo>
                    <a:lnTo>
                      <a:pt x="2440" y="652"/>
                    </a:lnTo>
                    <a:lnTo>
                      <a:pt x="2457" y="662"/>
                    </a:lnTo>
                    <a:lnTo>
                      <a:pt x="2472" y="677"/>
                    </a:lnTo>
                    <a:lnTo>
                      <a:pt x="2487" y="689"/>
                    </a:lnTo>
                    <a:lnTo>
                      <a:pt x="2502" y="699"/>
                    </a:lnTo>
                    <a:lnTo>
                      <a:pt x="2517" y="708"/>
                    </a:lnTo>
                    <a:lnTo>
                      <a:pt x="2532" y="717"/>
                    </a:lnTo>
                    <a:lnTo>
                      <a:pt x="2549" y="724"/>
                    </a:lnTo>
                    <a:lnTo>
                      <a:pt x="2566" y="730"/>
                    </a:lnTo>
                    <a:lnTo>
                      <a:pt x="2584" y="735"/>
                    </a:lnTo>
                    <a:lnTo>
                      <a:pt x="2603" y="736"/>
                    </a:lnTo>
                    <a:lnTo>
                      <a:pt x="2592" y="786"/>
                    </a:lnTo>
                    <a:lnTo>
                      <a:pt x="2586" y="838"/>
                    </a:lnTo>
                    <a:lnTo>
                      <a:pt x="2581" y="890"/>
                    </a:lnTo>
                    <a:lnTo>
                      <a:pt x="2580" y="943"/>
                    </a:lnTo>
                    <a:lnTo>
                      <a:pt x="2581" y="996"/>
                    </a:lnTo>
                    <a:lnTo>
                      <a:pt x="2587" y="1047"/>
                    </a:lnTo>
                    <a:lnTo>
                      <a:pt x="2596" y="1098"/>
                    </a:lnTo>
                    <a:lnTo>
                      <a:pt x="2609" y="1145"/>
                    </a:lnTo>
                    <a:lnTo>
                      <a:pt x="2616" y="1170"/>
                    </a:lnTo>
                    <a:lnTo>
                      <a:pt x="2623" y="1196"/>
                    </a:lnTo>
                    <a:lnTo>
                      <a:pt x="2628" y="1221"/>
                    </a:lnTo>
                    <a:lnTo>
                      <a:pt x="2633" y="1248"/>
                    </a:lnTo>
                    <a:lnTo>
                      <a:pt x="2636" y="1274"/>
                    </a:lnTo>
                    <a:lnTo>
                      <a:pt x="2639" y="1301"/>
                    </a:lnTo>
                    <a:lnTo>
                      <a:pt x="2639" y="1329"/>
                    </a:lnTo>
                    <a:lnTo>
                      <a:pt x="2638" y="1358"/>
                    </a:lnTo>
                    <a:lnTo>
                      <a:pt x="2651" y="1407"/>
                    </a:lnTo>
                    <a:lnTo>
                      <a:pt x="2655" y="1457"/>
                    </a:lnTo>
                    <a:lnTo>
                      <a:pt x="2651" y="1506"/>
                    </a:lnTo>
                    <a:lnTo>
                      <a:pt x="2643" y="1554"/>
                    </a:lnTo>
                    <a:lnTo>
                      <a:pt x="2633" y="1603"/>
                    </a:lnTo>
                    <a:lnTo>
                      <a:pt x="2623" y="1651"/>
                    </a:lnTo>
                    <a:lnTo>
                      <a:pt x="2614" y="1701"/>
                    </a:lnTo>
                    <a:lnTo>
                      <a:pt x="2613" y="1751"/>
                    </a:lnTo>
                    <a:lnTo>
                      <a:pt x="2458" y="1689"/>
                    </a:lnTo>
                    <a:lnTo>
                      <a:pt x="2464" y="1673"/>
                    </a:lnTo>
                    <a:lnTo>
                      <a:pt x="2475" y="1659"/>
                    </a:lnTo>
                    <a:lnTo>
                      <a:pt x="2487" y="1645"/>
                    </a:lnTo>
                    <a:lnTo>
                      <a:pt x="2500" y="1633"/>
                    </a:lnTo>
                    <a:lnTo>
                      <a:pt x="2513" y="1619"/>
                    </a:lnTo>
                    <a:lnTo>
                      <a:pt x="2523" y="1604"/>
                    </a:lnTo>
                    <a:lnTo>
                      <a:pt x="2529" y="1587"/>
                    </a:lnTo>
                    <a:lnTo>
                      <a:pt x="2528" y="1567"/>
                    </a:lnTo>
                    <a:lnTo>
                      <a:pt x="2522" y="1543"/>
                    </a:lnTo>
                    <a:lnTo>
                      <a:pt x="2514" y="1519"/>
                    </a:lnTo>
                    <a:lnTo>
                      <a:pt x="2504" y="1496"/>
                    </a:lnTo>
                    <a:lnTo>
                      <a:pt x="2491" y="1474"/>
                    </a:lnTo>
                    <a:lnTo>
                      <a:pt x="2476" y="1454"/>
                    </a:lnTo>
                    <a:lnTo>
                      <a:pt x="2460" y="1434"/>
                    </a:lnTo>
                    <a:lnTo>
                      <a:pt x="2441" y="1414"/>
                    </a:lnTo>
                    <a:lnTo>
                      <a:pt x="2423" y="1396"/>
                    </a:lnTo>
                    <a:lnTo>
                      <a:pt x="2419" y="1383"/>
                    </a:lnTo>
                    <a:lnTo>
                      <a:pt x="2420" y="1370"/>
                    </a:lnTo>
                    <a:lnTo>
                      <a:pt x="2423" y="1359"/>
                    </a:lnTo>
                    <a:lnTo>
                      <a:pt x="2427" y="1346"/>
                    </a:lnTo>
                    <a:lnTo>
                      <a:pt x="2431" y="1335"/>
                    </a:lnTo>
                    <a:lnTo>
                      <a:pt x="2433" y="1323"/>
                    </a:lnTo>
                    <a:lnTo>
                      <a:pt x="2432" y="1310"/>
                    </a:lnTo>
                    <a:lnTo>
                      <a:pt x="2426" y="1298"/>
                    </a:lnTo>
                    <a:lnTo>
                      <a:pt x="2417" y="1283"/>
                    </a:lnTo>
                    <a:lnTo>
                      <a:pt x="2405" y="1269"/>
                    </a:lnTo>
                    <a:lnTo>
                      <a:pt x="2395" y="1254"/>
                    </a:lnTo>
                    <a:lnTo>
                      <a:pt x="2384" y="1239"/>
                    </a:lnTo>
                    <a:lnTo>
                      <a:pt x="2376" y="1224"/>
                    </a:lnTo>
                    <a:lnTo>
                      <a:pt x="2372" y="1206"/>
                    </a:lnTo>
                    <a:lnTo>
                      <a:pt x="2372" y="1188"/>
                    </a:lnTo>
                    <a:lnTo>
                      <a:pt x="2378" y="1168"/>
                    </a:lnTo>
                    <a:lnTo>
                      <a:pt x="2372" y="1153"/>
                    </a:lnTo>
                    <a:lnTo>
                      <a:pt x="2364" y="1138"/>
                    </a:lnTo>
                    <a:lnTo>
                      <a:pt x="2359" y="1123"/>
                    </a:lnTo>
                    <a:lnTo>
                      <a:pt x="2361" y="1107"/>
                    </a:lnTo>
                    <a:lnTo>
                      <a:pt x="2369" y="1098"/>
                    </a:lnTo>
                    <a:lnTo>
                      <a:pt x="2379" y="1088"/>
                    </a:lnTo>
                    <a:lnTo>
                      <a:pt x="2388" y="1080"/>
                    </a:lnTo>
                    <a:lnTo>
                      <a:pt x="2397" y="1071"/>
                    </a:lnTo>
                    <a:lnTo>
                      <a:pt x="2405" y="1063"/>
                    </a:lnTo>
                    <a:lnTo>
                      <a:pt x="2411" y="1053"/>
                    </a:lnTo>
                    <a:lnTo>
                      <a:pt x="2412" y="1041"/>
                    </a:lnTo>
                    <a:lnTo>
                      <a:pt x="2410" y="1028"/>
                    </a:lnTo>
                    <a:lnTo>
                      <a:pt x="2398" y="1005"/>
                    </a:lnTo>
                    <a:lnTo>
                      <a:pt x="2384" y="983"/>
                    </a:lnTo>
                    <a:lnTo>
                      <a:pt x="2369" y="961"/>
                    </a:lnTo>
                    <a:lnTo>
                      <a:pt x="2353" y="939"/>
                    </a:lnTo>
                    <a:lnTo>
                      <a:pt x="2336" y="920"/>
                    </a:lnTo>
                    <a:lnTo>
                      <a:pt x="2317" y="899"/>
                    </a:lnTo>
                    <a:lnTo>
                      <a:pt x="2299" y="879"/>
                    </a:lnTo>
                    <a:lnTo>
                      <a:pt x="2279" y="861"/>
                    </a:lnTo>
                    <a:lnTo>
                      <a:pt x="2278" y="833"/>
                    </a:lnTo>
                    <a:lnTo>
                      <a:pt x="2277" y="803"/>
                    </a:lnTo>
                    <a:lnTo>
                      <a:pt x="2270" y="775"/>
                    </a:lnTo>
                    <a:lnTo>
                      <a:pt x="2254" y="752"/>
                    </a:lnTo>
                    <a:lnTo>
                      <a:pt x="2244" y="742"/>
                    </a:lnTo>
                    <a:lnTo>
                      <a:pt x="2232" y="732"/>
                    </a:lnTo>
                    <a:lnTo>
                      <a:pt x="2220" y="726"/>
                    </a:lnTo>
                    <a:lnTo>
                      <a:pt x="2208" y="719"/>
                    </a:lnTo>
                    <a:lnTo>
                      <a:pt x="2195" y="715"/>
                    </a:lnTo>
                    <a:lnTo>
                      <a:pt x="2181" y="713"/>
                    </a:lnTo>
                    <a:lnTo>
                      <a:pt x="2167" y="714"/>
                    </a:lnTo>
                    <a:lnTo>
                      <a:pt x="2152" y="719"/>
                    </a:lnTo>
                    <a:lnTo>
                      <a:pt x="2138" y="731"/>
                    </a:lnTo>
                    <a:lnTo>
                      <a:pt x="2127" y="745"/>
                    </a:lnTo>
                    <a:lnTo>
                      <a:pt x="2115" y="760"/>
                    </a:lnTo>
                    <a:lnTo>
                      <a:pt x="2104" y="774"/>
                    </a:lnTo>
                    <a:lnTo>
                      <a:pt x="2092" y="788"/>
                    </a:lnTo>
                    <a:lnTo>
                      <a:pt x="2079" y="800"/>
                    </a:lnTo>
                    <a:lnTo>
                      <a:pt x="2063" y="809"/>
                    </a:lnTo>
                    <a:lnTo>
                      <a:pt x="2045" y="813"/>
                    </a:lnTo>
                    <a:lnTo>
                      <a:pt x="2030" y="832"/>
                    </a:lnTo>
                    <a:lnTo>
                      <a:pt x="2024" y="852"/>
                    </a:lnTo>
                    <a:lnTo>
                      <a:pt x="2024" y="872"/>
                    </a:lnTo>
                    <a:lnTo>
                      <a:pt x="2026" y="894"/>
                    </a:lnTo>
                    <a:lnTo>
                      <a:pt x="2030" y="916"/>
                    </a:lnTo>
                    <a:lnTo>
                      <a:pt x="2029" y="937"/>
                    </a:lnTo>
                    <a:lnTo>
                      <a:pt x="2023" y="957"/>
                    </a:lnTo>
                    <a:lnTo>
                      <a:pt x="2008" y="975"/>
                    </a:lnTo>
                    <a:lnTo>
                      <a:pt x="1987" y="1001"/>
                    </a:lnTo>
                    <a:lnTo>
                      <a:pt x="1970" y="1029"/>
                    </a:lnTo>
                    <a:lnTo>
                      <a:pt x="1955" y="1061"/>
                    </a:lnTo>
                    <a:lnTo>
                      <a:pt x="1944" y="1092"/>
                    </a:lnTo>
                    <a:lnTo>
                      <a:pt x="1940" y="1125"/>
                    </a:lnTo>
                    <a:lnTo>
                      <a:pt x="1940" y="1159"/>
                    </a:lnTo>
                    <a:lnTo>
                      <a:pt x="1944" y="1191"/>
                    </a:lnTo>
                    <a:lnTo>
                      <a:pt x="1957" y="1224"/>
                    </a:lnTo>
                    <a:lnTo>
                      <a:pt x="1955" y="1236"/>
                    </a:lnTo>
                    <a:lnTo>
                      <a:pt x="1949" y="1247"/>
                    </a:lnTo>
                    <a:lnTo>
                      <a:pt x="1941" y="1256"/>
                    </a:lnTo>
                    <a:lnTo>
                      <a:pt x="1932" y="1265"/>
                    </a:lnTo>
                    <a:lnTo>
                      <a:pt x="1921" y="1274"/>
                    </a:lnTo>
                    <a:lnTo>
                      <a:pt x="1912" y="1284"/>
                    </a:lnTo>
                    <a:lnTo>
                      <a:pt x="1904" y="1293"/>
                    </a:lnTo>
                    <a:lnTo>
                      <a:pt x="1898" y="1305"/>
                    </a:lnTo>
                    <a:lnTo>
                      <a:pt x="1875" y="1337"/>
                    </a:lnTo>
                    <a:lnTo>
                      <a:pt x="1854" y="1372"/>
                    </a:lnTo>
                    <a:lnTo>
                      <a:pt x="1836" y="1407"/>
                    </a:lnTo>
                    <a:lnTo>
                      <a:pt x="1822" y="1446"/>
                    </a:lnTo>
                    <a:lnTo>
                      <a:pt x="1813" y="1484"/>
                    </a:lnTo>
                    <a:lnTo>
                      <a:pt x="1809" y="1524"/>
                    </a:lnTo>
                    <a:lnTo>
                      <a:pt x="1810" y="1565"/>
                    </a:lnTo>
                    <a:lnTo>
                      <a:pt x="1818" y="1605"/>
                    </a:lnTo>
                    <a:lnTo>
                      <a:pt x="1825" y="1621"/>
                    </a:lnTo>
                    <a:lnTo>
                      <a:pt x="1833" y="1636"/>
                    </a:lnTo>
                    <a:lnTo>
                      <a:pt x="1843" y="1650"/>
                    </a:lnTo>
                    <a:lnTo>
                      <a:pt x="1854" y="1664"/>
                    </a:lnTo>
                    <a:lnTo>
                      <a:pt x="1865" y="1678"/>
                    </a:lnTo>
                    <a:lnTo>
                      <a:pt x="1876" y="1692"/>
                    </a:lnTo>
                    <a:lnTo>
                      <a:pt x="1888" y="1704"/>
                    </a:lnTo>
                    <a:lnTo>
                      <a:pt x="1899" y="1718"/>
                    </a:lnTo>
                    <a:lnTo>
                      <a:pt x="1883" y="1719"/>
                    </a:lnTo>
                    <a:lnTo>
                      <a:pt x="1867" y="1723"/>
                    </a:lnTo>
                    <a:lnTo>
                      <a:pt x="1851" y="1726"/>
                    </a:lnTo>
                    <a:lnTo>
                      <a:pt x="1836" y="1731"/>
                    </a:lnTo>
                    <a:lnTo>
                      <a:pt x="1821" y="1736"/>
                    </a:lnTo>
                    <a:lnTo>
                      <a:pt x="1806" y="1740"/>
                    </a:lnTo>
                    <a:lnTo>
                      <a:pt x="1789" y="1745"/>
                    </a:lnTo>
                    <a:lnTo>
                      <a:pt x="1774" y="1748"/>
                    </a:lnTo>
                    <a:lnTo>
                      <a:pt x="1767" y="1736"/>
                    </a:lnTo>
                    <a:lnTo>
                      <a:pt x="1758" y="1724"/>
                    </a:lnTo>
                    <a:lnTo>
                      <a:pt x="1748" y="1714"/>
                    </a:lnTo>
                    <a:lnTo>
                      <a:pt x="1737" y="1703"/>
                    </a:lnTo>
                    <a:lnTo>
                      <a:pt x="1725" y="1694"/>
                    </a:lnTo>
                    <a:lnTo>
                      <a:pt x="1713" y="1685"/>
                    </a:lnTo>
                    <a:lnTo>
                      <a:pt x="1700" y="1677"/>
                    </a:lnTo>
                    <a:lnTo>
                      <a:pt x="1689" y="1669"/>
                    </a:lnTo>
                    <a:lnTo>
                      <a:pt x="1702" y="1637"/>
                    </a:lnTo>
                    <a:lnTo>
                      <a:pt x="1715" y="1606"/>
                    </a:lnTo>
                    <a:lnTo>
                      <a:pt x="1727" y="1574"/>
                    </a:lnTo>
                    <a:lnTo>
                      <a:pt x="1740" y="1543"/>
                    </a:lnTo>
                    <a:lnTo>
                      <a:pt x="1751" y="1510"/>
                    </a:lnTo>
                    <a:lnTo>
                      <a:pt x="1763" y="1479"/>
                    </a:lnTo>
                    <a:lnTo>
                      <a:pt x="1774" y="1447"/>
                    </a:lnTo>
                    <a:lnTo>
                      <a:pt x="1786" y="1414"/>
                    </a:lnTo>
                    <a:lnTo>
                      <a:pt x="1798" y="1382"/>
                    </a:lnTo>
                    <a:lnTo>
                      <a:pt x="1809" y="1350"/>
                    </a:lnTo>
                    <a:lnTo>
                      <a:pt x="1819" y="1317"/>
                    </a:lnTo>
                    <a:lnTo>
                      <a:pt x="1831" y="1285"/>
                    </a:lnTo>
                    <a:lnTo>
                      <a:pt x="1843" y="1254"/>
                    </a:lnTo>
                    <a:lnTo>
                      <a:pt x="1854" y="1221"/>
                    </a:lnTo>
                    <a:lnTo>
                      <a:pt x="1866" y="1189"/>
                    </a:lnTo>
                    <a:lnTo>
                      <a:pt x="1877" y="1157"/>
                    </a:lnTo>
                    <a:lnTo>
                      <a:pt x="1863" y="1170"/>
                    </a:lnTo>
                    <a:lnTo>
                      <a:pt x="1846" y="1197"/>
                    </a:lnTo>
                    <a:lnTo>
                      <a:pt x="1830" y="1225"/>
                    </a:lnTo>
                    <a:lnTo>
                      <a:pt x="1813" y="1251"/>
                    </a:lnTo>
                    <a:lnTo>
                      <a:pt x="1796" y="1278"/>
                    </a:lnTo>
                    <a:lnTo>
                      <a:pt x="1779" y="1306"/>
                    </a:lnTo>
                    <a:lnTo>
                      <a:pt x="1763" y="1332"/>
                    </a:lnTo>
                    <a:lnTo>
                      <a:pt x="1747" y="1359"/>
                    </a:lnTo>
                    <a:lnTo>
                      <a:pt x="1729" y="1385"/>
                    </a:lnTo>
                    <a:lnTo>
                      <a:pt x="1713" y="1413"/>
                    </a:lnTo>
                    <a:lnTo>
                      <a:pt x="1697" y="1440"/>
                    </a:lnTo>
                    <a:lnTo>
                      <a:pt x="1680" y="1466"/>
                    </a:lnTo>
                    <a:lnTo>
                      <a:pt x="1663" y="1494"/>
                    </a:lnTo>
                    <a:lnTo>
                      <a:pt x="1647" y="1521"/>
                    </a:lnTo>
                    <a:lnTo>
                      <a:pt x="1631" y="1548"/>
                    </a:lnTo>
                    <a:lnTo>
                      <a:pt x="1614" y="1575"/>
                    </a:lnTo>
                    <a:lnTo>
                      <a:pt x="1598" y="1603"/>
                    </a:lnTo>
                    <a:lnTo>
                      <a:pt x="1608" y="1519"/>
                    </a:lnTo>
                    <a:lnTo>
                      <a:pt x="1620" y="1435"/>
                    </a:lnTo>
                    <a:lnTo>
                      <a:pt x="1631" y="1351"/>
                    </a:lnTo>
                    <a:lnTo>
                      <a:pt x="1644" y="1266"/>
                    </a:lnTo>
                    <a:lnTo>
                      <a:pt x="1657" y="1182"/>
                    </a:lnTo>
                    <a:lnTo>
                      <a:pt x="1669" y="1097"/>
                    </a:lnTo>
                    <a:lnTo>
                      <a:pt x="1681" y="1011"/>
                    </a:lnTo>
                    <a:lnTo>
                      <a:pt x="1690" y="925"/>
                    </a:lnTo>
                    <a:lnTo>
                      <a:pt x="1682" y="932"/>
                    </a:lnTo>
                    <a:lnTo>
                      <a:pt x="1672" y="967"/>
                    </a:lnTo>
                    <a:lnTo>
                      <a:pt x="1660" y="1002"/>
                    </a:lnTo>
                    <a:lnTo>
                      <a:pt x="1647" y="1036"/>
                    </a:lnTo>
                    <a:lnTo>
                      <a:pt x="1635" y="1070"/>
                    </a:lnTo>
                    <a:lnTo>
                      <a:pt x="1621" y="1103"/>
                    </a:lnTo>
                    <a:lnTo>
                      <a:pt x="1606" y="1137"/>
                    </a:lnTo>
                    <a:lnTo>
                      <a:pt x="1592" y="1170"/>
                    </a:lnTo>
                    <a:lnTo>
                      <a:pt x="1577" y="1204"/>
                    </a:lnTo>
                    <a:lnTo>
                      <a:pt x="1562" y="1236"/>
                    </a:lnTo>
                    <a:lnTo>
                      <a:pt x="1548" y="1270"/>
                    </a:lnTo>
                    <a:lnTo>
                      <a:pt x="1533" y="1303"/>
                    </a:lnTo>
                    <a:lnTo>
                      <a:pt x="1518" y="1337"/>
                    </a:lnTo>
                    <a:lnTo>
                      <a:pt x="1504" y="1370"/>
                    </a:lnTo>
                    <a:lnTo>
                      <a:pt x="1491" y="1404"/>
                    </a:lnTo>
                    <a:lnTo>
                      <a:pt x="1477" y="1437"/>
                    </a:lnTo>
                    <a:lnTo>
                      <a:pt x="1466" y="1472"/>
                    </a:lnTo>
                    <a:lnTo>
                      <a:pt x="1460" y="1381"/>
                    </a:lnTo>
                    <a:lnTo>
                      <a:pt x="1454" y="1291"/>
                    </a:lnTo>
                    <a:lnTo>
                      <a:pt x="1449" y="1199"/>
                    </a:lnTo>
                    <a:lnTo>
                      <a:pt x="1443" y="1108"/>
                    </a:lnTo>
                    <a:lnTo>
                      <a:pt x="1436" y="1017"/>
                    </a:lnTo>
                    <a:lnTo>
                      <a:pt x="1427" y="927"/>
                    </a:lnTo>
                    <a:lnTo>
                      <a:pt x="1417" y="836"/>
                    </a:lnTo>
                    <a:lnTo>
                      <a:pt x="1406" y="748"/>
                    </a:lnTo>
                    <a:lnTo>
                      <a:pt x="1402" y="731"/>
                    </a:lnTo>
                    <a:lnTo>
                      <a:pt x="1400" y="714"/>
                    </a:lnTo>
                    <a:lnTo>
                      <a:pt x="1399" y="698"/>
                    </a:lnTo>
                    <a:lnTo>
                      <a:pt x="1394" y="682"/>
                    </a:lnTo>
                    <a:lnTo>
                      <a:pt x="1380" y="758"/>
                    </a:lnTo>
                    <a:lnTo>
                      <a:pt x="1369" y="833"/>
                    </a:lnTo>
                    <a:lnTo>
                      <a:pt x="1357" y="910"/>
                    </a:lnTo>
                    <a:lnTo>
                      <a:pt x="1347" y="987"/>
                    </a:lnTo>
                    <a:lnTo>
                      <a:pt x="1336" y="1064"/>
                    </a:lnTo>
                    <a:lnTo>
                      <a:pt x="1326" y="1142"/>
                    </a:lnTo>
                    <a:lnTo>
                      <a:pt x="1316" y="1219"/>
                    </a:lnTo>
                    <a:lnTo>
                      <a:pt x="1305" y="1296"/>
                    </a:lnTo>
                    <a:lnTo>
                      <a:pt x="1288" y="1361"/>
                    </a:lnTo>
                    <a:lnTo>
                      <a:pt x="1272" y="1330"/>
                    </a:lnTo>
                    <a:lnTo>
                      <a:pt x="1259" y="1298"/>
                    </a:lnTo>
                    <a:lnTo>
                      <a:pt x="1246" y="1264"/>
                    </a:lnTo>
                    <a:lnTo>
                      <a:pt x="1236" y="1231"/>
                    </a:lnTo>
                    <a:lnTo>
                      <a:pt x="1224" y="1196"/>
                    </a:lnTo>
                    <a:lnTo>
                      <a:pt x="1213" y="1161"/>
                    </a:lnTo>
                    <a:lnTo>
                      <a:pt x="1201" y="1128"/>
                    </a:lnTo>
                    <a:lnTo>
                      <a:pt x="1187" y="1094"/>
                    </a:lnTo>
                    <a:lnTo>
                      <a:pt x="1174" y="1063"/>
                    </a:lnTo>
                    <a:lnTo>
                      <a:pt x="1160" y="1032"/>
                    </a:lnTo>
                    <a:lnTo>
                      <a:pt x="1147" y="1001"/>
                    </a:lnTo>
                    <a:lnTo>
                      <a:pt x="1134" y="969"/>
                    </a:lnTo>
                    <a:lnTo>
                      <a:pt x="1123" y="937"/>
                    </a:lnTo>
                    <a:lnTo>
                      <a:pt x="1111" y="905"/>
                    </a:lnTo>
                    <a:lnTo>
                      <a:pt x="1100" y="873"/>
                    </a:lnTo>
                    <a:lnTo>
                      <a:pt x="1088" y="841"/>
                    </a:lnTo>
                    <a:lnTo>
                      <a:pt x="1075" y="810"/>
                    </a:lnTo>
                    <a:lnTo>
                      <a:pt x="1064" y="778"/>
                    </a:lnTo>
                    <a:lnTo>
                      <a:pt x="1051" y="746"/>
                    </a:lnTo>
                    <a:lnTo>
                      <a:pt x="1037" y="715"/>
                    </a:lnTo>
                    <a:lnTo>
                      <a:pt x="1023" y="684"/>
                    </a:lnTo>
                    <a:lnTo>
                      <a:pt x="1008" y="654"/>
                    </a:lnTo>
                    <a:lnTo>
                      <a:pt x="992" y="624"/>
                    </a:lnTo>
                    <a:lnTo>
                      <a:pt x="975" y="594"/>
                    </a:lnTo>
                    <a:lnTo>
                      <a:pt x="990" y="696"/>
                    </a:lnTo>
                    <a:lnTo>
                      <a:pt x="1005" y="797"/>
                    </a:lnTo>
                    <a:lnTo>
                      <a:pt x="1019" y="899"/>
                    </a:lnTo>
                    <a:lnTo>
                      <a:pt x="1033" y="1002"/>
                    </a:lnTo>
                    <a:lnTo>
                      <a:pt x="1045" y="1106"/>
                    </a:lnTo>
                    <a:lnTo>
                      <a:pt x="1058" y="1209"/>
                    </a:lnTo>
                    <a:lnTo>
                      <a:pt x="1070" y="1313"/>
                    </a:lnTo>
                    <a:lnTo>
                      <a:pt x="1080" y="1417"/>
                    </a:lnTo>
                    <a:lnTo>
                      <a:pt x="1070" y="1394"/>
                    </a:lnTo>
                    <a:lnTo>
                      <a:pt x="1058" y="1372"/>
                    </a:lnTo>
                    <a:lnTo>
                      <a:pt x="1045" y="1350"/>
                    </a:lnTo>
                    <a:lnTo>
                      <a:pt x="1031" y="1328"/>
                    </a:lnTo>
                    <a:lnTo>
                      <a:pt x="1016" y="1307"/>
                    </a:lnTo>
                    <a:lnTo>
                      <a:pt x="1000" y="1286"/>
                    </a:lnTo>
                    <a:lnTo>
                      <a:pt x="985" y="1265"/>
                    </a:lnTo>
                    <a:lnTo>
                      <a:pt x="968" y="1244"/>
                    </a:lnTo>
                    <a:lnTo>
                      <a:pt x="952" y="1224"/>
                    </a:lnTo>
                    <a:lnTo>
                      <a:pt x="934" y="1204"/>
                    </a:lnTo>
                    <a:lnTo>
                      <a:pt x="918" y="1183"/>
                    </a:lnTo>
                    <a:lnTo>
                      <a:pt x="901" y="1162"/>
                    </a:lnTo>
                    <a:lnTo>
                      <a:pt x="885" y="1143"/>
                    </a:lnTo>
                    <a:lnTo>
                      <a:pt x="869" y="1122"/>
                    </a:lnTo>
                    <a:lnTo>
                      <a:pt x="854" y="1100"/>
                    </a:lnTo>
                    <a:lnTo>
                      <a:pt x="839" y="1079"/>
                    </a:lnTo>
                    <a:lnTo>
                      <a:pt x="822" y="1057"/>
                    </a:lnTo>
                    <a:lnTo>
                      <a:pt x="806" y="1034"/>
                    </a:lnTo>
                    <a:lnTo>
                      <a:pt x="790" y="1012"/>
                    </a:lnTo>
                    <a:lnTo>
                      <a:pt x="774" y="990"/>
                    </a:lnTo>
                    <a:lnTo>
                      <a:pt x="759" y="968"/>
                    </a:lnTo>
                    <a:lnTo>
                      <a:pt x="743" y="945"/>
                    </a:lnTo>
                    <a:lnTo>
                      <a:pt x="728" y="923"/>
                    </a:lnTo>
                    <a:lnTo>
                      <a:pt x="713" y="901"/>
                    </a:lnTo>
                    <a:lnTo>
                      <a:pt x="696" y="878"/>
                    </a:lnTo>
                    <a:lnTo>
                      <a:pt x="681" y="856"/>
                    </a:lnTo>
                    <a:lnTo>
                      <a:pt x="666" y="833"/>
                    </a:lnTo>
                    <a:lnTo>
                      <a:pt x="651" y="811"/>
                    </a:lnTo>
                    <a:lnTo>
                      <a:pt x="636" y="788"/>
                    </a:lnTo>
                    <a:lnTo>
                      <a:pt x="621" y="766"/>
                    </a:lnTo>
                    <a:lnTo>
                      <a:pt x="605" y="743"/>
                    </a:lnTo>
                    <a:lnTo>
                      <a:pt x="590" y="720"/>
                    </a:lnTo>
                    <a:lnTo>
                      <a:pt x="585" y="714"/>
                    </a:lnTo>
                    <a:lnTo>
                      <a:pt x="581" y="708"/>
                    </a:lnTo>
                    <a:lnTo>
                      <a:pt x="575" y="702"/>
                    </a:lnTo>
                    <a:lnTo>
                      <a:pt x="570" y="697"/>
                    </a:lnTo>
                    <a:lnTo>
                      <a:pt x="565" y="692"/>
                    </a:lnTo>
                    <a:lnTo>
                      <a:pt x="559" y="686"/>
                    </a:lnTo>
                    <a:lnTo>
                      <a:pt x="552" y="682"/>
                    </a:lnTo>
                    <a:lnTo>
                      <a:pt x="546" y="678"/>
                    </a:lnTo>
                    <a:lnTo>
                      <a:pt x="559" y="721"/>
                    </a:lnTo>
                    <a:lnTo>
                      <a:pt x="574" y="763"/>
                    </a:lnTo>
                    <a:lnTo>
                      <a:pt x="589" y="804"/>
                    </a:lnTo>
                    <a:lnTo>
                      <a:pt x="604" y="846"/>
                    </a:lnTo>
                    <a:lnTo>
                      <a:pt x="620" y="887"/>
                    </a:lnTo>
                    <a:lnTo>
                      <a:pt x="637" y="929"/>
                    </a:lnTo>
                    <a:lnTo>
                      <a:pt x="654" y="969"/>
                    </a:lnTo>
                    <a:lnTo>
                      <a:pt x="672" y="1011"/>
                    </a:lnTo>
                    <a:lnTo>
                      <a:pt x="689" y="1051"/>
                    </a:lnTo>
                    <a:lnTo>
                      <a:pt x="708" y="1092"/>
                    </a:lnTo>
                    <a:lnTo>
                      <a:pt x="725" y="1133"/>
                    </a:lnTo>
                    <a:lnTo>
                      <a:pt x="744" y="1174"/>
                    </a:lnTo>
                    <a:lnTo>
                      <a:pt x="762" y="1214"/>
                    </a:lnTo>
                    <a:lnTo>
                      <a:pt x="780" y="1255"/>
                    </a:lnTo>
                    <a:lnTo>
                      <a:pt x="798" y="1296"/>
                    </a:lnTo>
                    <a:lnTo>
                      <a:pt x="815" y="1337"/>
                    </a:lnTo>
                    <a:lnTo>
                      <a:pt x="832" y="1368"/>
                    </a:lnTo>
                    <a:lnTo>
                      <a:pt x="848" y="1399"/>
                    </a:lnTo>
                    <a:lnTo>
                      <a:pt x="862" y="1432"/>
                    </a:lnTo>
                    <a:lnTo>
                      <a:pt x="875" y="1464"/>
                    </a:lnTo>
                    <a:lnTo>
                      <a:pt x="888" y="1496"/>
                    </a:lnTo>
                    <a:lnTo>
                      <a:pt x="901" y="1529"/>
                    </a:lnTo>
                    <a:lnTo>
                      <a:pt x="914" y="1561"/>
                    </a:lnTo>
                    <a:lnTo>
                      <a:pt x="927" y="1593"/>
                    </a:lnTo>
                    <a:lnTo>
                      <a:pt x="929" y="1608"/>
                    </a:lnTo>
                    <a:lnTo>
                      <a:pt x="912" y="1600"/>
                    </a:lnTo>
                    <a:lnTo>
                      <a:pt x="896" y="1592"/>
                    </a:lnTo>
                    <a:lnTo>
                      <a:pt x="880" y="1584"/>
                    </a:lnTo>
                    <a:lnTo>
                      <a:pt x="865" y="1575"/>
                    </a:lnTo>
                    <a:lnTo>
                      <a:pt x="849" y="1565"/>
                    </a:lnTo>
                    <a:lnTo>
                      <a:pt x="834" y="1555"/>
                    </a:lnTo>
                    <a:lnTo>
                      <a:pt x="819" y="1545"/>
                    </a:lnTo>
                    <a:lnTo>
                      <a:pt x="804" y="1535"/>
                    </a:lnTo>
                    <a:lnTo>
                      <a:pt x="789" y="1524"/>
                    </a:lnTo>
                    <a:lnTo>
                      <a:pt x="774" y="1514"/>
                    </a:lnTo>
                    <a:lnTo>
                      <a:pt x="759" y="1503"/>
                    </a:lnTo>
                    <a:lnTo>
                      <a:pt x="744" y="1492"/>
                    </a:lnTo>
                    <a:lnTo>
                      <a:pt x="729" y="1481"/>
                    </a:lnTo>
                    <a:lnTo>
                      <a:pt x="714" y="1471"/>
                    </a:lnTo>
                    <a:lnTo>
                      <a:pt x="699" y="1462"/>
                    </a:lnTo>
                    <a:lnTo>
                      <a:pt x="684" y="1451"/>
                    </a:lnTo>
                    <a:lnTo>
                      <a:pt x="692" y="1441"/>
                    </a:lnTo>
                    <a:lnTo>
                      <a:pt x="700" y="1430"/>
                    </a:lnTo>
                    <a:lnTo>
                      <a:pt x="708" y="1419"/>
                    </a:lnTo>
                    <a:lnTo>
                      <a:pt x="716" y="1407"/>
                    </a:lnTo>
                    <a:lnTo>
                      <a:pt x="721" y="1395"/>
                    </a:lnTo>
                    <a:lnTo>
                      <a:pt x="724" y="1381"/>
                    </a:lnTo>
                    <a:lnTo>
                      <a:pt x="723" y="1367"/>
                    </a:lnTo>
                    <a:lnTo>
                      <a:pt x="719" y="1352"/>
                    </a:lnTo>
                    <a:lnTo>
                      <a:pt x="709" y="1336"/>
                    </a:lnTo>
                    <a:lnTo>
                      <a:pt x="696" y="1321"/>
                    </a:lnTo>
                    <a:lnTo>
                      <a:pt x="683" y="1309"/>
                    </a:lnTo>
                    <a:lnTo>
                      <a:pt x="666" y="1299"/>
                    </a:lnTo>
                    <a:lnTo>
                      <a:pt x="650" y="1290"/>
                    </a:lnTo>
                    <a:lnTo>
                      <a:pt x="633" y="1283"/>
                    </a:lnTo>
                    <a:lnTo>
                      <a:pt x="615" y="1276"/>
                    </a:lnTo>
                    <a:lnTo>
                      <a:pt x="598" y="1271"/>
                    </a:lnTo>
                    <a:lnTo>
                      <a:pt x="583" y="1247"/>
                    </a:lnTo>
                    <a:lnTo>
                      <a:pt x="565" y="1229"/>
                    </a:lnTo>
                    <a:lnTo>
                      <a:pt x="544" y="1219"/>
                    </a:lnTo>
                    <a:lnTo>
                      <a:pt x="520" y="1212"/>
                    </a:lnTo>
                    <a:lnTo>
                      <a:pt x="495" y="1209"/>
                    </a:lnTo>
                    <a:lnTo>
                      <a:pt x="469" y="1206"/>
                    </a:lnTo>
                    <a:lnTo>
                      <a:pt x="443" y="1204"/>
                    </a:lnTo>
                    <a:lnTo>
                      <a:pt x="419" y="1199"/>
                    </a:lnTo>
                    <a:lnTo>
                      <a:pt x="406" y="1194"/>
                    </a:lnTo>
                    <a:lnTo>
                      <a:pt x="394" y="1187"/>
                    </a:lnTo>
                    <a:lnTo>
                      <a:pt x="382" y="1177"/>
                    </a:lnTo>
                    <a:lnTo>
                      <a:pt x="372" y="1167"/>
                    </a:lnTo>
                    <a:lnTo>
                      <a:pt x="360" y="1155"/>
                    </a:lnTo>
                    <a:lnTo>
                      <a:pt x="350" y="1145"/>
                    </a:lnTo>
                    <a:lnTo>
                      <a:pt x="339" y="1133"/>
                    </a:lnTo>
                    <a:lnTo>
                      <a:pt x="329" y="1122"/>
                    </a:lnTo>
                    <a:lnTo>
                      <a:pt x="319" y="1112"/>
                    </a:lnTo>
                    <a:lnTo>
                      <a:pt x="307" y="1102"/>
                    </a:lnTo>
                    <a:lnTo>
                      <a:pt x="295" y="1094"/>
                    </a:lnTo>
                    <a:lnTo>
                      <a:pt x="283" y="1088"/>
                    </a:lnTo>
                    <a:lnTo>
                      <a:pt x="269" y="1084"/>
                    </a:lnTo>
                    <a:lnTo>
                      <a:pt x="254" y="1083"/>
                    </a:lnTo>
                    <a:lnTo>
                      <a:pt x="239" y="1085"/>
                    </a:lnTo>
                    <a:lnTo>
                      <a:pt x="221" y="1090"/>
                    </a:lnTo>
                    <a:lnTo>
                      <a:pt x="206" y="1093"/>
                    </a:lnTo>
                    <a:lnTo>
                      <a:pt x="191" y="1098"/>
                    </a:lnTo>
                    <a:lnTo>
                      <a:pt x="178" y="1102"/>
                    </a:lnTo>
                    <a:lnTo>
                      <a:pt x="163" y="1106"/>
                    </a:lnTo>
                    <a:lnTo>
                      <a:pt x="148" y="1108"/>
                    </a:lnTo>
                    <a:lnTo>
                      <a:pt x="131" y="1109"/>
                    </a:lnTo>
                    <a:lnTo>
                      <a:pt x="116" y="1109"/>
                    </a:lnTo>
                    <a:lnTo>
                      <a:pt x="100" y="1106"/>
                    </a:lnTo>
                    <a:lnTo>
                      <a:pt x="86" y="1100"/>
                    </a:lnTo>
                    <a:lnTo>
                      <a:pt x="72" y="1092"/>
                    </a:lnTo>
                    <a:lnTo>
                      <a:pt x="60" y="1083"/>
                    </a:lnTo>
                    <a:lnTo>
                      <a:pt x="48" y="1072"/>
                    </a:lnTo>
                    <a:lnTo>
                      <a:pt x="37" y="1062"/>
                    </a:lnTo>
                    <a:lnTo>
                      <a:pt x="24" y="1051"/>
                    </a:lnTo>
                    <a:lnTo>
                      <a:pt x="12" y="1041"/>
                    </a:lnTo>
                    <a:lnTo>
                      <a:pt x="0" y="1032"/>
                    </a:lnTo>
                    <a:lnTo>
                      <a:pt x="22" y="1012"/>
                    </a:lnTo>
                    <a:lnTo>
                      <a:pt x="41" y="991"/>
                    </a:lnTo>
                    <a:lnTo>
                      <a:pt x="60" y="971"/>
                    </a:lnTo>
                    <a:lnTo>
                      <a:pt x="78" y="950"/>
                    </a:lnTo>
                    <a:lnTo>
                      <a:pt x="94" y="928"/>
                    </a:lnTo>
                    <a:lnTo>
                      <a:pt x="111" y="906"/>
                    </a:lnTo>
                    <a:lnTo>
                      <a:pt x="127" y="884"/>
                    </a:lnTo>
                    <a:lnTo>
                      <a:pt x="142" y="862"/>
                    </a:lnTo>
                    <a:lnTo>
                      <a:pt x="157" y="840"/>
                    </a:lnTo>
                    <a:lnTo>
                      <a:pt x="173" y="817"/>
                    </a:lnTo>
                    <a:lnTo>
                      <a:pt x="189" y="795"/>
                    </a:lnTo>
                    <a:lnTo>
                      <a:pt x="205" y="773"/>
                    </a:lnTo>
                    <a:lnTo>
                      <a:pt x="223" y="752"/>
                    </a:lnTo>
                    <a:lnTo>
                      <a:pt x="241" y="730"/>
                    </a:lnTo>
                    <a:lnTo>
                      <a:pt x="261" y="709"/>
                    </a:lnTo>
                    <a:lnTo>
                      <a:pt x="282" y="690"/>
                    </a:lnTo>
                    <a:lnTo>
                      <a:pt x="299" y="672"/>
                    </a:lnTo>
                    <a:lnTo>
                      <a:pt x="315" y="655"/>
                    </a:lnTo>
                    <a:lnTo>
                      <a:pt x="334" y="639"/>
                    </a:lnTo>
                    <a:lnTo>
                      <a:pt x="351" y="623"/>
                    </a:lnTo>
                    <a:lnTo>
                      <a:pt x="369" y="607"/>
                    </a:lnTo>
                    <a:lnTo>
                      <a:pt x="387" y="592"/>
                    </a:lnTo>
                    <a:lnTo>
                      <a:pt x="405" y="576"/>
                    </a:lnTo>
                    <a:lnTo>
                      <a:pt x="424" y="561"/>
                    </a:lnTo>
                    <a:lnTo>
                      <a:pt x="442" y="546"/>
                    </a:lnTo>
                    <a:lnTo>
                      <a:pt x="461" y="531"/>
                    </a:lnTo>
                    <a:lnTo>
                      <a:pt x="479" y="515"/>
                    </a:lnTo>
                    <a:lnTo>
                      <a:pt x="496" y="500"/>
                    </a:lnTo>
                    <a:lnTo>
                      <a:pt x="515" y="485"/>
                    </a:lnTo>
                    <a:lnTo>
                      <a:pt x="533" y="469"/>
                    </a:lnTo>
                    <a:lnTo>
                      <a:pt x="551" y="453"/>
                    </a:lnTo>
                    <a:lnTo>
                      <a:pt x="568" y="437"/>
                    </a:lnTo>
                    <a:lnTo>
                      <a:pt x="585" y="418"/>
                    </a:lnTo>
                    <a:lnTo>
                      <a:pt x="603" y="400"/>
                    </a:lnTo>
                    <a:lnTo>
                      <a:pt x="620" y="381"/>
                    </a:lnTo>
                    <a:lnTo>
                      <a:pt x="637" y="363"/>
                    </a:lnTo>
                    <a:lnTo>
                      <a:pt x="655" y="344"/>
                    </a:lnTo>
                    <a:lnTo>
                      <a:pt x="671" y="327"/>
                    </a:lnTo>
                    <a:lnTo>
                      <a:pt x="688" y="308"/>
                    </a:lnTo>
                    <a:lnTo>
                      <a:pt x="706" y="290"/>
                    </a:lnTo>
                    <a:lnTo>
                      <a:pt x="723" y="271"/>
                    </a:lnTo>
                    <a:lnTo>
                      <a:pt x="739" y="253"/>
                    </a:lnTo>
                    <a:lnTo>
                      <a:pt x="756" y="234"/>
                    </a:lnTo>
                    <a:lnTo>
                      <a:pt x="773" y="216"/>
                    </a:lnTo>
                    <a:lnTo>
                      <a:pt x="790" y="197"/>
                    </a:lnTo>
                    <a:lnTo>
                      <a:pt x="806" y="178"/>
                    </a:lnTo>
                    <a:lnTo>
                      <a:pt x="821" y="159"/>
                    </a:lnTo>
                    <a:lnTo>
                      <a:pt x="837" y="141"/>
                    </a:lnTo>
                    <a:lnTo>
                      <a:pt x="852" y="128"/>
                    </a:lnTo>
                    <a:lnTo>
                      <a:pt x="867" y="117"/>
                    </a:lnTo>
                    <a:lnTo>
                      <a:pt x="882" y="106"/>
                    </a:lnTo>
                    <a:lnTo>
                      <a:pt x="899" y="97"/>
                    </a:lnTo>
                    <a:lnTo>
                      <a:pt x="916" y="88"/>
                    </a:lnTo>
                    <a:lnTo>
                      <a:pt x="932" y="81"/>
                    </a:lnTo>
                    <a:lnTo>
                      <a:pt x="949" y="74"/>
                    </a:lnTo>
                    <a:lnTo>
                      <a:pt x="967" y="67"/>
                    </a:lnTo>
                    <a:lnTo>
                      <a:pt x="984" y="60"/>
                    </a:lnTo>
                    <a:lnTo>
                      <a:pt x="1000" y="53"/>
                    </a:lnTo>
                    <a:lnTo>
                      <a:pt x="1018" y="46"/>
                    </a:lnTo>
                    <a:lnTo>
                      <a:pt x="1035" y="39"/>
                    </a:lnTo>
                    <a:lnTo>
                      <a:pt x="1051" y="31"/>
                    </a:lnTo>
                    <a:lnTo>
                      <a:pt x="1068" y="22"/>
                    </a:lnTo>
                    <a:lnTo>
                      <a:pt x="1083" y="13"/>
                    </a:lnTo>
                    <a:lnTo>
                      <a:pt x="1100" y="1"/>
                    </a:lnTo>
                    <a:lnTo>
                      <a:pt x="1104" y="0"/>
                    </a:lnTo>
                    <a:lnTo>
                      <a:pt x="1109" y="0"/>
                    </a:lnTo>
                    <a:lnTo>
                      <a:pt x="1113" y="0"/>
                    </a:lnTo>
                    <a:lnTo>
                      <a:pt x="1118" y="0"/>
                    </a:lnTo>
                    <a:lnTo>
                      <a:pt x="1123" y="1"/>
                    </a:lnTo>
                    <a:lnTo>
                      <a:pt x="1127" y="2"/>
                    </a:lnTo>
                    <a:lnTo>
                      <a:pt x="1132" y="3"/>
                    </a:lnTo>
                    <a:lnTo>
                      <a:pt x="1137" y="3"/>
                    </a:lnTo>
                    <a:lnTo>
                      <a:pt x="1125" y="15"/>
                    </a:lnTo>
                    <a:lnTo>
                      <a:pt x="1113" y="24"/>
                    </a:lnTo>
                    <a:lnTo>
                      <a:pt x="1101" y="33"/>
                    </a:lnTo>
                    <a:lnTo>
                      <a:pt x="1087" y="43"/>
                    </a:lnTo>
                    <a:lnTo>
                      <a:pt x="1074" y="53"/>
                    </a:lnTo>
                    <a:lnTo>
                      <a:pt x="1062" y="62"/>
                    </a:lnTo>
                    <a:lnTo>
                      <a:pt x="1050" y="74"/>
                    </a:lnTo>
                    <a:lnTo>
                      <a:pt x="1040" y="86"/>
                    </a:lnTo>
                    <a:lnTo>
                      <a:pt x="1027" y="99"/>
                    </a:lnTo>
                    <a:lnTo>
                      <a:pt x="1013" y="110"/>
                    </a:lnTo>
                    <a:lnTo>
                      <a:pt x="997" y="118"/>
                    </a:lnTo>
                    <a:lnTo>
                      <a:pt x="982" y="126"/>
                    </a:lnTo>
                    <a:lnTo>
                      <a:pt x="966" y="134"/>
                    </a:lnTo>
                    <a:lnTo>
                      <a:pt x="949" y="142"/>
                    </a:lnTo>
                    <a:lnTo>
                      <a:pt x="934" y="150"/>
                    </a:lnTo>
                    <a:lnTo>
                      <a:pt x="919" y="160"/>
                    </a:lnTo>
                    <a:lnTo>
                      <a:pt x="902" y="172"/>
                    </a:lnTo>
                    <a:lnTo>
                      <a:pt x="886" y="185"/>
                    </a:lnTo>
                    <a:lnTo>
                      <a:pt x="871" y="197"/>
                    </a:lnTo>
                    <a:lnTo>
                      <a:pt x="856" y="211"/>
                    </a:lnTo>
                    <a:lnTo>
                      <a:pt x="841" y="225"/>
                    </a:lnTo>
                    <a:lnTo>
                      <a:pt x="827" y="239"/>
                    </a:lnTo>
                    <a:lnTo>
                      <a:pt x="814" y="254"/>
                    </a:lnTo>
                    <a:lnTo>
                      <a:pt x="802" y="269"/>
                    </a:lnTo>
                    <a:lnTo>
                      <a:pt x="790" y="285"/>
                    </a:lnTo>
                    <a:lnTo>
                      <a:pt x="778" y="301"/>
                    </a:lnTo>
                    <a:lnTo>
                      <a:pt x="767" y="316"/>
                    </a:lnTo>
                    <a:lnTo>
                      <a:pt x="755" y="333"/>
                    </a:lnTo>
                    <a:lnTo>
                      <a:pt x="745" y="350"/>
                    </a:lnTo>
                    <a:lnTo>
                      <a:pt x="735" y="366"/>
                    </a:lnTo>
                    <a:lnTo>
                      <a:pt x="724" y="382"/>
                    </a:lnTo>
                    <a:lnTo>
                      <a:pt x="714" y="399"/>
                    </a:lnTo>
                    <a:lnTo>
                      <a:pt x="702" y="409"/>
                    </a:lnTo>
                    <a:lnTo>
                      <a:pt x="691" y="418"/>
                    </a:lnTo>
                    <a:lnTo>
                      <a:pt x="678" y="427"/>
                    </a:lnTo>
                    <a:lnTo>
                      <a:pt x="666" y="437"/>
                    </a:lnTo>
                    <a:lnTo>
                      <a:pt x="654" y="446"/>
                    </a:lnTo>
                    <a:lnTo>
                      <a:pt x="643" y="456"/>
                    </a:lnTo>
                    <a:lnTo>
                      <a:pt x="635" y="468"/>
                    </a:lnTo>
                    <a:lnTo>
                      <a:pt x="628" y="482"/>
                    </a:lnTo>
                    <a:lnTo>
                      <a:pt x="637" y="482"/>
                    </a:lnTo>
                    <a:lnTo>
                      <a:pt x="651" y="471"/>
                    </a:lnTo>
                    <a:lnTo>
                      <a:pt x="666" y="461"/>
                    </a:lnTo>
                    <a:lnTo>
                      <a:pt x="681" y="452"/>
                    </a:lnTo>
                    <a:lnTo>
                      <a:pt x="696" y="444"/>
                    </a:lnTo>
                    <a:lnTo>
                      <a:pt x="711" y="435"/>
                    </a:lnTo>
                    <a:lnTo>
                      <a:pt x="728" y="427"/>
                    </a:lnTo>
                    <a:lnTo>
                      <a:pt x="743" y="419"/>
                    </a:lnTo>
                    <a:lnTo>
                      <a:pt x="758" y="411"/>
                    </a:lnTo>
                    <a:lnTo>
                      <a:pt x="774" y="402"/>
                    </a:lnTo>
                    <a:lnTo>
                      <a:pt x="789" y="394"/>
                    </a:lnTo>
                    <a:lnTo>
                      <a:pt x="803" y="385"/>
                    </a:lnTo>
                    <a:lnTo>
                      <a:pt x="818" y="374"/>
                    </a:lnTo>
                    <a:lnTo>
                      <a:pt x="832" y="363"/>
                    </a:lnTo>
                    <a:lnTo>
                      <a:pt x="845" y="351"/>
                    </a:lnTo>
                    <a:lnTo>
                      <a:pt x="858" y="338"/>
                    </a:lnTo>
                    <a:lnTo>
                      <a:pt x="871" y="323"/>
                    </a:lnTo>
                    <a:lnTo>
                      <a:pt x="880" y="310"/>
                    </a:lnTo>
                    <a:lnTo>
                      <a:pt x="890" y="295"/>
                    </a:lnTo>
                    <a:lnTo>
                      <a:pt x="900" y="281"/>
                    </a:lnTo>
                    <a:lnTo>
                      <a:pt x="909" y="267"/>
                    </a:lnTo>
                    <a:lnTo>
                      <a:pt x="919" y="253"/>
                    </a:lnTo>
                    <a:lnTo>
                      <a:pt x="931" y="240"/>
                    </a:lnTo>
                    <a:lnTo>
                      <a:pt x="944" y="227"/>
                    </a:lnTo>
                    <a:lnTo>
                      <a:pt x="959" y="217"/>
                    </a:lnTo>
                    <a:lnTo>
                      <a:pt x="975" y="214"/>
                    </a:lnTo>
                    <a:lnTo>
                      <a:pt x="991" y="208"/>
                    </a:lnTo>
                    <a:lnTo>
                      <a:pt x="1006" y="202"/>
                    </a:lnTo>
                    <a:lnTo>
                      <a:pt x="1021" y="195"/>
                    </a:lnTo>
                    <a:lnTo>
                      <a:pt x="1036" y="187"/>
                    </a:lnTo>
                    <a:lnTo>
                      <a:pt x="1051" y="178"/>
                    </a:lnTo>
                    <a:lnTo>
                      <a:pt x="1065" y="169"/>
                    </a:lnTo>
                    <a:lnTo>
                      <a:pt x="1079" y="158"/>
                    </a:lnTo>
                    <a:lnTo>
                      <a:pt x="1093" y="147"/>
                    </a:lnTo>
                    <a:lnTo>
                      <a:pt x="1105" y="135"/>
                    </a:lnTo>
                    <a:lnTo>
                      <a:pt x="1118" y="123"/>
                    </a:lnTo>
                    <a:lnTo>
                      <a:pt x="1130" y="111"/>
                    </a:lnTo>
                    <a:lnTo>
                      <a:pt x="1141" y="97"/>
                    </a:lnTo>
                    <a:lnTo>
                      <a:pt x="1152" y="84"/>
                    </a:lnTo>
                    <a:lnTo>
                      <a:pt x="1162" y="70"/>
                    </a:lnTo>
                    <a:lnTo>
                      <a:pt x="1172" y="56"/>
                    </a:lnTo>
                    <a:lnTo>
                      <a:pt x="1171" y="44"/>
                    </a:lnTo>
                    <a:lnTo>
                      <a:pt x="1181" y="43"/>
                    </a:lnTo>
                    <a:lnTo>
                      <a:pt x="1189" y="39"/>
                    </a:lnTo>
                    <a:lnTo>
                      <a:pt x="1196" y="34"/>
                    </a:lnTo>
                    <a:lnTo>
                      <a:pt x="1204" y="29"/>
                    </a:lnTo>
                    <a:lnTo>
                      <a:pt x="1211" y="22"/>
                    </a:lnTo>
                    <a:lnTo>
                      <a:pt x="1217" y="16"/>
                    </a:lnTo>
                    <a:lnTo>
                      <a:pt x="1224" y="11"/>
                    </a:lnTo>
                    <a:lnTo>
                      <a:pt x="1233" y="8"/>
                    </a:lnTo>
                    <a:lnTo>
                      <a:pt x="1256" y="7"/>
                    </a:lnTo>
                    <a:lnTo>
                      <a:pt x="1278" y="6"/>
                    </a:lnTo>
                    <a:lnTo>
                      <a:pt x="1301" y="4"/>
                    </a:lnTo>
                    <a:lnTo>
                      <a:pt x="1324" y="3"/>
                    </a:lnTo>
                    <a:lnTo>
                      <a:pt x="1347" y="3"/>
                    </a:lnTo>
                    <a:lnTo>
                      <a:pt x="1370" y="2"/>
                    </a:lnTo>
                    <a:lnTo>
                      <a:pt x="1393" y="2"/>
                    </a:lnTo>
                    <a:lnTo>
                      <a:pt x="1416" y="2"/>
                    </a:lnTo>
                    <a:lnTo>
                      <a:pt x="1438" y="2"/>
                    </a:lnTo>
                    <a:lnTo>
                      <a:pt x="1461" y="3"/>
                    </a:lnTo>
                    <a:lnTo>
                      <a:pt x="1483" y="6"/>
                    </a:lnTo>
                    <a:lnTo>
                      <a:pt x="1506" y="8"/>
                    </a:lnTo>
                    <a:lnTo>
                      <a:pt x="1528" y="11"/>
                    </a:lnTo>
                    <a:lnTo>
                      <a:pt x="1549" y="16"/>
                    </a:lnTo>
                    <a:lnTo>
                      <a:pt x="1571" y="21"/>
                    </a:lnTo>
                    <a:lnTo>
                      <a:pt x="1592" y="28"/>
                    </a:lnTo>
                    <a:close/>
                  </a:path>
                </a:pathLst>
              </a:custGeom>
              <a:solidFill>
                <a:srgbClr val="7F7FFF"/>
              </a:solidFill>
              <a:ln w="3175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/>
              </a:p>
            </p:txBody>
          </p:sp>
          <p:sp>
            <p:nvSpPr>
              <p:cNvPr id="73747" name="Freeform 205"/>
              <p:cNvSpPr>
                <a:spLocks/>
              </p:cNvSpPr>
              <p:nvPr/>
            </p:nvSpPr>
            <p:spPr bwMode="auto">
              <a:xfrm>
                <a:off x="4303" y="2345"/>
                <a:ext cx="302" cy="98"/>
              </a:xfrm>
              <a:custGeom>
                <a:avLst/>
                <a:gdLst>
                  <a:gd name="T0" fmla="*/ 0 w 1510"/>
                  <a:gd name="T1" fmla="*/ 0 h 489"/>
                  <a:gd name="T2" fmla="*/ 0 w 1510"/>
                  <a:gd name="T3" fmla="*/ 0 h 489"/>
                  <a:gd name="T4" fmla="*/ 0 w 1510"/>
                  <a:gd name="T5" fmla="*/ 0 h 489"/>
                  <a:gd name="T6" fmla="*/ 0 w 1510"/>
                  <a:gd name="T7" fmla="*/ 0 h 489"/>
                  <a:gd name="T8" fmla="*/ 0 w 1510"/>
                  <a:gd name="T9" fmla="*/ 0 h 489"/>
                  <a:gd name="T10" fmla="*/ 0 w 1510"/>
                  <a:gd name="T11" fmla="*/ 0 h 489"/>
                  <a:gd name="T12" fmla="*/ 0 w 1510"/>
                  <a:gd name="T13" fmla="*/ 0 h 489"/>
                  <a:gd name="T14" fmla="*/ 0 w 1510"/>
                  <a:gd name="T15" fmla="*/ 0 h 489"/>
                  <a:gd name="T16" fmla="*/ 0 w 1510"/>
                  <a:gd name="T17" fmla="*/ 0 h 489"/>
                  <a:gd name="T18" fmla="*/ 0 w 1510"/>
                  <a:gd name="T19" fmla="*/ 0 h 489"/>
                  <a:gd name="T20" fmla="*/ 0 w 1510"/>
                  <a:gd name="T21" fmla="*/ 0 h 489"/>
                  <a:gd name="T22" fmla="*/ 0 w 1510"/>
                  <a:gd name="T23" fmla="*/ 0 h 489"/>
                  <a:gd name="T24" fmla="*/ 0 w 1510"/>
                  <a:gd name="T25" fmla="*/ 0 h 489"/>
                  <a:gd name="T26" fmla="*/ 0 w 1510"/>
                  <a:gd name="T27" fmla="*/ 0 h 489"/>
                  <a:gd name="T28" fmla="*/ 0 w 1510"/>
                  <a:gd name="T29" fmla="*/ 0 h 489"/>
                  <a:gd name="T30" fmla="*/ 0 w 1510"/>
                  <a:gd name="T31" fmla="*/ 0 h 489"/>
                  <a:gd name="T32" fmla="*/ 0 w 1510"/>
                  <a:gd name="T33" fmla="*/ 0 h 489"/>
                  <a:gd name="T34" fmla="*/ 0 w 1510"/>
                  <a:gd name="T35" fmla="*/ 0 h 489"/>
                  <a:gd name="T36" fmla="*/ 0 w 1510"/>
                  <a:gd name="T37" fmla="*/ 0 h 489"/>
                  <a:gd name="T38" fmla="*/ 0 w 1510"/>
                  <a:gd name="T39" fmla="*/ 0 h 489"/>
                  <a:gd name="T40" fmla="*/ 0 w 1510"/>
                  <a:gd name="T41" fmla="*/ 0 h 489"/>
                  <a:gd name="T42" fmla="*/ 0 w 1510"/>
                  <a:gd name="T43" fmla="*/ 0 h 489"/>
                  <a:gd name="T44" fmla="*/ 0 w 1510"/>
                  <a:gd name="T45" fmla="*/ 0 h 489"/>
                  <a:gd name="T46" fmla="*/ 0 w 1510"/>
                  <a:gd name="T47" fmla="*/ 0 h 489"/>
                  <a:gd name="T48" fmla="*/ 0 w 1510"/>
                  <a:gd name="T49" fmla="*/ 0 h 489"/>
                  <a:gd name="T50" fmla="*/ 0 w 1510"/>
                  <a:gd name="T51" fmla="*/ 0 h 489"/>
                  <a:gd name="T52" fmla="*/ 0 w 1510"/>
                  <a:gd name="T53" fmla="*/ 0 h 489"/>
                  <a:gd name="T54" fmla="*/ 0 w 1510"/>
                  <a:gd name="T55" fmla="*/ 0 h 489"/>
                  <a:gd name="T56" fmla="*/ 0 w 1510"/>
                  <a:gd name="T57" fmla="*/ 0 h 489"/>
                  <a:gd name="T58" fmla="*/ 0 w 1510"/>
                  <a:gd name="T59" fmla="*/ 0 h 489"/>
                  <a:gd name="T60" fmla="*/ 0 w 1510"/>
                  <a:gd name="T61" fmla="*/ 0 h 489"/>
                  <a:gd name="T62" fmla="*/ 0 w 1510"/>
                  <a:gd name="T63" fmla="*/ 0 h 489"/>
                  <a:gd name="T64" fmla="*/ 0 w 1510"/>
                  <a:gd name="T65" fmla="*/ 0 h 489"/>
                  <a:gd name="T66" fmla="*/ 0 w 1510"/>
                  <a:gd name="T67" fmla="*/ 0 h 489"/>
                  <a:gd name="T68" fmla="*/ 0 w 1510"/>
                  <a:gd name="T69" fmla="*/ 0 h 489"/>
                  <a:gd name="T70" fmla="*/ 0 w 1510"/>
                  <a:gd name="T71" fmla="*/ 0 h 489"/>
                  <a:gd name="T72" fmla="*/ 0 w 1510"/>
                  <a:gd name="T73" fmla="*/ 0 h 489"/>
                  <a:gd name="T74" fmla="*/ 0 w 1510"/>
                  <a:gd name="T75" fmla="*/ 0 h 489"/>
                  <a:gd name="T76" fmla="*/ 0 w 1510"/>
                  <a:gd name="T77" fmla="*/ 0 h 489"/>
                  <a:gd name="T78" fmla="*/ 0 w 1510"/>
                  <a:gd name="T79" fmla="*/ 0 h 489"/>
                  <a:gd name="T80" fmla="*/ 0 w 1510"/>
                  <a:gd name="T81" fmla="*/ 0 h 489"/>
                  <a:gd name="T82" fmla="*/ 0 w 1510"/>
                  <a:gd name="T83" fmla="*/ 0 h 489"/>
                  <a:gd name="T84" fmla="*/ 0 w 1510"/>
                  <a:gd name="T85" fmla="*/ 0 h 489"/>
                  <a:gd name="T86" fmla="*/ 0 w 1510"/>
                  <a:gd name="T87" fmla="*/ 0 h 489"/>
                  <a:gd name="T88" fmla="*/ 0 w 1510"/>
                  <a:gd name="T89" fmla="*/ 0 h 489"/>
                  <a:gd name="T90" fmla="*/ 0 w 1510"/>
                  <a:gd name="T91" fmla="*/ 0 h 489"/>
                  <a:gd name="T92" fmla="*/ 0 w 1510"/>
                  <a:gd name="T93" fmla="*/ 0 h 489"/>
                  <a:gd name="T94" fmla="*/ 0 w 1510"/>
                  <a:gd name="T95" fmla="*/ 0 h 489"/>
                  <a:gd name="T96" fmla="*/ 0 w 1510"/>
                  <a:gd name="T97" fmla="*/ 0 h 489"/>
                  <a:gd name="T98" fmla="*/ 0 w 1510"/>
                  <a:gd name="T99" fmla="*/ 0 h 489"/>
                  <a:gd name="T100" fmla="*/ 0 w 1510"/>
                  <a:gd name="T101" fmla="*/ 0 h 489"/>
                  <a:gd name="T102" fmla="*/ 0 w 1510"/>
                  <a:gd name="T103" fmla="*/ 0 h 489"/>
                  <a:gd name="T104" fmla="*/ 0 w 1510"/>
                  <a:gd name="T105" fmla="*/ 0 h 489"/>
                  <a:gd name="T106" fmla="*/ 0 w 1510"/>
                  <a:gd name="T107" fmla="*/ 0 h 489"/>
                  <a:gd name="T108" fmla="*/ 0 w 1510"/>
                  <a:gd name="T109" fmla="*/ 0 h 489"/>
                  <a:gd name="T110" fmla="*/ 0 w 1510"/>
                  <a:gd name="T111" fmla="*/ 0 h 489"/>
                  <a:gd name="T112" fmla="*/ 0 w 1510"/>
                  <a:gd name="T113" fmla="*/ 0 h 489"/>
                  <a:gd name="T114" fmla="*/ 0 w 1510"/>
                  <a:gd name="T115" fmla="*/ 0 h 489"/>
                  <a:gd name="T116" fmla="*/ 0 w 1510"/>
                  <a:gd name="T117" fmla="*/ 0 h 489"/>
                  <a:gd name="T118" fmla="*/ 0 w 1510"/>
                  <a:gd name="T119" fmla="*/ 0 h 489"/>
                  <a:gd name="T120" fmla="*/ 0 w 1510"/>
                  <a:gd name="T121" fmla="*/ 0 h 489"/>
                  <a:gd name="T122" fmla="*/ 0 w 1510"/>
                  <a:gd name="T123" fmla="*/ 0 h 489"/>
                  <a:gd name="T124" fmla="*/ 0 w 1510"/>
                  <a:gd name="T125" fmla="*/ 0 h 489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1510"/>
                  <a:gd name="T190" fmla="*/ 0 h 489"/>
                  <a:gd name="T191" fmla="*/ 1510 w 1510"/>
                  <a:gd name="T192" fmla="*/ 489 h 489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1510" h="489">
                    <a:moveTo>
                      <a:pt x="1507" y="24"/>
                    </a:moveTo>
                    <a:lnTo>
                      <a:pt x="1510" y="41"/>
                    </a:lnTo>
                    <a:lnTo>
                      <a:pt x="1509" y="58"/>
                    </a:lnTo>
                    <a:lnTo>
                      <a:pt x="1505" y="74"/>
                    </a:lnTo>
                    <a:lnTo>
                      <a:pt x="1500" y="90"/>
                    </a:lnTo>
                    <a:lnTo>
                      <a:pt x="1494" y="105"/>
                    </a:lnTo>
                    <a:lnTo>
                      <a:pt x="1485" y="120"/>
                    </a:lnTo>
                    <a:lnTo>
                      <a:pt x="1477" y="135"/>
                    </a:lnTo>
                    <a:lnTo>
                      <a:pt x="1469" y="149"/>
                    </a:lnTo>
                    <a:lnTo>
                      <a:pt x="1459" y="155"/>
                    </a:lnTo>
                    <a:lnTo>
                      <a:pt x="1459" y="134"/>
                    </a:lnTo>
                    <a:lnTo>
                      <a:pt x="1460" y="107"/>
                    </a:lnTo>
                    <a:lnTo>
                      <a:pt x="1460" y="82"/>
                    </a:lnTo>
                    <a:lnTo>
                      <a:pt x="1455" y="58"/>
                    </a:lnTo>
                    <a:lnTo>
                      <a:pt x="1452" y="82"/>
                    </a:lnTo>
                    <a:lnTo>
                      <a:pt x="1443" y="104"/>
                    </a:lnTo>
                    <a:lnTo>
                      <a:pt x="1430" y="125"/>
                    </a:lnTo>
                    <a:lnTo>
                      <a:pt x="1415" y="143"/>
                    </a:lnTo>
                    <a:lnTo>
                      <a:pt x="1396" y="160"/>
                    </a:lnTo>
                    <a:lnTo>
                      <a:pt x="1377" y="177"/>
                    </a:lnTo>
                    <a:lnTo>
                      <a:pt x="1357" y="193"/>
                    </a:lnTo>
                    <a:lnTo>
                      <a:pt x="1339" y="208"/>
                    </a:lnTo>
                    <a:lnTo>
                      <a:pt x="1350" y="184"/>
                    </a:lnTo>
                    <a:lnTo>
                      <a:pt x="1358" y="157"/>
                    </a:lnTo>
                    <a:lnTo>
                      <a:pt x="1364" y="129"/>
                    </a:lnTo>
                    <a:lnTo>
                      <a:pt x="1368" y="99"/>
                    </a:lnTo>
                    <a:lnTo>
                      <a:pt x="1359" y="107"/>
                    </a:lnTo>
                    <a:lnTo>
                      <a:pt x="1351" y="117"/>
                    </a:lnTo>
                    <a:lnTo>
                      <a:pt x="1344" y="126"/>
                    </a:lnTo>
                    <a:lnTo>
                      <a:pt x="1338" y="135"/>
                    </a:lnTo>
                    <a:lnTo>
                      <a:pt x="1329" y="145"/>
                    </a:lnTo>
                    <a:lnTo>
                      <a:pt x="1321" y="156"/>
                    </a:lnTo>
                    <a:lnTo>
                      <a:pt x="1313" y="165"/>
                    </a:lnTo>
                    <a:lnTo>
                      <a:pt x="1304" y="174"/>
                    </a:lnTo>
                    <a:lnTo>
                      <a:pt x="1235" y="222"/>
                    </a:lnTo>
                    <a:lnTo>
                      <a:pt x="1245" y="197"/>
                    </a:lnTo>
                    <a:lnTo>
                      <a:pt x="1253" y="171"/>
                    </a:lnTo>
                    <a:lnTo>
                      <a:pt x="1258" y="144"/>
                    </a:lnTo>
                    <a:lnTo>
                      <a:pt x="1255" y="118"/>
                    </a:lnTo>
                    <a:lnTo>
                      <a:pt x="1245" y="122"/>
                    </a:lnTo>
                    <a:lnTo>
                      <a:pt x="1238" y="129"/>
                    </a:lnTo>
                    <a:lnTo>
                      <a:pt x="1232" y="140"/>
                    </a:lnTo>
                    <a:lnTo>
                      <a:pt x="1227" y="149"/>
                    </a:lnTo>
                    <a:lnTo>
                      <a:pt x="1221" y="162"/>
                    </a:lnTo>
                    <a:lnTo>
                      <a:pt x="1214" y="174"/>
                    </a:lnTo>
                    <a:lnTo>
                      <a:pt x="1205" y="185"/>
                    </a:lnTo>
                    <a:lnTo>
                      <a:pt x="1195" y="195"/>
                    </a:lnTo>
                    <a:lnTo>
                      <a:pt x="1184" y="206"/>
                    </a:lnTo>
                    <a:lnTo>
                      <a:pt x="1172" y="215"/>
                    </a:lnTo>
                    <a:lnTo>
                      <a:pt x="1161" y="223"/>
                    </a:lnTo>
                    <a:lnTo>
                      <a:pt x="1149" y="231"/>
                    </a:lnTo>
                    <a:lnTo>
                      <a:pt x="1153" y="142"/>
                    </a:lnTo>
                    <a:lnTo>
                      <a:pt x="1143" y="154"/>
                    </a:lnTo>
                    <a:lnTo>
                      <a:pt x="1133" y="165"/>
                    </a:lnTo>
                    <a:lnTo>
                      <a:pt x="1123" y="176"/>
                    </a:lnTo>
                    <a:lnTo>
                      <a:pt x="1111" y="187"/>
                    </a:lnTo>
                    <a:lnTo>
                      <a:pt x="1100" y="197"/>
                    </a:lnTo>
                    <a:lnTo>
                      <a:pt x="1088" y="209"/>
                    </a:lnTo>
                    <a:lnTo>
                      <a:pt x="1076" y="219"/>
                    </a:lnTo>
                    <a:lnTo>
                      <a:pt x="1065" y="230"/>
                    </a:lnTo>
                    <a:lnTo>
                      <a:pt x="1052" y="240"/>
                    </a:lnTo>
                    <a:lnTo>
                      <a:pt x="1039" y="251"/>
                    </a:lnTo>
                    <a:lnTo>
                      <a:pt x="1027" y="260"/>
                    </a:lnTo>
                    <a:lnTo>
                      <a:pt x="1014" y="270"/>
                    </a:lnTo>
                    <a:lnTo>
                      <a:pt x="1001" y="280"/>
                    </a:lnTo>
                    <a:lnTo>
                      <a:pt x="989" y="288"/>
                    </a:lnTo>
                    <a:lnTo>
                      <a:pt x="975" y="296"/>
                    </a:lnTo>
                    <a:lnTo>
                      <a:pt x="962" y="304"/>
                    </a:lnTo>
                    <a:lnTo>
                      <a:pt x="968" y="292"/>
                    </a:lnTo>
                    <a:lnTo>
                      <a:pt x="975" y="282"/>
                    </a:lnTo>
                    <a:lnTo>
                      <a:pt x="983" y="271"/>
                    </a:lnTo>
                    <a:lnTo>
                      <a:pt x="991" y="261"/>
                    </a:lnTo>
                    <a:lnTo>
                      <a:pt x="1000" y="251"/>
                    </a:lnTo>
                    <a:lnTo>
                      <a:pt x="1007" y="241"/>
                    </a:lnTo>
                    <a:lnTo>
                      <a:pt x="1014" y="230"/>
                    </a:lnTo>
                    <a:lnTo>
                      <a:pt x="1020" y="219"/>
                    </a:lnTo>
                    <a:lnTo>
                      <a:pt x="1016" y="215"/>
                    </a:lnTo>
                    <a:lnTo>
                      <a:pt x="1004" y="226"/>
                    </a:lnTo>
                    <a:lnTo>
                      <a:pt x="991" y="237"/>
                    </a:lnTo>
                    <a:lnTo>
                      <a:pt x="977" y="248"/>
                    </a:lnTo>
                    <a:lnTo>
                      <a:pt x="964" y="259"/>
                    </a:lnTo>
                    <a:lnTo>
                      <a:pt x="950" y="268"/>
                    </a:lnTo>
                    <a:lnTo>
                      <a:pt x="937" y="278"/>
                    </a:lnTo>
                    <a:lnTo>
                      <a:pt x="923" y="288"/>
                    </a:lnTo>
                    <a:lnTo>
                      <a:pt x="909" y="296"/>
                    </a:lnTo>
                    <a:lnTo>
                      <a:pt x="894" y="304"/>
                    </a:lnTo>
                    <a:lnTo>
                      <a:pt x="880" y="312"/>
                    </a:lnTo>
                    <a:lnTo>
                      <a:pt x="865" y="320"/>
                    </a:lnTo>
                    <a:lnTo>
                      <a:pt x="850" y="326"/>
                    </a:lnTo>
                    <a:lnTo>
                      <a:pt x="835" y="333"/>
                    </a:lnTo>
                    <a:lnTo>
                      <a:pt x="820" y="338"/>
                    </a:lnTo>
                    <a:lnTo>
                      <a:pt x="805" y="343"/>
                    </a:lnTo>
                    <a:lnTo>
                      <a:pt x="789" y="348"/>
                    </a:lnTo>
                    <a:lnTo>
                      <a:pt x="797" y="341"/>
                    </a:lnTo>
                    <a:lnTo>
                      <a:pt x="806" y="333"/>
                    </a:lnTo>
                    <a:lnTo>
                      <a:pt x="815" y="325"/>
                    </a:lnTo>
                    <a:lnTo>
                      <a:pt x="826" y="317"/>
                    </a:lnTo>
                    <a:lnTo>
                      <a:pt x="835" y="307"/>
                    </a:lnTo>
                    <a:lnTo>
                      <a:pt x="844" y="298"/>
                    </a:lnTo>
                    <a:lnTo>
                      <a:pt x="852" y="289"/>
                    </a:lnTo>
                    <a:lnTo>
                      <a:pt x="859" y="278"/>
                    </a:lnTo>
                    <a:lnTo>
                      <a:pt x="852" y="278"/>
                    </a:lnTo>
                    <a:lnTo>
                      <a:pt x="846" y="280"/>
                    </a:lnTo>
                    <a:lnTo>
                      <a:pt x="840" y="283"/>
                    </a:lnTo>
                    <a:lnTo>
                      <a:pt x="834" y="286"/>
                    </a:lnTo>
                    <a:lnTo>
                      <a:pt x="828" y="290"/>
                    </a:lnTo>
                    <a:lnTo>
                      <a:pt x="822" y="295"/>
                    </a:lnTo>
                    <a:lnTo>
                      <a:pt x="815" y="298"/>
                    </a:lnTo>
                    <a:lnTo>
                      <a:pt x="809" y="300"/>
                    </a:lnTo>
                    <a:lnTo>
                      <a:pt x="797" y="304"/>
                    </a:lnTo>
                    <a:lnTo>
                      <a:pt x="783" y="307"/>
                    </a:lnTo>
                    <a:lnTo>
                      <a:pt x="770" y="311"/>
                    </a:lnTo>
                    <a:lnTo>
                      <a:pt x="756" y="313"/>
                    </a:lnTo>
                    <a:lnTo>
                      <a:pt x="742" y="315"/>
                    </a:lnTo>
                    <a:lnTo>
                      <a:pt x="729" y="318"/>
                    </a:lnTo>
                    <a:lnTo>
                      <a:pt x="715" y="319"/>
                    </a:lnTo>
                    <a:lnTo>
                      <a:pt x="700" y="319"/>
                    </a:lnTo>
                    <a:lnTo>
                      <a:pt x="708" y="313"/>
                    </a:lnTo>
                    <a:lnTo>
                      <a:pt x="717" y="308"/>
                    </a:lnTo>
                    <a:lnTo>
                      <a:pt x="725" y="303"/>
                    </a:lnTo>
                    <a:lnTo>
                      <a:pt x="734" y="297"/>
                    </a:lnTo>
                    <a:lnTo>
                      <a:pt x="742" y="291"/>
                    </a:lnTo>
                    <a:lnTo>
                      <a:pt x="751" y="284"/>
                    </a:lnTo>
                    <a:lnTo>
                      <a:pt x="757" y="276"/>
                    </a:lnTo>
                    <a:lnTo>
                      <a:pt x="764" y="268"/>
                    </a:lnTo>
                    <a:lnTo>
                      <a:pt x="744" y="273"/>
                    </a:lnTo>
                    <a:lnTo>
                      <a:pt x="722" y="277"/>
                    </a:lnTo>
                    <a:lnTo>
                      <a:pt x="701" y="282"/>
                    </a:lnTo>
                    <a:lnTo>
                      <a:pt x="679" y="286"/>
                    </a:lnTo>
                    <a:lnTo>
                      <a:pt x="656" y="289"/>
                    </a:lnTo>
                    <a:lnTo>
                      <a:pt x="634" y="291"/>
                    </a:lnTo>
                    <a:lnTo>
                      <a:pt x="611" y="291"/>
                    </a:lnTo>
                    <a:lnTo>
                      <a:pt x="588" y="289"/>
                    </a:lnTo>
                    <a:lnTo>
                      <a:pt x="595" y="283"/>
                    </a:lnTo>
                    <a:lnTo>
                      <a:pt x="603" y="278"/>
                    </a:lnTo>
                    <a:lnTo>
                      <a:pt x="611" y="273"/>
                    </a:lnTo>
                    <a:lnTo>
                      <a:pt x="618" y="267"/>
                    </a:lnTo>
                    <a:lnTo>
                      <a:pt x="625" y="262"/>
                    </a:lnTo>
                    <a:lnTo>
                      <a:pt x="632" y="255"/>
                    </a:lnTo>
                    <a:lnTo>
                      <a:pt x="638" y="249"/>
                    </a:lnTo>
                    <a:lnTo>
                      <a:pt x="644" y="243"/>
                    </a:lnTo>
                    <a:lnTo>
                      <a:pt x="636" y="243"/>
                    </a:lnTo>
                    <a:lnTo>
                      <a:pt x="629" y="245"/>
                    </a:lnTo>
                    <a:lnTo>
                      <a:pt x="622" y="247"/>
                    </a:lnTo>
                    <a:lnTo>
                      <a:pt x="614" y="251"/>
                    </a:lnTo>
                    <a:lnTo>
                      <a:pt x="607" y="255"/>
                    </a:lnTo>
                    <a:lnTo>
                      <a:pt x="600" y="259"/>
                    </a:lnTo>
                    <a:lnTo>
                      <a:pt x="592" y="261"/>
                    </a:lnTo>
                    <a:lnTo>
                      <a:pt x="584" y="263"/>
                    </a:lnTo>
                    <a:lnTo>
                      <a:pt x="435" y="301"/>
                    </a:lnTo>
                    <a:lnTo>
                      <a:pt x="436" y="293"/>
                    </a:lnTo>
                    <a:lnTo>
                      <a:pt x="496" y="240"/>
                    </a:lnTo>
                    <a:lnTo>
                      <a:pt x="473" y="246"/>
                    </a:lnTo>
                    <a:lnTo>
                      <a:pt x="449" y="253"/>
                    </a:lnTo>
                    <a:lnTo>
                      <a:pt x="427" y="261"/>
                    </a:lnTo>
                    <a:lnTo>
                      <a:pt x="404" y="270"/>
                    </a:lnTo>
                    <a:lnTo>
                      <a:pt x="382" y="280"/>
                    </a:lnTo>
                    <a:lnTo>
                      <a:pt x="359" y="290"/>
                    </a:lnTo>
                    <a:lnTo>
                      <a:pt x="337" y="300"/>
                    </a:lnTo>
                    <a:lnTo>
                      <a:pt x="315" y="311"/>
                    </a:lnTo>
                    <a:lnTo>
                      <a:pt x="182" y="369"/>
                    </a:lnTo>
                    <a:lnTo>
                      <a:pt x="205" y="373"/>
                    </a:lnTo>
                    <a:lnTo>
                      <a:pt x="227" y="377"/>
                    </a:lnTo>
                    <a:lnTo>
                      <a:pt x="250" y="378"/>
                    </a:lnTo>
                    <a:lnTo>
                      <a:pt x="272" y="378"/>
                    </a:lnTo>
                    <a:lnTo>
                      <a:pt x="295" y="377"/>
                    </a:lnTo>
                    <a:lnTo>
                      <a:pt x="317" y="374"/>
                    </a:lnTo>
                    <a:lnTo>
                      <a:pt x="340" y="372"/>
                    </a:lnTo>
                    <a:lnTo>
                      <a:pt x="362" y="369"/>
                    </a:lnTo>
                    <a:lnTo>
                      <a:pt x="385" y="366"/>
                    </a:lnTo>
                    <a:lnTo>
                      <a:pt x="407" y="363"/>
                    </a:lnTo>
                    <a:lnTo>
                      <a:pt x="430" y="360"/>
                    </a:lnTo>
                    <a:lnTo>
                      <a:pt x="454" y="359"/>
                    </a:lnTo>
                    <a:lnTo>
                      <a:pt x="477" y="359"/>
                    </a:lnTo>
                    <a:lnTo>
                      <a:pt x="500" y="359"/>
                    </a:lnTo>
                    <a:lnTo>
                      <a:pt x="523" y="362"/>
                    </a:lnTo>
                    <a:lnTo>
                      <a:pt x="547" y="366"/>
                    </a:lnTo>
                    <a:lnTo>
                      <a:pt x="662" y="384"/>
                    </a:lnTo>
                    <a:lnTo>
                      <a:pt x="675" y="389"/>
                    </a:lnTo>
                    <a:lnTo>
                      <a:pt x="689" y="396"/>
                    </a:lnTo>
                    <a:lnTo>
                      <a:pt x="703" y="403"/>
                    </a:lnTo>
                    <a:lnTo>
                      <a:pt x="718" y="411"/>
                    </a:lnTo>
                    <a:lnTo>
                      <a:pt x="732" y="418"/>
                    </a:lnTo>
                    <a:lnTo>
                      <a:pt x="746" y="424"/>
                    </a:lnTo>
                    <a:lnTo>
                      <a:pt x="761" y="431"/>
                    </a:lnTo>
                    <a:lnTo>
                      <a:pt x="776" y="437"/>
                    </a:lnTo>
                    <a:lnTo>
                      <a:pt x="790" y="441"/>
                    </a:lnTo>
                    <a:lnTo>
                      <a:pt x="805" y="446"/>
                    </a:lnTo>
                    <a:lnTo>
                      <a:pt x="820" y="448"/>
                    </a:lnTo>
                    <a:lnTo>
                      <a:pt x="836" y="451"/>
                    </a:lnTo>
                    <a:lnTo>
                      <a:pt x="851" y="451"/>
                    </a:lnTo>
                    <a:lnTo>
                      <a:pt x="867" y="448"/>
                    </a:lnTo>
                    <a:lnTo>
                      <a:pt x="883" y="446"/>
                    </a:lnTo>
                    <a:lnTo>
                      <a:pt x="900" y="440"/>
                    </a:lnTo>
                    <a:lnTo>
                      <a:pt x="922" y="433"/>
                    </a:lnTo>
                    <a:lnTo>
                      <a:pt x="942" y="425"/>
                    </a:lnTo>
                    <a:lnTo>
                      <a:pt x="963" y="417"/>
                    </a:lnTo>
                    <a:lnTo>
                      <a:pt x="984" y="407"/>
                    </a:lnTo>
                    <a:lnTo>
                      <a:pt x="1005" y="397"/>
                    </a:lnTo>
                    <a:lnTo>
                      <a:pt x="1026" y="388"/>
                    </a:lnTo>
                    <a:lnTo>
                      <a:pt x="1046" y="378"/>
                    </a:lnTo>
                    <a:lnTo>
                      <a:pt x="1067" y="369"/>
                    </a:lnTo>
                    <a:lnTo>
                      <a:pt x="1088" y="359"/>
                    </a:lnTo>
                    <a:lnTo>
                      <a:pt x="1109" y="352"/>
                    </a:lnTo>
                    <a:lnTo>
                      <a:pt x="1131" y="345"/>
                    </a:lnTo>
                    <a:lnTo>
                      <a:pt x="1153" y="340"/>
                    </a:lnTo>
                    <a:lnTo>
                      <a:pt x="1175" y="335"/>
                    </a:lnTo>
                    <a:lnTo>
                      <a:pt x="1198" y="333"/>
                    </a:lnTo>
                    <a:lnTo>
                      <a:pt x="1221" y="333"/>
                    </a:lnTo>
                    <a:lnTo>
                      <a:pt x="1245" y="335"/>
                    </a:lnTo>
                    <a:lnTo>
                      <a:pt x="1260" y="340"/>
                    </a:lnTo>
                    <a:lnTo>
                      <a:pt x="1275" y="344"/>
                    </a:lnTo>
                    <a:lnTo>
                      <a:pt x="1290" y="348"/>
                    </a:lnTo>
                    <a:lnTo>
                      <a:pt x="1306" y="351"/>
                    </a:lnTo>
                    <a:lnTo>
                      <a:pt x="1323" y="352"/>
                    </a:lnTo>
                    <a:lnTo>
                      <a:pt x="1339" y="353"/>
                    </a:lnTo>
                    <a:lnTo>
                      <a:pt x="1355" y="352"/>
                    </a:lnTo>
                    <a:lnTo>
                      <a:pt x="1371" y="349"/>
                    </a:lnTo>
                    <a:lnTo>
                      <a:pt x="1386" y="343"/>
                    </a:lnTo>
                    <a:lnTo>
                      <a:pt x="1400" y="336"/>
                    </a:lnTo>
                    <a:lnTo>
                      <a:pt x="1414" y="329"/>
                    </a:lnTo>
                    <a:lnTo>
                      <a:pt x="1428" y="323"/>
                    </a:lnTo>
                    <a:lnTo>
                      <a:pt x="1443" y="317"/>
                    </a:lnTo>
                    <a:lnTo>
                      <a:pt x="1457" y="312"/>
                    </a:lnTo>
                    <a:lnTo>
                      <a:pt x="1472" y="307"/>
                    </a:lnTo>
                    <a:lnTo>
                      <a:pt x="1488" y="305"/>
                    </a:lnTo>
                    <a:lnTo>
                      <a:pt x="1470" y="321"/>
                    </a:lnTo>
                    <a:lnTo>
                      <a:pt x="1458" y="328"/>
                    </a:lnTo>
                    <a:lnTo>
                      <a:pt x="1445" y="337"/>
                    </a:lnTo>
                    <a:lnTo>
                      <a:pt x="1432" y="347"/>
                    </a:lnTo>
                    <a:lnTo>
                      <a:pt x="1420" y="356"/>
                    </a:lnTo>
                    <a:lnTo>
                      <a:pt x="1407" y="365"/>
                    </a:lnTo>
                    <a:lnTo>
                      <a:pt x="1395" y="375"/>
                    </a:lnTo>
                    <a:lnTo>
                      <a:pt x="1383" y="385"/>
                    </a:lnTo>
                    <a:lnTo>
                      <a:pt x="1370" y="393"/>
                    </a:lnTo>
                    <a:lnTo>
                      <a:pt x="1356" y="401"/>
                    </a:lnTo>
                    <a:lnTo>
                      <a:pt x="1343" y="407"/>
                    </a:lnTo>
                    <a:lnTo>
                      <a:pt x="1329" y="412"/>
                    </a:lnTo>
                    <a:lnTo>
                      <a:pt x="1316" y="416"/>
                    </a:lnTo>
                    <a:lnTo>
                      <a:pt x="1301" y="417"/>
                    </a:lnTo>
                    <a:lnTo>
                      <a:pt x="1286" y="416"/>
                    </a:lnTo>
                    <a:lnTo>
                      <a:pt x="1271" y="412"/>
                    </a:lnTo>
                    <a:lnTo>
                      <a:pt x="1254" y="407"/>
                    </a:lnTo>
                    <a:lnTo>
                      <a:pt x="1227" y="399"/>
                    </a:lnTo>
                    <a:lnTo>
                      <a:pt x="1200" y="393"/>
                    </a:lnTo>
                    <a:lnTo>
                      <a:pt x="1175" y="392"/>
                    </a:lnTo>
                    <a:lnTo>
                      <a:pt x="1149" y="394"/>
                    </a:lnTo>
                    <a:lnTo>
                      <a:pt x="1125" y="397"/>
                    </a:lnTo>
                    <a:lnTo>
                      <a:pt x="1101" y="403"/>
                    </a:lnTo>
                    <a:lnTo>
                      <a:pt x="1076" y="411"/>
                    </a:lnTo>
                    <a:lnTo>
                      <a:pt x="1053" y="421"/>
                    </a:lnTo>
                    <a:lnTo>
                      <a:pt x="1029" y="431"/>
                    </a:lnTo>
                    <a:lnTo>
                      <a:pt x="1006" y="441"/>
                    </a:lnTo>
                    <a:lnTo>
                      <a:pt x="983" y="452"/>
                    </a:lnTo>
                    <a:lnTo>
                      <a:pt x="959" y="461"/>
                    </a:lnTo>
                    <a:lnTo>
                      <a:pt x="934" y="470"/>
                    </a:lnTo>
                    <a:lnTo>
                      <a:pt x="910" y="478"/>
                    </a:lnTo>
                    <a:lnTo>
                      <a:pt x="886" y="484"/>
                    </a:lnTo>
                    <a:lnTo>
                      <a:pt x="860" y="488"/>
                    </a:lnTo>
                    <a:lnTo>
                      <a:pt x="840" y="489"/>
                    </a:lnTo>
                    <a:lnTo>
                      <a:pt x="819" y="489"/>
                    </a:lnTo>
                    <a:lnTo>
                      <a:pt x="799" y="488"/>
                    </a:lnTo>
                    <a:lnTo>
                      <a:pt x="779" y="485"/>
                    </a:lnTo>
                    <a:lnTo>
                      <a:pt x="761" y="482"/>
                    </a:lnTo>
                    <a:lnTo>
                      <a:pt x="742" y="476"/>
                    </a:lnTo>
                    <a:lnTo>
                      <a:pt x="724" y="471"/>
                    </a:lnTo>
                    <a:lnTo>
                      <a:pt x="707" y="464"/>
                    </a:lnTo>
                    <a:lnTo>
                      <a:pt x="688" y="457"/>
                    </a:lnTo>
                    <a:lnTo>
                      <a:pt x="671" y="451"/>
                    </a:lnTo>
                    <a:lnTo>
                      <a:pt x="654" y="444"/>
                    </a:lnTo>
                    <a:lnTo>
                      <a:pt x="636" y="437"/>
                    </a:lnTo>
                    <a:lnTo>
                      <a:pt x="619" y="429"/>
                    </a:lnTo>
                    <a:lnTo>
                      <a:pt x="600" y="422"/>
                    </a:lnTo>
                    <a:lnTo>
                      <a:pt x="583" y="415"/>
                    </a:lnTo>
                    <a:lnTo>
                      <a:pt x="566" y="409"/>
                    </a:lnTo>
                    <a:lnTo>
                      <a:pt x="539" y="402"/>
                    </a:lnTo>
                    <a:lnTo>
                      <a:pt x="513" y="396"/>
                    </a:lnTo>
                    <a:lnTo>
                      <a:pt x="486" y="394"/>
                    </a:lnTo>
                    <a:lnTo>
                      <a:pt x="461" y="394"/>
                    </a:lnTo>
                    <a:lnTo>
                      <a:pt x="434" y="395"/>
                    </a:lnTo>
                    <a:lnTo>
                      <a:pt x="409" y="397"/>
                    </a:lnTo>
                    <a:lnTo>
                      <a:pt x="383" y="400"/>
                    </a:lnTo>
                    <a:lnTo>
                      <a:pt x="357" y="403"/>
                    </a:lnTo>
                    <a:lnTo>
                      <a:pt x="331" y="408"/>
                    </a:lnTo>
                    <a:lnTo>
                      <a:pt x="305" y="411"/>
                    </a:lnTo>
                    <a:lnTo>
                      <a:pt x="279" y="414"/>
                    </a:lnTo>
                    <a:lnTo>
                      <a:pt x="253" y="416"/>
                    </a:lnTo>
                    <a:lnTo>
                      <a:pt x="226" y="417"/>
                    </a:lnTo>
                    <a:lnTo>
                      <a:pt x="199" y="416"/>
                    </a:lnTo>
                    <a:lnTo>
                      <a:pt x="172" y="414"/>
                    </a:lnTo>
                    <a:lnTo>
                      <a:pt x="144" y="408"/>
                    </a:lnTo>
                    <a:lnTo>
                      <a:pt x="125" y="404"/>
                    </a:lnTo>
                    <a:lnTo>
                      <a:pt x="106" y="402"/>
                    </a:lnTo>
                    <a:lnTo>
                      <a:pt x="86" y="401"/>
                    </a:lnTo>
                    <a:lnTo>
                      <a:pt x="67" y="400"/>
                    </a:lnTo>
                    <a:lnTo>
                      <a:pt x="48" y="396"/>
                    </a:lnTo>
                    <a:lnTo>
                      <a:pt x="31" y="392"/>
                    </a:lnTo>
                    <a:lnTo>
                      <a:pt x="15" y="384"/>
                    </a:lnTo>
                    <a:lnTo>
                      <a:pt x="0" y="372"/>
                    </a:lnTo>
                    <a:lnTo>
                      <a:pt x="3" y="356"/>
                    </a:lnTo>
                    <a:lnTo>
                      <a:pt x="11" y="343"/>
                    </a:lnTo>
                    <a:lnTo>
                      <a:pt x="23" y="333"/>
                    </a:lnTo>
                    <a:lnTo>
                      <a:pt x="35" y="325"/>
                    </a:lnTo>
                    <a:lnTo>
                      <a:pt x="50" y="318"/>
                    </a:lnTo>
                    <a:lnTo>
                      <a:pt x="67" y="313"/>
                    </a:lnTo>
                    <a:lnTo>
                      <a:pt x="82" y="308"/>
                    </a:lnTo>
                    <a:lnTo>
                      <a:pt x="95" y="304"/>
                    </a:lnTo>
                    <a:lnTo>
                      <a:pt x="197" y="293"/>
                    </a:lnTo>
                    <a:lnTo>
                      <a:pt x="216" y="275"/>
                    </a:lnTo>
                    <a:lnTo>
                      <a:pt x="234" y="256"/>
                    </a:lnTo>
                    <a:lnTo>
                      <a:pt x="255" y="239"/>
                    </a:lnTo>
                    <a:lnTo>
                      <a:pt x="275" y="224"/>
                    </a:lnTo>
                    <a:lnTo>
                      <a:pt x="296" y="209"/>
                    </a:lnTo>
                    <a:lnTo>
                      <a:pt x="318" y="195"/>
                    </a:lnTo>
                    <a:lnTo>
                      <a:pt x="340" y="182"/>
                    </a:lnTo>
                    <a:lnTo>
                      <a:pt x="363" y="172"/>
                    </a:lnTo>
                    <a:lnTo>
                      <a:pt x="387" y="163"/>
                    </a:lnTo>
                    <a:lnTo>
                      <a:pt x="411" y="156"/>
                    </a:lnTo>
                    <a:lnTo>
                      <a:pt x="435" y="151"/>
                    </a:lnTo>
                    <a:lnTo>
                      <a:pt x="459" y="148"/>
                    </a:lnTo>
                    <a:lnTo>
                      <a:pt x="485" y="147"/>
                    </a:lnTo>
                    <a:lnTo>
                      <a:pt x="510" y="149"/>
                    </a:lnTo>
                    <a:lnTo>
                      <a:pt x="536" y="152"/>
                    </a:lnTo>
                    <a:lnTo>
                      <a:pt x="562" y="159"/>
                    </a:lnTo>
                    <a:lnTo>
                      <a:pt x="584" y="169"/>
                    </a:lnTo>
                    <a:lnTo>
                      <a:pt x="605" y="179"/>
                    </a:lnTo>
                    <a:lnTo>
                      <a:pt x="626" y="189"/>
                    </a:lnTo>
                    <a:lnTo>
                      <a:pt x="647" y="200"/>
                    </a:lnTo>
                    <a:lnTo>
                      <a:pt x="669" y="209"/>
                    </a:lnTo>
                    <a:lnTo>
                      <a:pt x="692" y="215"/>
                    </a:lnTo>
                    <a:lnTo>
                      <a:pt x="716" y="216"/>
                    </a:lnTo>
                    <a:lnTo>
                      <a:pt x="741" y="212"/>
                    </a:lnTo>
                    <a:lnTo>
                      <a:pt x="766" y="207"/>
                    </a:lnTo>
                    <a:lnTo>
                      <a:pt x="789" y="207"/>
                    </a:lnTo>
                    <a:lnTo>
                      <a:pt x="811" y="209"/>
                    </a:lnTo>
                    <a:lnTo>
                      <a:pt x="834" y="215"/>
                    </a:lnTo>
                    <a:lnTo>
                      <a:pt x="856" y="219"/>
                    </a:lnTo>
                    <a:lnTo>
                      <a:pt x="878" y="223"/>
                    </a:lnTo>
                    <a:lnTo>
                      <a:pt x="900" y="223"/>
                    </a:lnTo>
                    <a:lnTo>
                      <a:pt x="922" y="217"/>
                    </a:lnTo>
                    <a:lnTo>
                      <a:pt x="942" y="196"/>
                    </a:lnTo>
                    <a:lnTo>
                      <a:pt x="962" y="172"/>
                    </a:lnTo>
                    <a:lnTo>
                      <a:pt x="980" y="147"/>
                    </a:lnTo>
                    <a:lnTo>
                      <a:pt x="999" y="122"/>
                    </a:lnTo>
                    <a:lnTo>
                      <a:pt x="1020" y="99"/>
                    </a:lnTo>
                    <a:lnTo>
                      <a:pt x="1042" y="78"/>
                    </a:lnTo>
                    <a:lnTo>
                      <a:pt x="1067" y="63"/>
                    </a:lnTo>
                    <a:lnTo>
                      <a:pt x="1097" y="53"/>
                    </a:lnTo>
                    <a:lnTo>
                      <a:pt x="1109" y="51"/>
                    </a:lnTo>
                    <a:lnTo>
                      <a:pt x="1121" y="48"/>
                    </a:lnTo>
                    <a:lnTo>
                      <a:pt x="1133" y="47"/>
                    </a:lnTo>
                    <a:lnTo>
                      <a:pt x="1146" y="47"/>
                    </a:lnTo>
                    <a:lnTo>
                      <a:pt x="1158" y="47"/>
                    </a:lnTo>
                    <a:lnTo>
                      <a:pt x="1170" y="47"/>
                    </a:lnTo>
                    <a:lnTo>
                      <a:pt x="1183" y="48"/>
                    </a:lnTo>
                    <a:lnTo>
                      <a:pt x="1194" y="50"/>
                    </a:lnTo>
                    <a:lnTo>
                      <a:pt x="1207" y="52"/>
                    </a:lnTo>
                    <a:lnTo>
                      <a:pt x="1219" y="54"/>
                    </a:lnTo>
                    <a:lnTo>
                      <a:pt x="1230" y="56"/>
                    </a:lnTo>
                    <a:lnTo>
                      <a:pt x="1242" y="60"/>
                    </a:lnTo>
                    <a:lnTo>
                      <a:pt x="1253" y="63"/>
                    </a:lnTo>
                    <a:lnTo>
                      <a:pt x="1264" y="68"/>
                    </a:lnTo>
                    <a:lnTo>
                      <a:pt x="1275" y="72"/>
                    </a:lnTo>
                    <a:lnTo>
                      <a:pt x="1286" y="76"/>
                    </a:lnTo>
                    <a:lnTo>
                      <a:pt x="1299" y="75"/>
                    </a:lnTo>
                    <a:lnTo>
                      <a:pt x="1313" y="73"/>
                    </a:lnTo>
                    <a:lnTo>
                      <a:pt x="1326" y="67"/>
                    </a:lnTo>
                    <a:lnTo>
                      <a:pt x="1339" y="61"/>
                    </a:lnTo>
                    <a:lnTo>
                      <a:pt x="1351" y="54"/>
                    </a:lnTo>
                    <a:lnTo>
                      <a:pt x="1363" y="46"/>
                    </a:lnTo>
                    <a:lnTo>
                      <a:pt x="1375" y="37"/>
                    </a:lnTo>
                    <a:lnTo>
                      <a:pt x="1386" y="29"/>
                    </a:lnTo>
                    <a:lnTo>
                      <a:pt x="1398" y="21"/>
                    </a:lnTo>
                    <a:lnTo>
                      <a:pt x="1409" y="14"/>
                    </a:lnTo>
                    <a:lnTo>
                      <a:pt x="1422" y="7"/>
                    </a:lnTo>
                    <a:lnTo>
                      <a:pt x="1435" y="3"/>
                    </a:lnTo>
                    <a:lnTo>
                      <a:pt x="1447" y="0"/>
                    </a:lnTo>
                    <a:lnTo>
                      <a:pt x="1461" y="0"/>
                    </a:lnTo>
                    <a:lnTo>
                      <a:pt x="1476" y="2"/>
                    </a:lnTo>
                    <a:lnTo>
                      <a:pt x="1491" y="8"/>
                    </a:lnTo>
                    <a:lnTo>
                      <a:pt x="1507" y="24"/>
                    </a:lnTo>
                    <a:close/>
                  </a:path>
                </a:pathLst>
              </a:custGeom>
              <a:solidFill>
                <a:srgbClr val="FFFFFF"/>
              </a:solidFill>
              <a:ln w="3175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/>
              </a:p>
            </p:txBody>
          </p:sp>
          <p:sp>
            <p:nvSpPr>
              <p:cNvPr id="73748" name="Freeform 206"/>
              <p:cNvSpPr>
                <a:spLocks/>
              </p:cNvSpPr>
              <p:nvPr/>
            </p:nvSpPr>
            <p:spPr bwMode="auto">
              <a:xfrm>
                <a:off x="4023" y="2344"/>
                <a:ext cx="123" cy="168"/>
              </a:xfrm>
              <a:custGeom>
                <a:avLst/>
                <a:gdLst>
                  <a:gd name="T0" fmla="*/ 0 w 617"/>
                  <a:gd name="T1" fmla="*/ 0 h 841"/>
                  <a:gd name="T2" fmla="*/ 0 w 617"/>
                  <a:gd name="T3" fmla="*/ 0 h 841"/>
                  <a:gd name="T4" fmla="*/ 0 w 617"/>
                  <a:gd name="T5" fmla="*/ 0 h 841"/>
                  <a:gd name="T6" fmla="*/ 0 w 617"/>
                  <a:gd name="T7" fmla="*/ 0 h 841"/>
                  <a:gd name="T8" fmla="*/ 0 w 617"/>
                  <a:gd name="T9" fmla="*/ 0 h 841"/>
                  <a:gd name="T10" fmla="*/ 0 w 617"/>
                  <a:gd name="T11" fmla="*/ 0 h 841"/>
                  <a:gd name="T12" fmla="*/ 0 w 617"/>
                  <a:gd name="T13" fmla="*/ 0 h 841"/>
                  <a:gd name="T14" fmla="*/ 0 w 617"/>
                  <a:gd name="T15" fmla="*/ 0 h 841"/>
                  <a:gd name="T16" fmla="*/ 0 w 617"/>
                  <a:gd name="T17" fmla="*/ 0 h 841"/>
                  <a:gd name="T18" fmla="*/ 0 w 617"/>
                  <a:gd name="T19" fmla="*/ 0 h 841"/>
                  <a:gd name="T20" fmla="*/ 0 w 617"/>
                  <a:gd name="T21" fmla="*/ 0 h 841"/>
                  <a:gd name="T22" fmla="*/ 0 w 617"/>
                  <a:gd name="T23" fmla="*/ 0 h 841"/>
                  <a:gd name="T24" fmla="*/ 0 w 617"/>
                  <a:gd name="T25" fmla="*/ 0 h 841"/>
                  <a:gd name="T26" fmla="*/ 0 w 617"/>
                  <a:gd name="T27" fmla="*/ 0 h 841"/>
                  <a:gd name="T28" fmla="*/ 0 w 617"/>
                  <a:gd name="T29" fmla="*/ 0 h 841"/>
                  <a:gd name="T30" fmla="*/ 0 w 617"/>
                  <a:gd name="T31" fmla="*/ 0 h 841"/>
                  <a:gd name="T32" fmla="*/ 0 w 617"/>
                  <a:gd name="T33" fmla="*/ 0 h 841"/>
                  <a:gd name="T34" fmla="*/ 0 w 617"/>
                  <a:gd name="T35" fmla="*/ 0 h 841"/>
                  <a:gd name="T36" fmla="*/ 0 w 617"/>
                  <a:gd name="T37" fmla="*/ 0 h 841"/>
                  <a:gd name="T38" fmla="*/ 0 w 617"/>
                  <a:gd name="T39" fmla="*/ 0 h 841"/>
                  <a:gd name="T40" fmla="*/ 0 w 617"/>
                  <a:gd name="T41" fmla="*/ 0 h 841"/>
                  <a:gd name="T42" fmla="*/ 0 w 617"/>
                  <a:gd name="T43" fmla="*/ 0 h 841"/>
                  <a:gd name="T44" fmla="*/ 0 w 617"/>
                  <a:gd name="T45" fmla="*/ 0 h 841"/>
                  <a:gd name="T46" fmla="*/ 0 w 617"/>
                  <a:gd name="T47" fmla="*/ 0 h 841"/>
                  <a:gd name="T48" fmla="*/ 0 w 617"/>
                  <a:gd name="T49" fmla="*/ 0 h 841"/>
                  <a:gd name="T50" fmla="*/ 0 w 617"/>
                  <a:gd name="T51" fmla="*/ 0 h 841"/>
                  <a:gd name="T52" fmla="*/ 0 w 617"/>
                  <a:gd name="T53" fmla="*/ 0 h 841"/>
                  <a:gd name="T54" fmla="*/ 0 w 617"/>
                  <a:gd name="T55" fmla="*/ 0 h 841"/>
                  <a:gd name="T56" fmla="*/ 0 w 617"/>
                  <a:gd name="T57" fmla="*/ 0 h 841"/>
                  <a:gd name="T58" fmla="*/ 0 w 617"/>
                  <a:gd name="T59" fmla="*/ 0 h 841"/>
                  <a:gd name="T60" fmla="*/ 0 w 617"/>
                  <a:gd name="T61" fmla="*/ 0 h 841"/>
                  <a:gd name="T62" fmla="*/ 0 w 617"/>
                  <a:gd name="T63" fmla="*/ 0 h 841"/>
                  <a:gd name="T64" fmla="*/ 0 w 617"/>
                  <a:gd name="T65" fmla="*/ 0 h 841"/>
                  <a:gd name="T66" fmla="*/ 0 w 617"/>
                  <a:gd name="T67" fmla="*/ 0 h 841"/>
                  <a:gd name="T68" fmla="*/ 0 w 617"/>
                  <a:gd name="T69" fmla="*/ 0 h 841"/>
                  <a:gd name="T70" fmla="*/ 0 w 617"/>
                  <a:gd name="T71" fmla="*/ 0 h 841"/>
                  <a:gd name="T72" fmla="*/ 0 w 617"/>
                  <a:gd name="T73" fmla="*/ 0 h 841"/>
                  <a:gd name="T74" fmla="*/ 0 w 617"/>
                  <a:gd name="T75" fmla="*/ 0 h 841"/>
                  <a:gd name="T76" fmla="*/ 0 w 617"/>
                  <a:gd name="T77" fmla="*/ 0 h 841"/>
                  <a:gd name="T78" fmla="*/ 0 w 617"/>
                  <a:gd name="T79" fmla="*/ 0 h 84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617"/>
                  <a:gd name="T121" fmla="*/ 0 h 841"/>
                  <a:gd name="T122" fmla="*/ 617 w 617"/>
                  <a:gd name="T123" fmla="*/ 841 h 841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617" h="841">
                    <a:moveTo>
                      <a:pt x="617" y="11"/>
                    </a:moveTo>
                    <a:lnTo>
                      <a:pt x="611" y="16"/>
                    </a:lnTo>
                    <a:lnTo>
                      <a:pt x="606" y="19"/>
                    </a:lnTo>
                    <a:lnTo>
                      <a:pt x="600" y="24"/>
                    </a:lnTo>
                    <a:lnTo>
                      <a:pt x="592" y="29"/>
                    </a:lnTo>
                    <a:lnTo>
                      <a:pt x="585" y="33"/>
                    </a:lnTo>
                    <a:lnTo>
                      <a:pt x="578" y="39"/>
                    </a:lnTo>
                    <a:lnTo>
                      <a:pt x="570" y="44"/>
                    </a:lnTo>
                    <a:lnTo>
                      <a:pt x="563" y="48"/>
                    </a:lnTo>
                    <a:lnTo>
                      <a:pt x="524" y="76"/>
                    </a:lnTo>
                    <a:lnTo>
                      <a:pt x="488" y="106"/>
                    </a:lnTo>
                    <a:lnTo>
                      <a:pt x="454" y="136"/>
                    </a:lnTo>
                    <a:lnTo>
                      <a:pt x="423" y="169"/>
                    </a:lnTo>
                    <a:lnTo>
                      <a:pt x="394" y="203"/>
                    </a:lnTo>
                    <a:lnTo>
                      <a:pt x="366" y="238"/>
                    </a:lnTo>
                    <a:lnTo>
                      <a:pt x="341" y="275"/>
                    </a:lnTo>
                    <a:lnTo>
                      <a:pt x="317" y="310"/>
                    </a:lnTo>
                    <a:lnTo>
                      <a:pt x="295" y="349"/>
                    </a:lnTo>
                    <a:lnTo>
                      <a:pt x="273" y="387"/>
                    </a:lnTo>
                    <a:lnTo>
                      <a:pt x="252" y="426"/>
                    </a:lnTo>
                    <a:lnTo>
                      <a:pt x="232" y="465"/>
                    </a:lnTo>
                    <a:lnTo>
                      <a:pt x="214" y="505"/>
                    </a:lnTo>
                    <a:lnTo>
                      <a:pt x="195" y="544"/>
                    </a:lnTo>
                    <a:lnTo>
                      <a:pt x="177" y="583"/>
                    </a:lnTo>
                    <a:lnTo>
                      <a:pt x="158" y="623"/>
                    </a:lnTo>
                    <a:lnTo>
                      <a:pt x="141" y="650"/>
                    </a:lnTo>
                    <a:lnTo>
                      <a:pt x="124" y="678"/>
                    </a:lnTo>
                    <a:lnTo>
                      <a:pt x="104" y="706"/>
                    </a:lnTo>
                    <a:lnTo>
                      <a:pt x="86" y="733"/>
                    </a:lnTo>
                    <a:lnTo>
                      <a:pt x="66" y="760"/>
                    </a:lnTo>
                    <a:lnTo>
                      <a:pt x="46" y="787"/>
                    </a:lnTo>
                    <a:lnTo>
                      <a:pt x="27" y="814"/>
                    </a:lnTo>
                    <a:lnTo>
                      <a:pt x="6" y="841"/>
                    </a:lnTo>
                    <a:lnTo>
                      <a:pt x="1" y="811"/>
                    </a:lnTo>
                    <a:lnTo>
                      <a:pt x="0" y="781"/>
                    </a:lnTo>
                    <a:lnTo>
                      <a:pt x="4" y="751"/>
                    </a:lnTo>
                    <a:lnTo>
                      <a:pt x="11" y="722"/>
                    </a:lnTo>
                    <a:lnTo>
                      <a:pt x="21" y="694"/>
                    </a:lnTo>
                    <a:lnTo>
                      <a:pt x="34" y="668"/>
                    </a:lnTo>
                    <a:lnTo>
                      <a:pt x="49" y="642"/>
                    </a:lnTo>
                    <a:lnTo>
                      <a:pt x="66" y="618"/>
                    </a:lnTo>
                    <a:lnTo>
                      <a:pt x="75" y="601"/>
                    </a:lnTo>
                    <a:lnTo>
                      <a:pt x="82" y="582"/>
                    </a:lnTo>
                    <a:lnTo>
                      <a:pt x="90" y="565"/>
                    </a:lnTo>
                    <a:lnTo>
                      <a:pt x="96" y="546"/>
                    </a:lnTo>
                    <a:lnTo>
                      <a:pt x="103" y="528"/>
                    </a:lnTo>
                    <a:lnTo>
                      <a:pt x="110" y="509"/>
                    </a:lnTo>
                    <a:lnTo>
                      <a:pt x="117" y="492"/>
                    </a:lnTo>
                    <a:lnTo>
                      <a:pt x="125" y="473"/>
                    </a:lnTo>
                    <a:lnTo>
                      <a:pt x="138" y="448"/>
                    </a:lnTo>
                    <a:lnTo>
                      <a:pt x="153" y="423"/>
                    </a:lnTo>
                    <a:lnTo>
                      <a:pt x="166" y="397"/>
                    </a:lnTo>
                    <a:lnTo>
                      <a:pt x="183" y="373"/>
                    </a:lnTo>
                    <a:lnTo>
                      <a:pt x="199" y="349"/>
                    </a:lnTo>
                    <a:lnTo>
                      <a:pt x="215" y="324"/>
                    </a:lnTo>
                    <a:lnTo>
                      <a:pt x="231" y="301"/>
                    </a:lnTo>
                    <a:lnTo>
                      <a:pt x="249" y="277"/>
                    </a:lnTo>
                    <a:lnTo>
                      <a:pt x="267" y="254"/>
                    </a:lnTo>
                    <a:lnTo>
                      <a:pt x="284" y="230"/>
                    </a:lnTo>
                    <a:lnTo>
                      <a:pt x="302" y="206"/>
                    </a:lnTo>
                    <a:lnTo>
                      <a:pt x="320" y="182"/>
                    </a:lnTo>
                    <a:lnTo>
                      <a:pt x="338" y="159"/>
                    </a:lnTo>
                    <a:lnTo>
                      <a:pt x="355" y="135"/>
                    </a:lnTo>
                    <a:lnTo>
                      <a:pt x="372" y="112"/>
                    </a:lnTo>
                    <a:lnTo>
                      <a:pt x="390" y="87"/>
                    </a:lnTo>
                    <a:lnTo>
                      <a:pt x="405" y="76"/>
                    </a:lnTo>
                    <a:lnTo>
                      <a:pt x="420" y="65"/>
                    </a:lnTo>
                    <a:lnTo>
                      <a:pt x="436" y="56"/>
                    </a:lnTo>
                    <a:lnTo>
                      <a:pt x="452" y="47"/>
                    </a:lnTo>
                    <a:lnTo>
                      <a:pt x="468" y="38"/>
                    </a:lnTo>
                    <a:lnTo>
                      <a:pt x="483" y="27"/>
                    </a:lnTo>
                    <a:lnTo>
                      <a:pt x="498" y="16"/>
                    </a:lnTo>
                    <a:lnTo>
                      <a:pt x="512" y="2"/>
                    </a:lnTo>
                    <a:lnTo>
                      <a:pt x="525" y="1"/>
                    </a:lnTo>
                    <a:lnTo>
                      <a:pt x="539" y="0"/>
                    </a:lnTo>
                    <a:lnTo>
                      <a:pt x="551" y="1"/>
                    </a:lnTo>
                    <a:lnTo>
                      <a:pt x="565" y="2"/>
                    </a:lnTo>
                    <a:lnTo>
                      <a:pt x="578" y="4"/>
                    </a:lnTo>
                    <a:lnTo>
                      <a:pt x="592" y="7"/>
                    </a:lnTo>
                    <a:lnTo>
                      <a:pt x="604" y="9"/>
                    </a:lnTo>
                    <a:lnTo>
                      <a:pt x="617" y="11"/>
                    </a:lnTo>
                    <a:close/>
                  </a:path>
                </a:pathLst>
              </a:custGeom>
              <a:solidFill>
                <a:srgbClr val="FF7FBF"/>
              </a:solidFill>
              <a:ln w="3175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/>
              </a:p>
            </p:txBody>
          </p:sp>
          <p:sp>
            <p:nvSpPr>
              <p:cNvPr id="73749" name="Freeform 207"/>
              <p:cNvSpPr>
                <a:spLocks/>
              </p:cNvSpPr>
              <p:nvPr/>
            </p:nvSpPr>
            <p:spPr bwMode="auto">
              <a:xfrm>
                <a:off x="4025" y="2346"/>
                <a:ext cx="167" cy="212"/>
              </a:xfrm>
              <a:custGeom>
                <a:avLst/>
                <a:gdLst>
                  <a:gd name="T0" fmla="*/ 0 w 831"/>
                  <a:gd name="T1" fmla="*/ 0 h 1058"/>
                  <a:gd name="T2" fmla="*/ 0 w 831"/>
                  <a:gd name="T3" fmla="*/ 0 h 1058"/>
                  <a:gd name="T4" fmla="*/ 0 w 831"/>
                  <a:gd name="T5" fmla="*/ 0 h 1058"/>
                  <a:gd name="T6" fmla="*/ 0 w 831"/>
                  <a:gd name="T7" fmla="*/ 0 h 1058"/>
                  <a:gd name="T8" fmla="*/ 0 w 831"/>
                  <a:gd name="T9" fmla="*/ 0 h 1058"/>
                  <a:gd name="T10" fmla="*/ 0 w 831"/>
                  <a:gd name="T11" fmla="*/ 0 h 1058"/>
                  <a:gd name="T12" fmla="*/ 0 w 831"/>
                  <a:gd name="T13" fmla="*/ 0 h 1058"/>
                  <a:gd name="T14" fmla="*/ 0 w 831"/>
                  <a:gd name="T15" fmla="*/ 0 h 1058"/>
                  <a:gd name="T16" fmla="*/ 0 w 831"/>
                  <a:gd name="T17" fmla="*/ 0 h 1058"/>
                  <a:gd name="T18" fmla="*/ 0 w 831"/>
                  <a:gd name="T19" fmla="*/ 0 h 1058"/>
                  <a:gd name="T20" fmla="*/ 0 w 831"/>
                  <a:gd name="T21" fmla="*/ 0 h 1058"/>
                  <a:gd name="T22" fmla="*/ 0 w 831"/>
                  <a:gd name="T23" fmla="*/ 0 h 1058"/>
                  <a:gd name="T24" fmla="*/ 0 w 831"/>
                  <a:gd name="T25" fmla="*/ 0 h 1058"/>
                  <a:gd name="T26" fmla="*/ 0 w 831"/>
                  <a:gd name="T27" fmla="*/ 0 h 1058"/>
                  <a:gd name="T28" fmla="*/ 0 w 831"/>
                  <a:gd name="T29" fmla="*/ 0 h 1058"/>
                  <a:gd name="T30" fmla="*/ 0 w 831"/>
                  <a:gd name="T31" fmla="*/ 0 h 1058"/>
                  <a:gd name="T32" fmla="*/ 0 w 831"/>
                  <a:gd name="T33" fmla="*/ 0 h 1058"/>
                  <a:gd name="T34" fmla="*/ 0 w 831"/>
                  <a:gd name="T35" fmla="*/ 0 h 1058"/>
                  <a:gd name="T36" fmla="*/ 0 w 831"/>
                  <a:gd name="T37" fmla="*/ 0 h 1058"/>
                  <a:gd name="T38" fmla="*/ 0 w 831"/>
                  <a:gd name="T39" fmla="*/ 0 h 1058"/>
                  <a:gd name="T40" fmla="*/ 0 w 831"/>
                  <a:gd name="T41" fmla="*/ 0 h 1058"/>
                  <a:gd name="T42" fmla="*/ 0 w 831"/>
                  <a:gd name="T43" fmla="*/ 0 h 1058"/>
                  <a:gd name="T44" fmla="*/ 0 w 831"/>
                  <a:gd name="T45" fmla="*/ 0 h 1058"/>
                  <a:gd name="T46" fmla="*/ 0 w 831"/>
                  <a:gd name="T47" fmla="*/ 0 h 1058"/>
                  <a:gd name="T48" fmla="*/ 0 w 831"/>
                  <a:gd name="T49" fmla="*/ 0 h 1058"/>
                  <a:gd name="T50" fmla="*/ 0 w 831"/>
                  <a:gd name="T51" fmla="*/ 0 h 1058"/>
                  <a:gd name="T52" fmla="*/ 0 w 831"/>
                  <a:gd name="T53" fmla="*/ 0 h 1058"/>
                  <a:gd name="T54" fmla="*/ 0 w 831"/>
                  <a:gd name="T55" fmla="*/ 0 h 1058"/>
                  <a:gd name="T56" fmla="*/ 0 w 831"/>
                  <a:gd name="T57" fmla="*/ 0 h 1058"/>
                  <a:gd name="T58" fmla="*/ 0 w 831"/>
                  <a:gd name="T59" fmla="*/ 0 h 1058"/>
                  <a:gd name="T60" fmla="*/ 0 w 831"/>
                  <a:gd name="T61" fmla="*/ 0 h 1058"/>
                  <a:gd name="T62" fmla="*/ 0 w 831"/>
                  <a:gd name="T63" fmla="*/ 0 h 1058"/>
                  <a:gd name="T64" fmla="*/ 0 w 831"/>
                  <a:gd name="T65" fmla="*/ 0 h 1058"/>
                  <a:gd name="T66" fmla="*/ 0 w 831"/>
                  <a:gd name="T67" fmla="*/ 0 h 1058"/>
                  <a:gd name="T68" fmla="*/ 0 w 831"/>
                  <a:gd name="T69" fmla="*/ 0 h 1058"/>
                  <a:gd name="T70" fmla="*/ 0 w 831"/>
                  <a:gd name="T71" fmla="*/ 0 h 1058"/>
                  <a:gd name="T72" fmla="*/ 0 w 831"/>
                  <a:gd name="T73" fmla="*/ 0 h 1058"/>
                  <a:gd name="T74" fmla="*/ 0 w 831"/>
                  <a:gd name="T75" fmla="*/ 0 h 1058"/>
                  <a:gd name="T76" fmla="*/ 0 w 831"/>
                  <a:gd name="T77" fmla="*/ 0 h 1058"/>
                  <a:gd name="T78" fmla="*/ 0 w 831"/>
                  <a:gd name="T79" fmla="*/ 0 h 1058"/>
                  <a:gd name="T80" fmla="*/ 0 w 831"/>
                  <a:gd name="T81" fmla="*/ 0 h 1058"/>
                  <a:gd name="T82" fmla="*/ 0 w 831"/>
                  <a:gd name="T83" fmla="*/ 0 h 1058"/>
                  <a:gd name="T84" fmla="*/ 0 w 831"/>
                  <a:gd name="T85" fmla="*/ 0 h 1058"/>
                  <a:gd name="T86" fmla="*/ 0 w 831"/>
                  <a:gd name="T87" fmla="*/ 0 h 1058"/>
                  <a:gd name="T88" fmla="*/ 0 w 831"/>
                  <a:gd name="T89" fmla="*/ 0 h 1058"/>
                  <a:gd name="T90" fmla="*/ 0 w 831"/>
                  <a:gd name="T91" fmla="*/ 0 h 1058"/>
                  <a:gd name="T92" fmla="*/ 0 w 831"/>
                  <a:gd name="T93" fmla="*/ 0 h 1058"/>
                  <a:gd name="T94" fmla="*/ 0 w 831"/>
                  <a:gd name="T95" fmla="*/ 0 h 1058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831"/>
                  <a:gd name="T145" fmla="*/ 0 h 1058"/>
                  <a:gd name="T146" fmla="*/ 831 w 831"/>
                  <a:gd name="T147" fmla="*/ 1058 h 1058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831" h="1058">
                    <a:moveTo>
                      <a:pt x="831" y="6"/>
                    </a:moveTo>
                    <a:lnTo>
                      <a:pt x="807" y="21"/>
                    </a:lnTo>
                    <a:lnTo>
                      <a:pt x="784" y="37"/>
                    </a:lnTo>
                    <a:lnTo>
                      <a:pt x="761" y="55"/>
                    </a:lnTo>
                    <a:lnTo>
                      <a:pt x="739" y="72"/>
                    </a:lnTo>
                    <a:lnTo>
                      <a:pt x="716" y="90"/>
                    </a:lnTo>
                    <a:lnTo>
                      <a:pt x="694" y="110"/>
                    </a:lnTo>
                    <a:lnTo>
                      <a:pt x="673" y="130"/>
                    </a:lnTo>
                    <a:lnTo>
                      <a:pt x="651" y="149"/>
                    </a:lnTo>
                    <a:lnTo>
                      <a:pt x="631" y="170"/>
                    </a:lnTo>
                    <a:lnTo>
                      <a:pt x="611" y="192"/>
                    </a:lnTo>
                    <a:lnTo>
                      <a:pt x="591" y="213"/>
                    </a:lnTo>
                    <a:lnTo>
                      <a:pt x="573" y="235"/>
                    </a:lnTo>
                    <a:lnTo>
                      <a:pt x="554" y="257"/>
                    </a:lnTo>
                    <a:lnTo>
                      <a:pt x="536" y="279"/>
                    </a:lnTo>
                    <a:lnTo>
                      <a:pt x="520" y="302"/>
                    </a:lnTo>
                    <a:lnTo>
                      <a:pt x="504" y="324"/>
                    </a:lnTo>
                    <a:lnTo>
                      <a:pt x="479" y="359"/>
                    </a:lnTo>
                    <a:lnTo>
                      <a:pt x="455" y="393"/>
                    </a:lnTo>
                    <a:lnTo>
                      <a:pt x="433" y="428"/>
                    </a:lnTo>
                    <a:lnTo>
                      <a:pt x="410" y="464"/>
                    </a:lnTo>
                    <a:lnTo>
                      <a:pt x="388" y="500"/>
                    </a:lnTo>
                    <a:lnTo>
                      <a:pt x="367" y="535"/>
                    </a:lnTo>
                    <a:lnTo>
                      <a:pt x="345" y="571"/>
                    </a:lnTo>
                    <a:lnTo>
                      <a:pt x="323" y="607"/>
                    </a:lnTo>
                    <a:lnTo>
                      <a:pt x="300" y="634"/>
                    </a:lnTo>
                    <a:lnTo>
                      <a:pt x="278" y="660"/>
                    </a:lnTo>
                    <a:lnTo>
                      <a:pt x="255" y="687"/>
                    </a:lnTo>
                    <a:lnTo>
                      <a:pt x="233" y="713"/>
                    </a:lnTo>
                    <a:lnTo>
                      <a:pt x="211" y="741"/>
                    </a:lnTo>
                    <a:lnTo>
                      <a:pt x="190" y="768"/>
                    </a:lnTo>
                    <a:lnTo>
                      <a:pt x="170" y="795"/>
                    </a:lnTo>
                    <a:lnTo>
                      <a:pt x="149" y="823"/>
                    </a:lnTo>
                    <a:lnTo>
                      <a:pt x="129" y="851"/>
                    </a:lnTo>
                    <a:lnTo>
                      <a:pt x="111" y="879"/>
                    </a:lnTo>
                    <a:lnTo>
                      <a:pt x="93" y="908"/>
                    </a:lnTo>
                    <a:lnTo>
                      <a:pt x="76" y="936"/>
                    </a:lnTo>
                    <a:lnTo>
                      <a:pt x="60" y="966"/>
                    </a:lnTo>
                    <a:lnTo>
                      <a:pt x="45" y="996"/>
                    </a:lnTo>
                    <a:lnTo>
                      <a:pt x="31" y="1027"/>
                    </a:lnTo>
                    <a:lnTo>
                      <a:pt x="18" y="1058"/>
                    </a:lnTo>
                    <a:lnTo>
                      <a:pt x="15" y="1035"/>
                    </a:lnTo>
                    <a:lnTo>
                      <a:pt x="9" y="1010"/>
                    </a:lnTo>
                    <a:lnTo>
                      <a:pt x="4" y="986"/>
                    </a:lnTo>
                    <a:lnTo>
                      <a:pt x="1" y="962"/>
                    </a:lnTo>
                    <a:lnTo>
                      <a:pt x="0" y="938"/>
                    </a:lnTo>
                    <a:lnTo>
                      <a:pt x="2" y="914"/>
                    </a:lnTo>
                    <a:lnTo>
                      <a:pt x="10" y="891"/>
                    </a:lnTo>
                    <a:lnTo>
                      <a:pt x="24" y="871"/>
                    </a:lnTo>
                    <a:lnTo>
                      <a:pt x="38" y="853"/>
                    </a:lnTo>
                    <a:lnTo>
                      <a:pt x="52" y="835"/>
                    </a:lnTo>
                    <a:lnTo>
                      <a:pt x="66" y="817"/>
                    </a:lnTo>
                    <a:lnTo>
                      <a:pt x="78" y="800"/>
                    </a:lnTo>
                    <a:lnTo>
                      <a:pt x="92" y="782"/>
                    </a:lnTo>
                    <a:lnTo>
                      <a:pt x="106" y="764"/>
                    </a:lnTo>
                    <a:lnTo>
                      <a:pt x="119" y="746"/>
                    </a:lnTo>
                    <a:lnTo>
                      <a:pt x="133" y="727"/>
                    </a:lnTo>
                    <a:lnTo>
                      <a:pt x="145" y="710"/>
                    </a:lnTo>
                    <a:lnTo>
                      <a:pt x="158" y="691"/>
                    </a:lnTo>
                    <a:lnTo>
                      <a:pt x="171" y="673"/>
                    </a:lnTo>
                    <a:lnTo>
                      <a:pt x="184" y="654"/>
                    </a:lnTo>
                    <a:lnTo>
                      <a:pt x="196" y="636"/>
                    </a:lnTo>
                    <a:lnTo>
                      <a:pt x="209" y="617"/>
                    </a:lnTo>
                    <a:lnTo>
                      <a:pt x="221" y="599"/>
                    </a:lnTo>
                    <a:lnTo>
                      <a:pt x="233" y="580"/>
                    </a:lnTo>
                    <a:lnTo>
                      <a:pt x="247" y="550"/>
                    </a:lnTo>
                    <a:lnTo>
                      <a:pt x="263" y="520"/>
                    </a:lnTo>
                    <a:lnTo>
                      <a:pt x="279" y="491"/>
                    </a:lnTo>
                    <a:lnTo>
                      <a:pt x="297" y="463"/>
                    </a:lnTo>
                    <a:lnTo>
                      <a:pt x="315" y="434"/>
                    </a:lnTo>
                    <a:lnTo>
                      <a:pt x="335" y="406"/>
                    </a:lnTo>
                    <a:lnTo>
                      <a:pt x="356" y="378"/>
                    </a:lnTo>
                    <a:lnTo>
                      <a:pt x="377" y="350"/>
                    </a:lnTo>
                    <a:lnTo>
                      <a:pt x="397" y="323"/>
                    </a:lnTo>
                    <a:lnTo>
                      <a:pt x="418" y="296"/>
                    </a:lnTo>
                    <a:lnTo>
                      <a:pt x="440" y="268"/>
                    </a:lnTo>
                    <a:lnTo>
                      <a:pt x="462" y="242"/>
                    </a:lnTo>
                    <a:lnTo>
                      <a:pt x="483" y="214"/>
                    </a:lnTo>
                    <a:lnTo>
                      <a:pt x="505" y="188"/>
                    </a:lnTo>
                    <a:lnTo>
                      <a:pt x="526" y="160"/>
                    </a:lnTo>
                    <a:lnTo>
                      <a:pt x="546" y="132"/>
                    </a:lnTo>
                    <a:lnTo>
                      <a:pt x="568" y="115"/>
                    </a:lnTo>
                    <a:lnTo>
                      <a:pt x="589" y="93"/>
                    </a:lnTo>
                    <a:lnTo>
                      <a:pt x="609" y="71"/>
                    </a:lnTo>
                    <a:lnTo>
                      <a:pt x="628" y="49"/>
                    </a:lnTo>
                    <a:lnTo>
                      <a:pt x="648" y="29"/>
                    </a:lnTo>
                    <a:lnTo>
                      <a:pt x="671" y="13"/>
                    </a:lnTo>
                    <a:lnTo>
                      <a:pt x="697" y="3"/>
                    </a:lnTo>
                    <a:lnTo>
                      <a:pt x="725" y="0"/>
                    </a:lnTo>
                    <a:lnTo>
                      <a:pt x="738" y="1"/>
                    </a:lnTo>
                    <a:lnTo>
                      <a:pt x="752" y="1"/>
                    </a:lnTo>
                    <a:lnTo>
                      <a:pt x="766" y="1"/>
                    </a:lnTo>
                    <a:lnTo>
                      <a:pt x="779" y="1"/>
                    </a:lnTo>
                    <a:lnTo>
                      <a:pt x="792" y="1"/>
                    </a:lnTo>
                    <a:lnTo>
                      <a:pt x="805" y="3"/>
                    </a:lnTo>
                    <a:lnTo>
                      <a:pt x="818" y="4"/>
                    </a:lnTo>
                    <a:lnTo>
                      <a:pt x="831" y="6"/>
                    </a:lnTo>
                    <a:close/>
                  </a:path>
                </a:pathLst>
              </a:custGeom>
              <a:solidFill>
                <a:srgbClr val="FF7FBF"/>
              </a:solidFill>
              <a:ln w="3175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/>
              </a:p>
            </p:txBody>
          </p:sp>
          <p:sp>
            <p:nvSpPr>
              <p:cNvPr id="73750" name="Freeform 208"/>
              <p:cNvSpPr>
                <a:spLocks/>
              </p:cNvSpPr>
              <p:nvPr/>
            </p:nvSpPr>
            <p:spPr bwMode="auto">
              <a:xfrm>
                <a:off x="4320" y="2351"/>
                <a:ext cx="31" cy="16"/>
              </a:xfrm>
              <a:custGeom>
                <a:avLst/>
                <a:gdLst>
                  <a:gd name="T0" fmla="*/ 0 w 156"/>
                  <a:gd name="T1" fmla="*/ 0 h 81"/>
                  <a:gd name="T2" fmla="*/ 0 w 156"/>
                  <a:gd name="T3" fmla="*/ 0 h 81"/>
                  <a:gd name="T4" fmla="*/ 0 w 156"/>
                  <a:gd name="T5" fmla="*/ 0 h 81"/>
                  <a:gd name="T6" fmla="*/ 0 w 156"/>
                  <a:gd name="T7" fmla="*/ 0 h 81"/>
                  <a:gd name="T8" fmla="*/ 0 w 156"/>
                  <a:gd name="T9" fmla="*/ 0 h 81"/>
                  <a:gd name="T10" fmla="*/ 0 w 156"/>
                  <a:gd name="T11" fmla="*/ 0 h 81"/>
                  <a:gd name="T12" fmla="*/ 0 w 156"/>
                  <a:gd name="T13" fmla="*/ 0 h 81"/>
                  <a:gd name="T14" fmla="*/ 0 w 156"/>
                  <a:gd name="T15" fmla="*/ 0 h 81"/>
                  <a:gd name="T16" fmla="*/ 0 w 156"/>
                  <a:gd name="T17" fmla="*/ 0 h 81"/>
                  <a:gd name="T18" fmla="*/ 0 w 156"/>
                  <a:gd name="T19" fmla="*/ 0 h 81"/>
                  <a:gd name="T20" fmla="*/ 0 w 156"/>
                  <a:gd name="T21" fmla="*/ 0 h 81"/>
                  <a:gd name="T22" fmla="*/ 0 w 156"/>
                  <a:gd name="T23" fmla="*/ 0 h 81"/>
                  <a:gd name="T24" fmla="*/ 0 w 156"/>
                  <a:gd name="T25" fmla="*/ 0 h 81"/>
                  <a:gd name="T26" fmla="*/ 0 w 156"/>
                  <a:gd name="T27" fmla="*/ 0 h 81"/>
                  <a:gd name="T28" fmla="*/ 0 w 156"/>
                  <a:gd name="T29" fmla="*/ 0 h 81"/>
                  <a:gd name="T30" fmla="*/ 0 w 156"/>
                  <a:gd name="T31" fmla="*/ 0 h 81"/>
                  <a:gd name="T32" fmla="*/ 0 w 156"/>
                  <a:gd name="T33" fmla="*/ 0 h 81"/>
                  <a:gd name="T34" fmla="*/ 0 w 156"/>
                  <a:gd name="T35" fmla="*/ 0 h 81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56"/>
                  <a:gd name="T55" fmla="*/ 0 h 81"/>
                  <a:gd name="T56" fmla="*/ 156 w 156"/>
                  <a:gd name="T57" fmla="*/ 81 h 81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56" h="81">
                    <a:moveTo>
                      <a:pt x="44" y="81"/>
                    </a:moveTo>
                    <a:lnTo>
                      <a:pt x="37" y="80"/>
                    </a:lnTo>
                    <a:lnTo>
                      <a:pt x="31" y="79"/>
                    </a:lnTo>
                    <a:lnTo>
                      <a:pt x="25" y="77"/>
                    </a:lnTo>
                    <a:lnTo>
                      <a:pt x="20" y="73"/>
                    </a:lnTo>
                    <a:lnTo>
                      <a:pt x="14" y="70"/>
                    </a:lnTo>
                    <a:lnTo>
                      <a:pt x="9" y="65"/>
                    </a:lnTo>
                    <a:lnTo>
                      <a:pt x="5" y="61"/>
                    </a:lnTo>
                    <a:lnTo>
                      <a:pt x="0" y="57"/>
                    </a:lnTo>
                    <a:lnTo>
                      <a:pt x="16" y="44"/>
                    </a:lnTo>
                    <a:lnTo>
                      <a:pt x="34" y="33"/>
                    </a:lnTo>
                    <a:lnTo>
                      <a:pt x="52" y="24"/>
                    </a:lnTo>
                    <a:lnTo>
                      <a:pt x="72" y="17"/>
                    </a:lnTo>
                    <a:lnTo>
                      <a:pt x="91" y="11"/>
                    </a:lnTo>
                    <a:lnTo>
                      <a:pt x="112" y="6"/>
                    </a:lnTo>
                    <a:lnTo>
                      <a:pt x="134" y="3"/>
                    </a:lnTo>
                    <a:lnTo>
                      <a:pt x="156" y="0"/>
                    </a:lnTo>
                    <a:lnTo>
                      <a:pt x="44" y="81"/>
                    </a:lnTo>
                    <a:close/>
                  </a:path>
                </a:pathLst>
              </a:custGeom>
              <a:solidFill>
                <a:srgbClr val="005B7F"/>
              </a:solidFill>
              <a:ln w="3175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/>
              </a:p>
            </p:txBody>
          </p:sp>
          <p:sp>
            <p:nvSpPr>
              <p:cNvPr id="73751" name="Freeform 209"/>
              <p:cNvSpPr>
                <a:spLocks/>
              </p:cNvSpPr>
              <p:nvPr/>
            </p:nvSpPr>
            <p:spPr bwMode="auto">
              <a:xfrm>
                <a:off x="4296" y="2442"/>
                <a:ext cx="112" cy="24"/>
              </a:xfrm>
              <a:custGeom>
                <a:avLst/>
                <a:gdLst>
                  <a:gd name="T0" fmla="*/ 0 w 559"/>
                  <a:gd name="T1" fmla="*/ 0 h 119"/>
                  <a:gd name="T2" fmla="*/ 0 w 559"/>
                  <a:gd name="T3" fmla="*/ 0 h 119"/>
                  <a:gd name="T4" fmla="*/ 0 w 559"/>
                  <a:gd name="T5" fmla="*/ 0 h 119"/>
                  <a:gd name="T6" fmla="*/ 0 w 559"/>
                  <a:gd name="T7" fmla="*/ 0 h 119"/>
                  <a:gd name="T8" fmla="*/ 0 w 559"/>
                  <a:gd name="T9" fmla="*/ 0 h 119"/>
                  <a:gd name="T10" fmla="*/ 0 w 559"/>
                  <a:gd name="T11" fmla="*/ 0 h 119"/>
                  <a:gd name="T12" fmla="*/ 0 w 559"/>
                  <a:gd name="T13" fmla="*/ 0 h 119"/>
                  <a:gd name="T14" fmla="*/ 0 w 559"/>
                  <a:gd name="T15" fmla="*/ 0 h 119"/>
                  <a:gd name="T16" fmla="*/ 0 w 559"/>
                  <a:gd name="T17" fmla="*/ 0 h 119"/>
                  <a:gd name="T18" fmla="*/ 0 w 559"/>
                  <a:gd name="T19" fmla="*/ 0 h 119"/>
                  <a:gd name="T20" fmla="*/ 0 w 559"/>
                  <a:gd name="T21" fmla="*/ 0 h 119"/>
                  <a:gd name="T22" fmla="*/ 0 w 559"/>
                  <a:gd name="T23" fmla="*/ 0 h 119"/>
                  <a:gd name="T24" fmla="*/ 0 w 559"/>
                  <a:gd name="T25" fmla="*/ 0 h 119"/>
                  <a:gd name="T26" fmla="*/ 0 w 559"/>
                  <a:gd name="T27" fmla="*/ 0 h 119"/>
                  <a:gd name="T28" fmla="*/ 0 w 559"/>
                  <a:gd name="T29" fmla="*/ 0 h 119"/>
                  <a:gd name="T30" fmla="*/ 0 w 559"/>
                  <a:gd name="T31" fmla="*/ 0 h 119"/>
                  <a:gd name="T32" fmla="*/ 0 w 559"/>
                  <a:gd name="T33" fmla="*/ 0 h 119"/>
                  <a:gd name="T34" fmla="*/ 0 w 559"/>
                  <a:gd name="T35" fmla="*/ 0 h 119"/>
                  <a:gd name="T36" fmla="*/ 0 w 559"/>
                  <a:gd name="T37" fmla="*/ 0 h 119"/>
                  <a:gd name="T38" fmla="*/ 0 w 559"/>
                  <a:gd name="T39" fmla="*/ 0 h 119"/>
                  <a:gd name="T40" fmla="*/ 0 w 559"/>
                  <a:gd name="T41" fmla="*/ 0 h 119"/>
                  <a:gd name="T42" fmla="*/ 0 w 559"/>
                  <a:gd name="T43" fmla="*/ 0 h 119"/>
                  <a:gd name="T44" fmla="*/ 0 w 559"/>
                  <a:gd name="T45" fmla="*/ 0 h 119"/>
                  <a:gd name="T46" fmla="*/ 0 w 559"/>
                  <a:gd name="T47" fmla="*/ 0 h 119"/>
                  <a:gd name="T48" fmla="*/ 0 w 559"/>
                  <a:gd name="T49" fmla="*/ 0 h 119"/>
                  <a:gd name="T50" fmla="*/ 0 w 559"/>
                  <a:gd name="T51" fmla="*/ 0 h 119"/>
                  <a:gd name="T52" fmla="*/ 0 w 559"/>
                  <a:gd name="T53" fmla="*/ 0 h 119"/>
                  <a:gd name="T54" fmla="*/ 0 w 559"/>
                  <a:gd name="T55" fmla="*/ 0 h 119"/>
                  <a:gd name="T56" fmla="*/ 0 w 559"/>
                  <a:gd name="T57" fmla="*/ 0 h 119"/>
                  <a:gd name="T58" fmla="*/ 0 w 559"/>
                  <a:gd name="T59" fmla="*/ 0 h 119"/>
                  <a:gd name="T60" fmla="*/ 0 w 559"/>
                  <a:gd name="T61" fmla="*/ 0 h 119"/>
                  <a:gd name="T62" fmla="*/ 0 w 559"/>
                  <a:gd name="T63" fmla="*/ 0 h 119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559"/>
                  <a:gd name="T97" fmla="*/ 0 h 119"/>
                  <a:gd name="T98" fmla="*/ 559 w 559"/>
                  <a:gd name="T99" fmla="*/ 119 h 119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559" h="119">
                    <a:moveTo>
                      <a:pt x="348" y="64"/>
                    </a:moveTo>
                    <a:lnTo>
                      <a:pt x="363" y="64"/>
                    </a:lnTo>
                    <a:lnTo>
                      <a:pt x="377" y="61"/>
                    </a:lnTo>
                    <a:lnTo>
                      <a:pt x="389" y="59"/>
                    </a:lnTo>
                    <a:lnTo>
                      <a:pt x="403" y="56"/>
                    </a:lnTo>
                    <a:lnTo>
                      <a:pt x="416" y="52"/>
                    </a:lnTo>
                    <a:lnTo>
                      <a:pt x="429" y="48"/>
                    </a:lnTo>
                    <a:lnTo>
                      <a:pt x="441" y="42"/>
                    </a:lnTo>
                    <a:lnTo>
                      <a:pt x="454" y="37"/>
                    </a:lnTo>
                    <a:lnTo>
                      <a:pt x="466" y="31"/>
                    </a:lnTo>
                    <a:lnTo>
                      <a:pt x="478" y="27"/>
                    </a:lnTo>
                    <a:lnTo>
                      <a:pt x="491" y="22"/>
                    </a:lnTo>
                    <a:lnTo>
                      <a:pt x="504" y="19"/>
                    </a:lnTo>
                    <a:lnTo>
                      <a:pt x="518" y="15"/>
                    </a:lnTo>
                    <a:lnTo>
                      <a:pt x="530" y="13"/>
                    </a:lnTo>
                    <a:lnTo>
                      <a:pt x="544" y="12"/>
                    </a:lnTo>
                    <a:lnTo>
                      <a:pt x="559" y="12"/>
                    </a:lnTo>
                    <a:lnTo>
                      <a:pt x="545" y="21"/>
                    </a:lnTo>
                    <a:lnTo>
                      <a:pt x="532" y="31"/>
                    </a:lnTo>
                    <a:lnTo>
                      <a:pt x="518" y="42"/>
                    </a:lnTo>
                    <a:lnTo>
                      <a:pt x="504" y="52"/>
                    </a:lnTo>
                    <a:lnTo>
                      <a:pt x="490" y="63"/>
                    </a:lnTo>
                    <a:lnTo>
                      <a:pt x="476" y="73"/>
                    </a:lnTo>
                    <a:lnTo>
                      <a:pt x="461" y="82"/>
                    </a:lnTo>
                    <a:lnTo>
                      <a:pt x="447" y="92"/>
                    </a:lnTo>
                    <a:lnTo>
                      <a:pt x="432" y="100"/>
                    </a:lnTo>
                    <a:lnTo>
                      <a:pt x="417" y="107"/>
                    </a:lnTo>
                    <a:lnTo>
                      <a:pt x="401" y="112"/>
                    </a:lnTo>
                    <a:lnTo>
                      <a:pt x="386" y="117"/>
                    </a:lnTo>
                    <a:lnTo>
                      <a:pt x="369" y="119"/>
                    </a:lnTo>
                    <a:lnTo>
                      <a:pt x="351" y="119"/>
                    </a:lnTo>
                    <a:lnTo>
                      <a:pt x="334" y="118"/>
                    </a:lnTo>
                    <a:lnTo>
                      <a:pt x="315" y="113"/>
                    </a:lnTo>
                    <a:lnTo>
                      <a:pt x="292" y="109"/>
                    </a:lnTo>
                    <a:lnTo>
                      <a:pt x="270" y="102"/>
                    </a:lnTo>
                    <a:lnTo>
                      <a:pt x="250" y="93"/>
                    </a:lnTo>
                    <a:lnTo>
                      <a:pt x="230" y="82"/>
                    </a:lnTo>
                    <a:lnTo>
                      <a:pt x="209" y="72"/>
                    </a:lnTo>
                    <a:lnTo>
                      <a:pt x="190" y="61"/>
                    </a:lnTo>
                    <a:lnTo>
                      <a:pt x="169" y="51"/>
                    </a:lnTo>
                    <a:lnTo>
                      <a:pt x="148" y="42"/>
                    </a:lnTo>
                    <a:lnTo>
                      <a:pt x="129" y="37"/>
                    </a:lnTo>
                    <a:lnTo>
                      <a:pt x="110" y="34"/>
                    </a:lnTo>
                    <a:lnTo>
                      <a:pt x="89" y="33"/>
                    </a:lnTo>
                    <a:lnTo>
                      <a:pt x="69" y="31"/>
                    </a:lnTo>
                    <a:lnTo>
                      <a:pt x="50" y="28"/>
                    </a:lnTo>
                    <a:lnTo>
                      <a:pt x="31" y="23"/>
                    </a:lnTo>
                    <a:lnTo>
                      <a:pt x="14" y="14"/>
                    </a:lnTo>
                    <a:lnTo>
                      <a:pt x="0" y="0"/>
                    </a:lnTo>
                    <a:lnTo>
                      <a:pt x="22" y="4"/>
                    </a:lnTo>
                    <a:lnTo>
                      <a:pt x="44" y="7"/>
                    </a:lnTo>
                    <a:lnTo>
                      <a:pt x="66" y="11"/>
                    </a:lnTo>
                    <a:lnTo>
                      <a:pt x="88" y="13"/>
                    </a:lnTo>
                    <a:lnTo>
                      <a:pt x="110" y="16"/>
                    </a:lnTo>
                    <a:lnTo>
                      <a:pt x="133" y="19"/>
                    </a:lnTo>
                    <a:lnTo>
                      <a:pt x="155" y="22"/>
                    </a:lnTo>
                    <a:lnTo>
                      <a:pt x="177" y="24"/>
                    </a:lnTo>
                    <a:lnTo>
                      <a:pt x="199" y="28"/>
                    </a:lnTo>
                    <a:lnTo>
                      <a:pt x="221" y="31"/>
                    </a:lnTo>
                    <a:lnTo>
                      <a:pt x="243" y="35"/>
                    </a:lnTo>
                    <a:lnTo>
                      <a:pt x="265" y="40"/>
                    </a:lnTo>
                    <a:lnTo>
                      <a:pt x="285" y="44"/>
                    </a:lnTo>
                    <a:lnTo>
                      <a:pt x="306" y="50"/>
                    </a:lnTo>
                    <a:lnTo>
                      <a:pt x="327" y="57"/>
                    </a:lnTo>
                    <a:lnTo>
                      <a:pt x="348" y="64"/>
                    </a:lnTo>
                    <a:close/>
                  </a:path>
                </a:pathLst>
              </a:custGeom>
              <a:solidFill>
                <a:srgbClr val="005B7F"/>
              </a:solidFill>
              <a:ln w="3175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/>
              </a:p>
            </p:txBody>
          </p:sp>
          <p:sp>
            <p:nvSpPr>
              <p:cNvPr id="73752" name="Freeform 210"/>
              <p:cNvSpPr>
                <a:spLocks/>
              </p:cNvSpPr>
              <p:nvPr/>
            </p:nvSpPr>
            <p:spPr bwMode="auto">
              <a:xfrm>
                <a:off x="4421" y="2453"/>
                <a:ext cx="69" cy="22"/>
              </a:xfrm>
              <a:custGeom>
                <a:avLst/>
                <a:gdLst>
                  <a:gd name="T0" fmla="*/ 0 w 343"/>
                  <a:gd name="T1" fmla="*/ 0 h 106"/>
                  <a:gd name="T2" fmla="*/ 0 w 343"/>
                  <a:gd name="T3" fmla="*/ 0 h 106"/>
                  <a:gd name="T4" fmla="*/ 0 w 343"/>
                  <a:gd name="T5" fmla="*/ 0 h 106"/>
                  <a:gd name="T6" fmla="*/ 0 w 343"/>
                  <a:gd name="T7" fmla="*/ 0 h 106"/>
                  <a:gd name="T8" fmla="*/ 0 w 343"/>
                  <a:gd name="T9" fmla="*/ 0 h 106"/>
                  <a:gd name="T10" fmla="*/ 0 w 343"/>
                  <a:gd name="T11" fmla="*/ 0 h 106"/>
                  <a:gd name="T12" fmla="*/ 0 w 343"/>
                  <a:gd name="T13" fmla="*/ 0 h 106"/>
                  <a:gd name="T14" fmla="*/ 0 w 343"/>
                  <a:gd name="T15" fmla="*/ 0 h 106"/>
                  <a:gd name="T16" fmla="*/ 0 w 343"/>
                  <a:gd name="T17" fmla="*/ 0 h 106"/>
                  <a:gd name="T18" fmla="*/ 0 w 343"/>
                  <a:gd name="T19" fmla="*/ 0 h 106"/>
                  <a:gd name="T20" fmla="*/ 0 w 343"/>
                  <a:gd name="T21" fmla="*/ 0 h 106"/>
                  <a:gd name="T22" fmla="*/ 0 w 343"/>
                  <a:gd name="T23" fmla="*/ 0 h 106"/>
                  <a:gd name="T24" fmla="*/ 0 w 343"/>
                  <a:gd name="T25" fmla="*/ 0 h 106"/>
                  <a:gd name="T26" fmla="*/ 0 w 343"/>
                  <a:gd name="T27" fmla="*/ 0 h 106"/>
                  <a:gd name="T28" fmla="*/ 0 w 343"/>
                  <a:gd name="T29" fmla="*/ 0 h 106"/>
                  <a:gd name="T30" fmla="*/ 0 w 343"/>
                  <a:gd name="T31" fmla="*/ 0 h 106"/>
                  <a:gd name="T32" fmla="*/ 0 w 343"/>
                  <a:gd name="T33" fmla="*/ 0 h 106"/>
                  <a:gd name="T34" fmla="*/ 0 w 343"/>
                  <a:gd name="T35" fmla="*/ 0 h 106"/>
                  <a:gd name="T36" fmla="*/ 0 w 343"/>
                  <a:gd name="T37" fmla="*/ 0 h 106"/>
                  <a:gd name="T38" fmla="*/ 0 w 343"/>
                  <a:gd name="T39" fmla="*/ 0 h 106"/>
                  <a:gd name="T40" fmla="*/ 0 w 343"/>
                  <a:gd name="T41" fmla="*/ 0 h 106"/>
                  <a:gd name="T42" fmla="*/ 0 w 343"/>
                  <a:gd name="T43" fmla="*/ 0 h 106"/>
                  <a:gd name="T44" fmla="*/ 0 w 343"/>
                  <a:gd name="T45" fmla="*/ 0 h 106"/>
                  <a:gd name="T46" fmla="*/ 0 w 343"/>
                  <a:gd name="T47" fmla="*/ 0 h 106"/>
                  <a:gd name="T48" fmla="*/ 0 w 343"/>
                  <a:gd name="T49" fmla="*/ 0 h 106"/>
                  <a:gd name="T50" fmla="*/ 0 w 343"/>
                  <a:gd name="T51" fmla="*/ 0 h 10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343"/>
                  <a:gd name="T79" fmla="*/ 0 h 106"/>
                  <a:gd name="T80" fmla="*/ 343 w 343"/>
                  <a:gd name="T81" fmla="*/ 106 h 10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343" h="106">
                    <a:moveTo>
                      <a:pt x="343" y="65"/>
                    </a:moveTo>
                    <a:lnTo>
                      <a:pt x="327" y="78"/>
                    </a:lnTo>
                    <a:lnTo>
                      <a:pt x="309" y="89"/>
                    </a:lnTo>
                    <a:lnTo>
                      <a:pt x="289" y="97"/>
                    </a:lnTo>
                    <a:lnTo>
                      <a:pt x="267" y="102"/>
                    </a:lnTo>
                    <a:lnTo>
                      <a:pt x="244" y="106"/>
                    </a:lnTo>
                    <a:lnTo>
                      <a:pt x="221" y="105"/>
                    </a:lnTo>
                    <a:lnTo>
                      <a:pt x="198" y="101"/>
                    </a:lnTo>
                    <a:lnTo>
                      <a:pt x="176" y="93"/>
                    </a:lnTo>
                    <a:lnTo>
                      <a:pt x="0" y="0"/>
                    </a:lnTo>
                    <a:lnTo>
                      <a:pt x="22" y="4"/>
                    </a:lnTo>
                    <a:lnTo>
                      <a:pt x="43" y="9"/>
                    </a:lnTo>
                    <a:lnTo>
                      <a:pt x="64" y="16"/>
                    </a:lnTo>
                    <a:lnTo>
                      <a:pt x="85" y="22"/>
                    </a:lnTo>
                    <a:lnTo>
                      <a:pt x="105" y="30"/>
                    </a:lnTo>
                    <a:lnTo>
                      <a:pt x="126" y="37"/>
                    </a:lnTo>
                    <a:lnTo>
                      <a:pt x="146" y="43"/>
                    </a:lnTo>
                    <a:lnTo>
                      <a:pt x="167" y="50"/>
                    </a:lnTo>
                    <a:lnTo>
                      <a:pt x="187" y="56"/>
                    </a:lnTo>
                    <a:lnTo>
                      <a:pt x="209" y="62"/>
                    </a:lnTo>
                    <a:lnTo>
                      <a:pt x="230" y="67"/>
                    </a:lnTo>
                    <a:lnTo>
                      <a:pt x="252" y="70"/>
                    </a:lnTo>
                    <a:lnTo>
                      <a:pt x="274" y="71"/>
                    </a:lnTo>
                    <a:lnTo>
                      <a:pt x="296" y="71"/>
                    </a:lnTo>
                    <a:lnTo>
                      <a:pt x="319" y="70"/>
                    </a:lnTo>
                    <a:lnTo>
                      <a:pt x="343" y="65"/>
                    </a:lnTo>
                    <a:close/>
                  </a:path>
                </a:pathLst>
              </a:custGeom>
              <a:solidFill>
                <a:srgbClr val="005B7F"/>
              </a:solidFill>
              <a:ln w="3175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/>
              </a:p>
            </p:txBody>
          </p:sp>
          <p:sp>
            <p:nvSpPr>
              <p:cNvPr id="73753" name="Freeform 211"/>
              <p:cNvSpPr>
                <a:spLocks/>
              </p:cNvSpPr>
              <p:nvPr/>
            </p:nvSpPr>
            <p:spPr bwMode="auto">
              <a:xfrm>
                <a:off x="4123" y="2451"/>
                <a:ext cx="55" cy="62"/>
              </a:xfrm>
              <a:custGeom>
                <a:avLst/>
                <a:gdLst>
                  <a:gd name="T0" fmla="*/ 0 w 276"/>
                  <a:gd name="T1" fmla="*/ 0 h 311"/>
                  <a:gd name="T2" fmla="*/ 0 w 276"/>
                  <a:gd name="T3" fmla="*/ 0 h 311"/>
                  <a:gd name="T4" fmla="*/ 0 w 276"/>
                  <a:gd name="T5" fmla="*/ 0 h 311"/>
                  <a:gd name="T6" fmla="*/ 0 w 276"/>
                  <a:gd name="T7" fmla="*/ 0 h 311"/>
                  <a:gd name="T8" fmla="*/ 0 w 276"/>
                  <a:gd name="T9" fmla="*/ 0 h 311"/>
                  <a:gd name="T10" fmla="*/ 0 w 276"/>
                  <a:gd name="T11" fmla="*/ 0 h 311"/>
                  <a:gd name="T12" fmla="*/ 0 w 276"/>
                  <a:gd name="T13" fmla="*/ 0 h 311"/>
                  <a:gd name="T14" fmla="*/ 0 w 276"/>
                  <a:gd name="T15" fmla="*/ 0 h 311"/>
                  <a:gd name="T16" fmla="*/ 0 w 276"/>
                  <a:gd name="T17" fmla="*/ 0 h 311"/>
                  <a:gd name="T18" fmla="*/ 0 w 276"/>
                  <a:gd name="T19" fmla="*/ 0 h 311"/>
                  <a:gd name="T20" fmla="*/ 0 w 276"/>
                  <a:gd name="T21" fmla="*/ 0 h 311"/>
                  <a:gd name="T22" fmla="*/ 0 w 276"/>
                  <a:gd name="T23" fmla="*/ 0 h 311"/>
                  <a:gd name="T24" fmla="*/ 0 w 276"/>
                  <a:gd name="T25" fmla="*/ 0 h 311"/>
                  <a:gd name="T26" fmla="*/ 0 w 276"/>
                  <a:gd name="T27" fmla="*/ 0 h 311"/>
                  <a:gd name="T28" fmla="*/ 0 w 276"/>
                  <a:gd name="T29" fmla="*/ 0 h 311"/>
                  <a:gd name="T30" fmla="*/ 0 w 276"/>
                  <a:gd name="T31" fmla="*/ 0 h 311"/>
                  <a:gd name="T32" fmla="*/ 0 w 276"/>
                  <a:gd name="T33" fmla="*/ 0 h 311"/>
                  <a:gd name="T34" fmla="*/ 0 w 276"/>
                  <a:gd name="T35" fmla="*/ 0 h 311"/>
                  <a:gd name="T36" fmla="*/ 0 w 276"/>
                  <a:gd name="T37" fmla="*/ 0 h 311"/>
                  <a:gd name="T38" fmla="*/ 0 w 276"/>
                  <a:gd name="T39" fmla="*/ 0 h 311"/>
                  <a:gd name="T40" fmla="*/ 0 w 276"/>
                  <a:gd name="T41" fmla="*/ 0 h 311"/>
                  <a:gd name="T42" fmla="*/ 0 w 276"/>
                  <a:gd name="T43" fmla="*/ 0 h 311"/>
                  <a:gd name="T44" fmla="*/ 0 w 276"/>
                  <a:gd name="T45" fmla="*/ 0 h 311"/>
                  <a:gd name="T46" fmla="*/ 0 w 276"/>
                  <a:gd name="T47" fmla="*/ 0 h 311"/>
                  <a:gd name="T48" fmla="*/ 0 w 276"/>
                  <a:gd name="T49" fmla="*/ 0 h 311"/>
                  <a:gd name="T50" fmla="*/ 0 w 276"/>
                  <a:gd name="T51" fmla="*/ 0 h 311"/>
                  <a:gd name="T52" fmla="*/ 0 w 276"/>
                  <a:gd name="T53" fmla="*/ 0 h 311"/>
                  <a:gd name="T54" fmla="*/ 0 w 276"/>
                  <a:gd name="T55" fmla="*/ 0 h 311"/>
                  <a:gd name="T56" fmla="*/ 0 w 276"/>
                  <a:gd name="T57" fmla="*/ 0 h 311"/>
                  <a:gd name="T58" fmla="*/ 0 w 276"/>
                  <a:gd name="T59" fmla="*/ 0 h 311"/>
                  <a:gd name="T60" fmla="*/ 0 w 276"/>
                  <a:gd name="T61" fmla="*/ 0 h 311"/>
                  <a:gd name="T62" fmla="*/ 0 w 276"/>
                  <a:gd name="T63" fmla="*/ 0 h 311"/>
                  <a:gd name="T64" fmla="*/ 0 w 276"/>
                  <a:gd name="T65" fmla="*/ 0 h 311"/>
                  <a:gd name="T66" fmla="*/ 0 w 276"/>
                  <a:gd name="T67" fmla="*/ 0 h 311"/>
                  <a:gd name="T68" fmla="*/ 0 w 276"/>
                  <a:gd name="T69" fmla="*/ 0 h 311"/>
                  <a:gd name="T70" fmla="*/ 0 w 276"/>
                  <a:gd name="T71" fmla="*/ 0 h 311"/>
                  <a:gd name="T72" fmla="*/ 0 w 276"/>
                  <a:gd name="T73" fmla="*/ 0 h 311"/>
                  <a:gd name="T74" fmla="*/ 0 w 276"/>
                  <a:gd name="T75" fmla="*/ 0 h 311"/>
                  <a:gd name="T76" fmla="*/ 0 w 276"/>
                  <a:gd name="T77" fmla="*/ 0 h 311"/>
                  <a:gd name="T78" fmla="*/ 0 w 276"/>
                  <a:gd name="T79" fmla="*/ 0 h 311"/>
                  <a:gd name="T80" fmla="*/ 0 w 276"/>
                  <a:gd name="T81" fmla="*/ 0 h 311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276"/>
                  <a:gd name="T124" fmla="*/ 0 h 311"/>
                  <a:gd name="T125" fmla="*/ 276 w 276"/>
                  <a:gd name="T126" fmla="*/ 311 h 311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276" h="311">
                    <a:moveTo>
                      <a:pt x="276" y="0"/>
                    </a:moveTo>
                    <a:lnTo>
                      <a:pt x="258" y="30"/>
                    </a:lnTo>
                    <a:lnTo>
                      <a:pt x="241" y="61"/>
                    </a:lnTo>
                    <a:lnTo>
                      <a:pt x="223" y="94"/>
                    </a:lnTo>
                    <a:lnTo>
                      <a:pt x="205" y="124"/>
                    </a:lnTo>
                    <a:lnTo>
                      <a:pt x="184" y="155"/>
                    </a:lnTo>
                    <a:lnTo>
                      <a:pt x="161" y="183"/>
                    </a:lnTo>
                    <a:lnTo>
                      <a:pt x="134" y="208"/>
                    </a:lnTo>
                    <a:lnTo>
                      <a:pt x="104" y="231"/>
                    </a:lnTo>
                    <a:lnTo>
                      <a:pt x="88" y="236"/>
                    </a:lnTo>
                    <a:lnTo>
                      <a:pt x="74" y="244"/>
                    </a:lnTo>
                    <a:lnTo>
                      <a:pt x="60" y="254"/>
                    </a:lnTo>
                    <a:lnTo>
                      <a:pt x="48" y="266"/>
                    </a:lnTo>
                    <a:lnTo>
                      <a:pt x="35" y="279"/>
                    </a:lnTo>
                    <a:lnTo>
                      <a:pt x="23" y="291"/>
                    </a:lnTo>
                    <a:lnTo>
                      <a:pt x="12" y="302"/>
                    </a:lnTo>
                    <a:lnTo>
                      <a:pt x="0" y="311"/>
                    </a:lnTo>
                    <a:lnTo>
                      <a:pt x="13" y="295"/>
                    </a:lnTo>
                    <a:lnTo>
                      <a:pt x="25" y="279"/>
                    </a:lnTo>
                    <a:lnTo>
                      <a:pt x="35" y="262"/>
                    </a:lnTo>
                    <a:lnTo>
                      <a:pt x="44" y="245"/>
                    </a:lnTo>
                    <a:lnTo>
                      <a:pt x="53" y="228"/>
                    </a:lnTo>
                    <a:lnTo>
                      <a:pt x="63" y="210"/>
                    </a:lnTo>
                    <a:lnTo>
                      <a:pt x="73" y="194"/>
                    </a:lnTo>
                    <a:lnTo>
                      <a:pt x="85" y="178"/>
                    </a:lnTo>
                    <a:lnTo>
                      <a:pt x="96" y="167"/>
                    </a:lnTo>
                    <a:lnTo>
                      <a:pt x="108" y="155"/>
                    </a:lnTo>
                    <a:lnTo>
                      <a:pt x="118" y="142"/>
                    </a:lnTo>
                    <a:lnTo>
                      <a:pt x="130" y="131"/>
                    </a:lnTo>
                    <a:lnTo>
                      <a:pt x="141" y="118"/>
                    </a:lnTo>
                    <a:lnTo>
                      <a:pt x="154" y="106"/>
                    </a:lnTo>
                    <a:lnTo>
                      <a:pt x="165" y="95"/>
                    </a:lnTo>
                    <a:lnTo>
                      <a:pt x="177" y="83"/>
                    </a:lnTo>
                    <a:lnTo>
                      <a:pt x="189" y="72"/>
                    </a:lnTo>
                    <a:lnTo>
                      <a:pt x="201" y="60"/>
                    </a:lnTo>
                    <a:lnTo>
                      <a:pt x="213" y="50"/>
                    </a:lnTo>
                    <a:lnTo>
                      <a:pt x="226" y="38"/>
                    </a:lnTo>
                    <a:lnTo>
                      <a:pt x="238" y="28"/>
                    </a:lnTo>
                    <a:lnTo>
                      <a:pt x="251" y="19"/>
                    </a:lnTo>
                    <a:lnTo>
                      <a:pt x="264" y="9"/>
                    </a:lnTo>
                    <a:lnTo>
                      <a:pt x="276" y="0"/>
                    </a:lnTo>
                    <a:close/>
                  </a:path>
                </a:pathLst>
              </a:custGeom>
              <a:solidFill>
                <a:srgbClr val="005B7F"/>
              </a:solidFill>
              <a:ln w="3175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/>
              </a:p>
            </p:txBody>
          </p:sp>
          <p:sp>
            <p:nvSpPr>
              <p:cNvPr id="73754" name="Freeform 212"/>
              <p:cNvSpPr>
                <a:spLocks/>
              </p:cNvSpPr>
              <p:nvPr/>
            </p:nvSpPr>
            <p:spPr bwMode="auto">
              <a:xfrm>
                <a:off x="4453" y="2489"/>
                <a:ext cx="28" cy="54"/>
              </a:xfrm>
              <a:custGeom>
                <a:avLst/>
                <a:gdLst>
                  <a:gd name="T0" fmla="*/ 0 w 141"/>
                  <a:gd name="T1" fmla="*/ 0 h 272"/>
                  <a:gd name="T2" fmla="*/ 0 w 141"/>
                  <a:gd name="T3" fmla="*/ 0 h 272"/>
                  <a:gd name="T4" fmla="*/ 0 w 141"/>
                  <a:gd name="T5" fmla="*/ 0 h 272"/>
                  <a:gd name="T6" fmla="*/ 0 w 141"/>
                  <a:gd name="T7" fmla="*/ 0 h 272"/>
                  <a:gd name="T8" fmla="*/ 0 w 141"/>
                  <a:gd name="T9" fmla="*/ 0 h 272"/>
                  <a:gd name="T10" fmla="*/ 0 w 141"/>
                  <a:gd name="T11" fmla="*/ 0 h 272"/>
                  <a:gd name="T12" fmla="*/ 0 w 141"/>
                  <a:gd name="T13" fmla="*/ 0 h 272"/>
                  <a:gd name="T14" fmla="*/ 0 w 141"/>
                  <a:gd name="T15" fmla="*/ 0 h 272"/>
                  <a:gd name="T16" fmla="*/ 0 w 141"/>
                  <a:gd name="T17" fmla="*/ 0 h 272"/>
                  <a:gd name="T18" fmla="*/ 0 w 141"/>
                  <a:gd name="T19" fmla="*/ 0 h 272"/>
                  <a:gd name="T20" fmla="*/ 0 w 141"/>
                  <a:gd name="T21" fmla="*/ 0 h 272"/>
                  <a:gd name="T22" fmla="*/ 0 w 141"/>
                  <a:gd name="T23" fmla="*/ 0 h 272"/>
                  <a:gd name="T24" fmla="*/ 0 w 141"/>
                  <a:gd name="T25" fmla="*/ 0 h 272"/>
                  <a:gd name="T26" fmla="*/ 0 w 141"/>
                  <a:gd name="T27" fmla="*/ 0 h 272"/>
                  <a:gd name="T28" fmla="*/ 0 w 141"/>
                  <a:gd name="T29" fmla="*/ 0 h 272"/>
                  <a:gd name="T30" fmla="*/ 0 w 141"/>
                  <a:gd name="T31" fmla="*/ 0 h 272"/>
                  <a:gd name="T32" fmla="*/ 0 w 141"/>
                  <a:gd name="T33" fmla="*/ 0 h 272"/>
                  <a:gd name="T34" fmla="*/ 0 w 141"/>
                  <a:gd name="T35" fmla="*/ 0 h 272"/>
                  <a:gd name="T36" fmla="*/ 0 w 141"/>
                  <a:gd name="T37" fmla="*/ 0 h 272"/>
                  <a:gd name="T38" fmla="*/ 0 w 141"/>
                  <a:gd name="T39" fmla="*/ 0 h 272"/>
                  <a:gd name="T40" fmla="*/ 0 w 141"/>
                  <a:gd name="T41" fmla="*/ 0 h 272"/>
                  <a:gd name="T42" fmla="*/ 0 w 141"/>
                  <a:gd name="T43" fmla="*/ 0 h 272"/>
                  <a:gd name="T44" fmla="*/ 0 w 141"/>
                  <a:gd name="T45" fmla="*/ 0 h 272"/>
                  <a:gd name="T46" fmla="*/ 0 w 141"/>
                  <a:gd name="T47" fmla="*/ 0 h 272"/>
                  <a:gd name="T48" fmla="*/ 0 w 141"/>
                  <a:gd name="T49" fmla="*/ 0 h 272"/>
                  <a:gd name="T50" fmla="*/ 0 w 141"/>
                  <a:gd name="T51" fmla="*/ 0 h 272"/>
                  <a:gd name="T52" fmla="*/ 0 w 141"/>
                  <a:gd name="T53" fmla="*/ 0 h 272"/>
                  <a:gd name="T54" fmla="*/ 0 w 141"/>
                  <a:gd name="T55" fmla="*/ 0 h 272"/>
                  <a:gd name="T56" fmla="*/ 0 w 141"/>
                  <a:gd name="T57" fmla="*/ 0 h 272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w 141"/>
                  <a:gd name="T88" fmla="*/ 0 h 272"/>
                  <a:gd name="T89" fmla="*/ 141 w 141"/>
                  <a:gd name="T90" fmla="*/ 272 h 272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T87" t="T88" r="T89" b="T90"/>
                <a:pathLst>
                  <a:path w="141" h="272">
                    <a:moveTo>
                      <a:pt x="33" y="195"/>
                    </a:moveTo>
                    <a:lnTo>
                      <a:pt x="26" y="214"/>
                    </a:lnTo>
                    <a:lnTo>
                      <a:pt x="20" y="235"/>
                    </a:lnTo>
                    <a:lnTo>
                      <a:pt x="11" y="255"/>
                    </a:lnTo>
                    <a:lnTo>
                      <a:pt x="0" y="272"/>
                    </a:lnTo>
                    <a:lnTo>
                      <a:pt x="3" y="244"/>
                    </a:lnTo>
                    <a:lnTo>
                      <a:pt x="5" y="218"/>
                    </a:lnTo>
                    <a:lnTo>
                      <a:pt x="10" y="191"/>
                    </a:lnTo>
                    <a:lnTo>
                      <a:pt x="15" y="164"/>
                    </a:lnTo>
                    <a:lnTo>
                      <a:pt x="22" y="139"/>
                    </a:lnTo>
                    <a:lnTo>
                      <a:pt x="31" y="114"/>
                    </a:lnTo>
                    <a:lnTo>
                      <a:pt x="42" y="90"/>
                    </a:lnTo>
                    <a:lnTo>
                      <a:pt x="57" y="69"/>
                    </a:lnTo>
                    <a:lnTo>
                      <a:pt x="68" y="60"/>
                    </a:lnTo>
                    <a:lnTo>
                      <a:pt x="79" y="52"/>
                    </a:lnTo>
                    <a:lnTo>
                      <a:pt x="90" y="44"/>
                    </a:lnTo>
                    <a:lnTo>
                      <a:pt x="101" y="36"/>
                    </a:lnTo>
                    <a:lnTo>
                      <a:pt x="112" y="28"/>
                    </a:lnTo>
                    <a:lnTo>
                      <a:pt x="122" y="20"/>
                    </a:lnTo>
                    <a:lnTo>
                      <a:pt x="131" y="11"/>
                    </a:lnTo>
                    <a:lnTo>
                      <a:pt x="141" y="0"/>
                    </a:lnTo>
                    <a:lnTo>
                      <a:pt x="130" y="26"/>
                    </a:lnTo>
                    <a:lnTo>
                      <a:pt x="119" y="51"/>
                    </a:lnTo>
                    <a:lnTo>
                      <a:pt x="107" y="75"/>
                    </a:lnTo>
                    <a:lnTo>
                      <a:pt x="94" y="101"/>
                    </a:lnTo>
                    <a:lnTo>
                      <a:pt x="80" y="125"/>
                    </a:lnTo>
                    <a:lnTo>
                      <a:pt x="65" y="148"/>
                    </a:lnTo>
                    <a:lnTo>
                      <a:pt x="50" y="171"/>
                    </a:lnTo>
                    <a:lnTo>
                      <a:pt x="33" y="195"/>
                    </a:lnTo>
                    <a:close/>
                  </a:path>
                </a:pathLst>
              </a:custGeom>
              <a:solidFill>
                <a:srgbClr val="005B7F"/>
              </a:solidFill>
              <a:ln w="3175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/>
              </a:p>
            </p:txBody>
          </p:sp>
          <p:sp>
            <p:nvSpPr>
              <p:cNvPr id="73755" name="Freeform 213"/>
              <p:cNvSpPr>
                <a:spLocks/>
              </p:cNvSpPr>
              <p:nvPr/>
            </p:nvSpPr>
            <p:spPr bwMode="auto">
              <a:xfrm>
                <a:off x="4548" y="2490"/>
                <a:ext cx="13" cy="33"/>
              </a:xfrm>
              <a:custGeom>
                <a:avLst/>
                <a:gdLst>
                  <a:gd name="T0" fmla="*/ 0 w 69"/>
                  <a:gd name="T1" fmla="*/ 0 h 165"/>
                  <a:gd name="T2" fmla="*/ 0 w 69"/>
                  <a:gd name="T3" fmla="*/ 0 h 165"/>
                  <a:gd name="T4" fmla="*/ 0 w 69"/>
                  <a:gd name="T5" fmla="*/ 0 h 165"/>
                  <a:gd name="T6" fmla="*/ 0 w 69"/>
                  <a:gd name="T7" fmla="*/ 0 h 165"/>
                  <a:gd name="T8" fmla="*/ 0 w 69"/>
                  <a:gd name="T9" fmla="*/ 0 h 165"/>
                  <a:gd name="T10" fmla="*/ 0 w 69"/>
                  <a:gd name="T11" fmla="*/ 0 h 165"/>
                  <a:gd name="T12" fmla="*/ 0 w 69"/>
                  <a:gd name="T13" fmla="*/ 0 h 165"/>
                  <a:gd name="T14" fmla="*/ 0 w 69"/>
                  <a:gd name="T15" fmla="*/ 0 h 165"/>
                  <a:gd name="T16" fmla="*/ 0 w 69"/>
                  <a:gd name="T17" fmla="*/ 0 h 165"/>
                  <a:gd name="T18" fmla="*/ 0 w 69"/>
                  <a:gd name="T19" fmla="*/ 0 h 165"/>
                  <a:gd name="T20" fmla="*/ 0 w 69"/>
                  <a:gd name="T21" fmla="*/ 0 h 165"/>
                  <a:gd name="T22" fmla="*/ 0 w 69"/>
                  <a:gd name="T23" fmla="*/ 0 h 165"/>
                  <a:gd name="T24" fmla="*/ 0 w 69"/>
                  <a:gd name="T25" fmla="*/ 0 h 165"/>
                  <a:gd name="T26" fmla="*/ 0 w 69"/>
                  <a:gd name="T27" fmla="*/ 0 h 165"/>
                  <a:gd name="T28" fmla="*/ 0 w 69"/>
                  <a:gd name="T29" fmla="*/ 0 h 165"/>
                  <a:gd name="T30" fmla="*/ 0 w 69"/>
                  <a:gd name="T31" fmla="*/ 0 h 165"/>
                  <a:gd name="T32" fmla="*/ 0 w 69"/>
                  <a:gd name="T33" fmla="*/ 0 h 165"/>
                  <a:gd name="T34" fmla="*/ 0 w 69"/>
                  <a:gd name="T35" fmla="*/ 0 h 165"/>
                  <a:gd name="T36" fmla="*/ 0 w 69"/>
                  <a:gd name="T37" fmla="*/ 0 h 165"/>
                  <a:gd name="T38" fmla="*/ 0 w 69"/>
                  <a:gd name="T39" fmla="*/ 0 h 165"/>
                  <a:gd name="T40" fmla="*/ 0 w 69"/>
                  <a:gd name="T41" fmla="*/ 0 h 165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69"/>
                  <a:gd name="T64" fmla="*/ 0 h 165"/>
                  <a:gd name="T65" fmla="*/ 69 w 69"/>
                  <a:gd name="T66" fmla="*/ 165 h 165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69" h="165">
                    <a:moveTo>
                      <a:pt x="69" y="44"/>
                    </a:moveTo>
                    <a:lnTo>
                      <a:pt x="68" y="77"/>
                    </a:lnTo>
                    <a:lnTo>
                      <a:pt x="64" y="108"/>
                    </a:lnTo>
                    <a:lnTo>
                      <a:pt x="56" y="138"/>
                    </a:lnTo>
                    <a:lnTo>
                      <a:pt x="41" y="165"/>
                    </a:lnTo>
                    <a:lnTo>
                      <a:pt x="38" y="143"/>
                    </a:lnTo>
                    <a:lnTo>
                      <a:pt x="37" y="121"/>
                    </a:lnTo>
                    <a:lnTo>
                      <a:pt x="36" y="99"/>
                    </a:lnTo>
                    <a:lnTo>
                      <a:pt x="34" y="77"/>
                    </a:lnTo>
                    <a:lnTo>
                      <a:pt x="29" y="56"/>
                    </a:lnTo>
                    <a:lnTo>
                      <a:pt x="23" y="36"/>
                    </a:lnTo>
                    <a:lnTo>
                      <a:pt x="13" y="18"/>
                    </a:lnTo>
                    <a:lnTo>
                      <a:pt x="0" y="0"/>
                    </a:lnTo>
                    <a:lnTo>
                      <a:pt x="9" y="4"/>
                    </a:lnTo>
                    <a:lnTo>
                      <a:pt x="20" y="7"/>
                    </a:lnTo>
                    <a:lnTo>
                      <a:pt x="30" y="11"/>
                    </a:lnTo>
                    <a:lnTo>
                      <a:pt x="41" y="15"/>
                    </a:lnTo>
                    <a:lnTo>
                      <a:pt x="50" y="20"/>
                    </a:lnTo>
                    <a:lnTo>
                      <a:pt x="58" y="26"/>
                    </a:lnTo>
                    <a:lnTo>
                      <a:pt x="65" y="34"/>
                    </a:lnTo>
                    <a:lnTo>
                      <a:pt x="69" y="44"/>
                    </a:lnTo>
                    <a:close/>
                  </a:path>
                </a:pathLst>
              </a:custGeom>
              <a:solidFill>
                <a:srgbClr val="005B7F"/>
              </a:solidFill>
              <a:ln w="3175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/>
              </a:p>
            </p:txBody>
          </p:sp>
          <p:sp>
            <p:nvSpPr>
              <p:cNvPr id="73756" name="Freeform 214"/>
              <p:cNvSpPr>
                <a:spLocks/>
              </p:cNvSpPr>
              <p:nvPr/>
            </p:nvSpPr>
            <p:spPr bwMode="auto">
              <a:xfrm>
                <a:off x="4469" y="2500"/>
                <a:ext cx="50" cy="199"/>
              </a:xfrm>
              <a:custGeom>
                <a:avLst/>
                <a:gdLst>
                  <a:gd name="T0" fmla="*/ 0 w 253"/>
                  <a:gd name="T1" fmla="*/ 0 h 996"/>
                  <a:gd name="T2" fmla="*/ 0 w 253"/>
                  <a:gd name="T3" fmla="*/ 0 h 996"/>
                  <a:gd name="T4" fmla="*/ 0 w 253"/>
                  <a:gd name="T5" fmla="*/ 0 h 996"/>
                  <a:gd name="T6" fmla="*/ 0 w 253"/>
                  <a:gd name="T7" fmla="*/ 0 h 996"/>
                  <a:gd name="T8" fmla="*/ 0 w 253"/>
                  <a:gd name="T9" fmla="*/ 0 h 996"/>
                  <a:gd name="T10" fmla="*/ 0 w 253"/>
                  <a:gd name="T11" fmla="*/ 0 h 996"/>
                  <a:gd name="T12" fmla="*/ 0 w 253"/>
                  <a:gd name="T13" fmla="*/ 0 h 996"/>
                  <a:gd name="T14" fmla="*/ 0 w 253"/>
                  <a:gd name="T15" fmla="*/ 0 h 996"/>
                  <a:gd name="T16" fmla="*/ 0 w 253"/>
                  <a:gd name="T17" fmla="*/ 0 h 996"/>
                  <a:gd name="T18" fmla="*/ 0 w 253"/>
                  <a:gd name="T19" fmla="*/ 0 h 996"/>
                  <a:gd name="T20" fmla="*/ 0 w 253"/>
                  <a:gd name="T21" fmla="*/ 0 h 996"/>
                  <a:gd name="T22" fmla="*/ 0 w 253"/>
                  <a:gd name="T23" fmla="*/ 0 h 996"/>
                  <a:gd name="T24" fmla="*/ 0 w 253"/>
                  <a:gd name="T25" fmla="*/ 0 h 996"/>
                  <a:gd name="T26" fmla="*/ 0 w 253"/>
                  <a:gd name="T27" fmla="*/ 0 h 996"/>
                  <a:gd name="T28" fmla="*/ 0 w 253"/>
                  <a:gd name="T29" fmla="*/ 0 h 996"/>
                  <a:gd name="T30" fmla="*/ 0 w 253"/>
                  <a:gd name="T31" fmla="*/ 0 h 996"/>
                  <a:gd name="T32" fmla="*/ 0 w 253"/>
                  <a:gd name="T33" fmla="*/ 0 h 996"/>
                  <a:gd name="T34" fmla="*/ 0 w 253"/>
                  <a:gd name="T35" fmla="*/ 0 h 996"/>
                  <a:gd name="T36" fmla="*/ 0 w 253"/>
                  <a:gd name="T37" fmla="*/ 0 h 996"/>
                  <a:gd name="T38" fmla="*/ 0 w 253"/>
                  <a:gd name="T39" fmla="*/ 0 h 996"/>
                  <a:gd name="T40" fmla="*/ 0 w 253"/>
                  <a:gd name="T41" fmla="*/ 0 h 996"/>
                  <a:gd name="T42" fmla="*/ 0 w 253"/>
                  <a:gd name="T43" fmla="*/ 0 h 996"/>
                  <a:gd name="T44" fmla="*/ 0 w 253"/>
                  <a:gd name="T45" fmla="*/ 0 h 996"/>
                  <a:gd name="T46" fmla="*/ 0 w 253"/>
                  <a:gd name="T47" fmla="*/ 0 h 996"/>
                  <a:gd name="T48" fmla="*/ 0 w 253"/>
                  <a:gd name="T49" fmla="*/ 0 h 996"/>
                  <a:gd name="T50" fmla="*/ 0 w 253"/>
                  <a:gd name="T51" fmla="*/ 0 h 996"/>
                  <a:gd name="T52" fmla="*/ 0 w 253"/>
                  <a:gd name="T53" fmla="*/ 0 h 996"/>
                  <a:gd name="T54" fmla="*/ 0 w 253"/>
                  <a:gd name="T55" fmla="*/ 0 h 996"/>
                  <a:gd name="T56" fmla="*/ 0 w 253"/>
                  <a:gd name="T57" fmla="*/ 0 h 996"/>
                  <a:gd name="T58" fmla="*/ 0 w 253"/>
                  <a:gd name="T59" fmla="*/ 0 h 996"/>
                  <a:gd name="T60" fmla="*/ 0 w 253"/>
                  <a:gd name="T61" fmla="*/ 0 h 996"/>
                  <a:gd name="T62" fmla="*/ 0 w 253"/>
                  <a:gd name="T63" fmla="*/ 0 h 996"/>
                  <a:gd name="T64" fmla="*/ 0 w 253"/>
                  <a:gd name="T65" fmla="*/ 0 h 996"/>
                  <a:gd name="T66" fmla="*/ 0 w 253"/>
                  <a:gd name="T67" fmla="*/ 0 h 996"/>
                  <a:gd name="T68" fmla="*/ 0 w 253"/>
                  <a:gd name="T69" fmla="*/ 0 h 996"/>
                  <a:gd name="T70" fmla="*/ 0 w 253"/>
                  <a:gd name="T71" fmla="*/ 0 h 996"/>
                  <a:gd name="T72" fmla="*/ 0 w 253"/>
                  <a:gd name="T73" fmla="*/ 0 h 996"/>
                  <a:gd name="T74" fmla="*/ 0 w 253"/>
                  <a:gd name="T75" fmla="*/ 0 h 996"/>
                  <a:gd name="T76" fmla="*/ 0 w 253"/>
                  <a:gd name="T77" fmla="*/ 0 h 996"/>
                  <a:gd name="T78" fmla="*/ 0 w 253"/>
                  <a:gd name="T79" fmla="*/ 0 h 996"/>
                  <a:gd name="T80" fmla="*/ 0 w 253"/>
                  <a:gd name="T81" fmla="*/ 0 h 996"/>
                  <a:gd name="T82" fmla="*/ 0 w 253"/>
                  <a:gd name="T83" fmla="*/ 0 h 996"/>
                  <a:gd name="T84" fmla="*/ 0 w 253"/>
                  <a:gd name="T85" fmla="*/ 0 h 996"/>
                  <a:gd name="T86" fmla="*/ 0 w 253"/>
                  <a:gd name="T87" fmla="*/ 0 h 996"/>
                  <a:gd name="T88" fmla="*/ 0 w 253"/>
                  <a:gd name="T89" fmla="*/ 0 h 996"/>
                  <a:gd name="T90" fmla="*/ 0 w 253"/>
                  <a:gd name="T91" fmla="*/ 0 h 996"/>
                  <a:gd name="T92" fmla="*/ 0 w 253"/>
                  <a:gd name="T93" fmla="*/ 0 h 996"/>
                  <a:gd name="T94" fmla="*/ 0 w 253"/>
                  <a:gd name="T95" fmla="*/ 0 h 996"/>
                  <a:gd name="T96" fmla="*/ 0 w 253"/>
                  <a:gd name="T97" fmla="*/ 0 h 996"/>
                  <a:gd name="T98" fmla="*/ 0 w 253"/>
                  <a:gd name="T99" fmla="*/ 0 h 996"/>
                  <a:gd name="T100" fmla="*/ 0 w 253"/>
                  <a:gd name="T101" fmla="*/ 0 h 996"/>
                  <a:gd name="T102" fmla="*/ 0 w 253"/>
                  <a:gd name="T103" fmla="*/ 0 h 99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253"/>
                  <a:gd name="T157" fmla="*/ 0 h 996"/>
                  <a:gd name="T158" fmla="*/ 253 w 253"/>
                  <a:gd name="T159" fmla="*/ 996 h 99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253" h="996">
                    <a:moveTo>
                      <a:pt x="222" y="97"/>
                    </a:moveTo>
                    <a:lnTo>
                      <a:pt x="216" y="104"/>
                    </a:lnTo>
                    <a:lnTo>
                      <a:pt x="209" y="107"/>
                    </a:lnTo>
                    <a:lnTo>
                      <a:pt x="200" y="110"/>
                    </a:lnTo>
                    <a:lnTo>
                      <a:pt x="191" y="111"/>
                    </a:lnTo>
                    <a:lnTo>
                      <a:pt x="183" y="113"/>
                    </a:lnTo>
                    <a:lnTo>
                      <a:pt x="177" y="117"/>
                    </a:lnTo>
                    <a:lnTo>
                      <a:pt x="173" y="123"/>
                    </a:lnTo>
                    <a:lnTo>
                      <a:pt x="173" y="134"/>
                    </a:lnTo>
                    <a:lnTo>
                      <a:pt x="179" y="164"/>
                    </a:lnTo>
                    <a:lnTo>
                      <a:pt x="183" y="195"/>
                    </a:lnTo>
                    <a:lnTo>
                      <a:pt x="179" y="225"/>
                    </a:lnTo>
                    <a:lnTo>
                      <a:pt x="163" y="252"/>
                    </a:lnTo>
                    <a:lnTo>
                      <a:pt x="153" y="267"/>
                    </a:lnTo>
                    <a:lnTo>
                      <a:pt x="143" y="282"/>
                    </a:lnTo>
                    <a:lnTo>
                      <a:pt x="138" y="298"/>
                    </a:lnTo>
                    <a:lnTo>
                      <a:pt x="139" y="316"/>
                    </a:lnTo>
                    <a:lnTo>
                      <a:pt x="140" y="328"/>
                    </a:lnTo>
                    <a:lnTo>
                      <a:pt x="145" y="340"/>
                    </a:lnTo>
                    <a:lnTo>
                      <a:pt x="149" y="350"/>
                    </a:lnTo>
                    <a:lnTo>
                      <a:pt x="157" y="359"/>
                    </a:lnTo>
                    <a:lnTo>
                      <a:pt x="164" y="370"/>
                    </a:lnTo>
                    <a:lnTo>
                      <a:pt x="172" y="379"/>
                    </a:lnTo>
                    <a:lnTo>
                      <a:pt x="179" y="388"/>
                    </a:lnTo>
                    <a:lnTo>
                      <a:pt x="185" y="399"/>
                    </a:lnTo>
                    <a:lnTo>
                      <a:pt x="170" y="401"/>
                    </a:lnTo>
                    <a:lnTo>
                      <a:pt x="158" y="408"/>
                    </a:lnTo>
                    <a:lnTo>
                      <a:pt x="150" y="418"/>
                    </a:lnTo>
                    <a:lnTo>
                      <a:pt x="146" y="432"/>
                    </a:lnTo>
                    <a:lnTo>
                      <a:pt x="142" y="447"/>
                    </a:lnTo>
                    <a:lnTo>
                      <a:pt x="139" y="462"/>
                    </a:lnTo>
                    <a:lnTo>
                      <a:pt x="136" y="477"/>
                    </a:lnTo>
                    <a:lnTo>
                      <a:pt x="133" y="491"/>
                    </a:lnTo>
                    <a:lnTo>
                      <a:pt x="133" y="505"/>
                    </a:lnTo>
                    <a:lnTo>
                      <a:pt x="135" y="518"/>
                    </a:lnTo>
                    <a:lnTo>
                      <a:pt x="141" y="529"/>
                    </a:lnTo>
                    <a:lnTo>
                      <a:pt x="148" y="540"/>
                    </a:lnTo>
                    <a:lnTo>
                      <a:pt x="157" y="550"/>
                    </a:lnTo>
                    <a:lnTo>
                      <a:pt x="167" y="559"/>
                    </a:lnTo>
                    <a:lnTo>
                      <a:pt x="177" y="567"/>
                    </a:lnTo>
                    <a:lnTo>
                      <a:pt x="187" y="575"/>
                    </a:lnTo>
                    <a:lnTo>
                      <a:pt x="175" y="573"/>
                    </a:lnTo>
                    <a:lnTo>
                      <a:pt x="161" y="571"/>
                    </a:lnTo>
                    <a:lnTo>
                      <a:pt x="148" y="568"/>
                    </a:lnTo>
                    <a:lnTo>
                      <a:pt x="135" y="565"/>
                    </a:lnTo>
                    <a:lnTo>
                      <a:pt x="123" y="561"/>
                    </a:lnTo>
                    <a:lnTo>
                      <a:pt x="111" y="556"/>
                    </a:lnTo>
                    <a:lnTo>
                      <a:pt x="101" y="546"/>
                    </a:lnTo>
                    <a:lnTo>
                      <a:pt x="91" y="536"/>
                    </a:lnTo>
                    <a:lnTo>
                      <a:pt x="83" y="552"/>
                    </a:lnTo>
                    <a:lnTo>
                      <a:pt x="79" y="571"/>
                    </a:lnTo>
                    <a:lnTo>
                      <a:pt x="78" y="590"/>
                    </a:lnTo>
                    <a:lnTo>
                      <a:pt x="81" y="609"/>
                    </a:lnTo>
                    <a:lnTo>
                      <a:pt x="94" y="624"/>
                    </a:lnTo>
                    <a:lnTo>
                      <a:pt x="106" y="640"/>
                    </a:lnTo>
                    <a:lnTo>
                      <a:pt x="120" y="656"/>
                    </a:lnTo>
                    <a:lnTo>
                      <a:pt x="133" y="672"/>
                    </a:lnTo>
                    <a:lnTo>
                      <a:pt x="145" y="690"/>
                    </a:lnTo>
                    <a:lnTo>
                      <a:pt x="153" y="708"/>
                    </a:lnTo>
                    <a:lnTo>
                      <a:pt x="160" y="727"/>
                    </a:lnTo>
                    <a:lnTo>
                      <a:pt x="162" y="748"/>
                    </a:lnTo>
                    <a:lnTo>
                      <a:pt x="171" y="760"/>
                    </a:lnTo>
                    <a:lnTo>
                      <a:pt x="182" y="771"/>
                    </a:lnTo>
                    <a:lnTo>
                      <a:pt x="192" y="780"/>
                    </a:lnTo>
                    <a:lnTo>
                      <a:pt x="205" y="788"/>
                    </a:lnTo>
                    <a:lnTo>
                      <a:pt x="216" y="796"/>
                    </a:lnTo>
                    <a:lnTo>
                      <a:pt x="229" y="803"/>
                    </a:lnTo>
                    <a:lnTo>
                      <a:pt x="242" y="810"/>
                    </a:lnTo>
                    <a:lnTo>
                      <a:pt x="253" y="816"/>
                    </a:lnTo>
                    <a:lnTo>
                      <a:pt x="235" y="821"/>
                    </a:lnTo>
                    <a:lnTo>
                      <a:pt x="217" y="824"/>
                    </a:lnTo>
                    <a:lnTo>
                      <a:pt x="199" y="821"/>
                    </a:lnTo>
                    <a:lnTo>
                      <a:pt x="183" y="817"/>
                    </a:lnTo>
                    <a:lnTo>
                      <a:pt x="165" y="811"/>
                    </a:lnTo>
                    <a:lnTo>
                      <a:pt x="149" y="803"/>
                    </a:lnTo>
                    <a:lnTo>
                      <a:pt x="132" y="796"/>
                    </a:lnTo>
                    <a:lnTo>
                      <a:pt x="116" y="790"/>
                    </a:lnTo>
                    <a:lnTo>
                      <a:pt x="109" y="805"/>
                    </a:lnTo>
                    <a:lnTo>
                      <a:pt x="106" y="821"/>
                    </a:lnTo>
                    <a:lnTo>
                      <a:pt x="106" y="840"/>
                    </a:lnTo>
                    <a:lnTo>
                      <a:pt x="110" y="856"/>
                    </a:lnTo>
                    <a:lnTo>
                      <a:pt x="120" y="876"/>
                    </a:lnTo>
                    <a:lnTo>
                      <a:pt x="133" y="895"/>
                    </a:lnTo>
                    <a:lnTo>
                      <a:pt x="148" y="914"/>
                    </a:lnTo>
                    <a:lnTo>
                      <a:pt x="164" y="930"/>
                    </a:lnTo>
                    <a:lnTo>
                      <a:pt x="182" y="947"/>
                    </a:lnTo>
                    <a:lnTo>
                      <a:pt x="200" y="962"/>
                    </a:lnTo>
                    <a:lnTo>
                      <a:pt x="217" y="979"/>
                    </a:lnTo>
                    <a:lnTo>
                      <a:pt x="235" y="994"/>
                    </a:lnTo>
                    <a:lnTo>
                      <a:pt x="210" y="996"/>
                    </a:lnTo>
                    <a:lnTo>
                      <a:pt x="188" y="991"/>
                    </a:lnTo>
                    <a:lnTo>
                      <a:pt x="168" y="982"/>
                    </a:lnTo>
                    <a:lnTo>
                      <a:pt x="147" y="969"/>
                    </a:lnTo>
                    <a:lnTo>
                      <a:pt x="127" y="956"/>
                    </a:lnTo>
                    <a:lnTo>
                      <a:pt x="108" y="942"/>
                    </a:lnTo>
                    <a:lnTo>
                      <a:pt x="87" y="930"/>
                    </a:lnTo>
                    <a:lnTo>
                      <a:pt x="65" y="922"/>
                    </a:lnTo>
                    <a:lnTo>
                      <a:pt x="48" y="908"/>
                    </a:lnTo>
                    <a:lnTo>
                      <a:pt x="32" y="892"/>
                    </a:lnTo>
                    <a:lnTo>
                      <a:pt x="20" y="875"/>
                    </a:lnTo>
                    <a:lnTo>
                      <a:pt x="11" y="856"/>
                    </a:lnTo>
                    <a:lnTo>
                      <a:pt x="5" y="837"/>
                    </a:lnTo>
                    <a:lnTo>
                      <a:pt x="1" y="816"/>
                    </a:lnTo>
                    <a:lnTo>
                      <a:pt x="0" y="795"/>
                    </a:lnTo>
                    <a:lnTo>
                      <a:pt x="4" y="772"/>
                    </a:lnTo>
                    <a:lnTo>
                      <a:pt x="6" y="759"/>
                    </a:lnTo>
                    <a:lnTo>
                      <a:pt x="11" y="746"/>
                    </a:lnTo>
                    <a:lnTo>
                      <a:pt x="16" y="735"/>
                    </a:lnTo>
                    <a:lnTo>
                      <a:pt x="22" y="723"/>
                    </a:lnTo>
                    <a:lnTo>
                      <a:pt x="27" y="711"/>
                    </a:lnTo>
                    <a:lnTo>
                      <a:pt x="31" y="699"/>
                    </a:lnTo>
                    <a:lnTo>
                      <a:pt x="32" y="685"/>
                    </a:lnTo>
                    <a:lnTo>
                      <a:pt x="31" y="671"/>
                    </a:lnTo>
                    <a:lnTo>
                      <a:pt x="19" y="648"/>
                    </a:lnTo>
                    <a:lnTo>
                      <a:pt x="11" y="624"/>
                    </a:lnTo>
                    <a:lnTo>
                      <a:pt x="7" y="598"/>
                    </a:lnTo>
                    <a:lnTo>
                      <a:pt x="8" y="572"/>
                    </a:lnTo>
                    <a:lnTo>
                      <a:pt x="13" y="545"/>
                    </a:lnTo>
                    <a:lnTo>
                      <a:pt x="21" y="520"/>
                    </a:lnTo>
                    <a:lnTo>
                      <a:pt x="30" y="497"/>
                    </a:lnTo>
                    <a:lnTo>
                      <a:pt x="41" y="475"/>
                    </a:lnTo>
                    <a:lnTo>
                      <a:pt x="49" y="461"/>
                    </a:lnTo>
                    <a:lnTo>
                      <a:pt x="57" y="448"/>
                    </a:lnTo>
                    <a:lnTo>
                      <a:pt x="65" y="434"/>
                    </a:lnTo>
                    <a:lnTo>
                      <a:pt x="74" y="422"/>
                    </a:lnTo>
                    <a:lnTo>
                      <a:pt x="82" y="408"/>
                    </a:lnTo>
                    <a:lnTo>
                      <a:pt x="89" y="395"/>
                    </a:lnTo>
                    <a:lnTo>
                      <a:pt x="96" y="380"/>
                    </a:lnTo>
                    <a:lnTo>
                      <a:pt x="102" y="366"/>
                    </a:lnTo>
                    <a:lnTo>
                      <a:pt x="84" y="336"/>
                    </a:lnTo>
                    <a:lnTo>
                      <a:pt x="78" y="303"/>
                    </a:lnTo>
                    <a:lnTo>
                      <a:pt x="79" y="268"/>
                    </a:lnTo>
                    <a:lnTo>
                      <a:pt x="90" y="236"/>
                    </a:lnTo>
                    <a:lnTo>
                      <a:pt x="94" y="226"/>
                    </a:lnTo>
                    <a:lnTo>
                      <a:pt x="98" y="217"/>
                    </a:lnTo>
                    <a:lnTo>
                      <a:pt x="103" y="208"/>
                    </a:lnTo>
                    <a:lnTo>
                      <a:pt x="109" y="199"/>
                    </a:lnTo>
                    <a:lnTo>
                      <a:pt x="115" y="191"/>
                    </a:lnTo>
                    <a:lnTo>
                      <a:pt x="121" y="182"/>
                    </a:lnTo>
                    <a:lnTo>
                      <a:pt x="128" y="174"/>
                    </a:lnTo>
                    <a:lnTo>
                      <a:pt x="136" y="166"/>
                    </a:lnTo>
                    <a:lnTo>
                      <a:pt x="142" y="145"/>
                    </a:lnTo>
                    <a:lnTo>
                      <a:pt x="146" y="125"/>
                    </a:lnTo>
                    <a:lnTo>
                      <a:pt x="149" y="104"/>
                    </a:lnTo>
                    <a:lnTo>
                      <a:pt x="153" y="83"/>
                    </a:lnTo>
                    <a:lnTo>
                      <a:pt x="155" y="61"/>
                    </a:lnTo>
                    <a:lnTo>
                      <a:pt x="160" y="40"/>
                    </a:lnTo>
                    <a:lnTo>
                      <a:pt x="164" y="19"/>
                    </a:lnTo>
                    <a:lnTo>
                      <a:pt x="171" y="0"/>
                    </a:lnTo>
                    <a:lnTo>
                      <a:pt x="177" y="11"/>
                    </a:lnTo>
                    <a:lnTo>
                      <a:pt x="183" y="25"/>
                    </a:lnTo>
                    <a:lnTo>
                      <a:pt x="186" y="38"/>
                    </a:lnTo>
                    <a:lnTo>
                      <a:pt x="190" y="52"/>
                    </a:lnTo>
                    <a:lnTo>
                      <a:pt x="194" y="65"/>
                    </a:lnTo>
                    <a:lnTo>
                      <a:pt x="201" y="77"/>
                    </a:lnTo>
                    <a:lnTo>
                      <a:pt x="210" y="88"/>
                    </a:lnTo>
                    <a:lnTo>
                      <a:pt x="222" y="97"/>
                    </a:lnTo>
                    <a:close/>
                  </a:path>
                </a:pathLst>
              </a:custGeom>
              <a:solidFill>
                <a:srgbClr val="A8FFD3"/>
              </a:solidFill>
              <a:ln w="3175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/>
              </a:p>
            </p:txBody>
          </p:sp>
          <p:sp>
            <p:nvSpPr>
              <p:cNvPr id="73757" name="Freeform 215"/>
              <p:cNvSpPr>
                <a:spLocks/>
              </p:cNvSpPr>
              <p:nvPr/>
            </p:nvSpPr>
            <p:spPr bwMode="auto">
              <a:xfrm>
                <a:off x="4382" y="2502"/>
                <a:ext cx="13" cy="65"/>
              </a:xfrm>
              <a:custGeom>
                <a:avLst/>
                <a:gdLst>
                  <a:gd name="T0" fmla="*/ 0 w 65"/>
                  <a:gd name="T1" fmla="*/ 0 h 326"/>
                  <a:gd name="T2" fmla="*/ 0 w 65"/>
                  <a:gd name="T3" fmla="*/ 0 h 326"/>
                  <a:gd name="T4" fmla="*/ 0 w 65"/>
                  <a:gd name="T5" fmla="*/ 0 h 326"/>
                  <a:gd name="T6" fmla="*/ 0 w 65"/>
                  <a:gd name="T7" fmla="*/ 0 h 326"/>
                  <a:gd name="T8" fmla="*/ 0 w 65"/>
                  <a:gd name="T9" fmla="*/ 0 h 326"/>
                  <a:gd name="T10" fmla="*/ 0 w 65"/>
                  <a:gd name="T11" fmla="*/ 0 h 326"/>
                  <a:gd name="T12" fmla="*/ 0 w 65"/>
                  <a:gd name="T13" fmla="*/ 0 h 326"/>
                  <a:gd name="T14" fmla="*/ 0 w 65"/>
                  <a:gd name="T15" fmla="*/ 0 h 326"/>
                  <a:gd name="T16" fmla="*/ 0 w 65"/>
                  <a:gd name="T17" fmla="*/ 0 h 326"/>
                  <a:gd name="T18" fmla="*/ 0 w 65"/>
                  <a:gd name="T19" fmla="*/ 0 h 326"/>
                  <a:gd name="T20" fmla="*/ 0 w 65"/>
                  <a:gd name="T21" fmla="*/ 0 h 326"/>
                  <a:gd name="T22" fmla="*/ 0 w 65"/>
                  <a:gd name="T23" fmla="*/ 0 h 326"/>
                  <a:gd name="T24" fmla="*/ 0 w 65"/>
                  <a:gd name="T25" fmla="*/ 0 h 326"/>
                  <a:gd name="T26" fmla="*/ 0 w 65"/>
                  <a:gd name="T27" fmla="*/ 0 h 326"/>
                  <a:gd name="T28" fmla="*/ 0 w 65"/>
                  <a:gd name="T29" fmla="*/ 0 h 326"/>
                  <a:gd name="T30" fmla="*/ 0 w 65"/>
                  <a:gd name="T31" fmla="*/ 0 h 326"/>
                  <a:gd name="T32" fmla="*/ 0 w 65"/>
                  <a:gd name="T33" fmla="*/ 0 h 326"/>
                  <a:gd name="T34" fmla="*/ 0 w 65"/>
                  <a:gd name="T35" fmla="*/ 0 h 326"/>
                  <a:gd name="T36" fmla="*/ 0 w 65"/>
                  <a:gd name="T37" fmla="*/ 0 h 326"/>
                  <a:gd name="T38" fmla="*/ 0 w 65"/>
                  <a:gd name="T39" fmla="*/ 0 h 326"/>
                  <a:gd name="T40" fmla="*/ 0 w 65"/>
                  <a:gd name="T41" fmla="*/ 0 h 326"/>
                  <a:gd name="T42" fmla="*/ 0 w 65"/>
                  <a:gd name="T43" fmla="*/ 0 h 326"/>
                  <a:gd name="T44" fmla="*/ 0 w 65"/>
                  <a:gd name="T45" fmla="*/ 0 h 326"/>
                  <a:gd name="T46" fmla="*/ 0 w 65"/>
                  <a:gd name="T47" fmla="*/ 0 h 326"/>
                  <a:gd name="T48" fmla="*/ 0 w 65"/>
                  <a:gd name="T49" fmla="*/ 0 h 32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65"/>
                  <a:gd name="T76" fmla="*/ 0 h 326"/>
                  <a:gd name="T77" fmla="*/ 65 w 65"/>
                  <a:gd name="T78" fmla="*/ 326 h 32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65" h="326">
                    <a:moveTo>
                      <a:pt x="65" y="84"/>
                    </a:moveTo>
                    <a:lnTo>
                      <a:pt x="60" y="116"/>
                    </a:lnTo>
                    <a:lnTo>
                      <a:pt x="53" y="147"/>
                    </a:lnTo>
                    <a:lnTo>
                      <a:pt x="45" y="177"/>
                    </a:lnTo>
                    <a:lnTo>
                      <a:pt x="36" y="207"/>
                    </a:lnTo>
                    <a:lnTo>
                      <a:pt x="28" y="237"/>
                    </a:lnTo>
                    <a:lnTo>
                      <a:pt x="19" y="267"/>
                    </a:lnTo>
                    <a:lnTo>
                      <a:pt x="10" y="297"/>
                    </a:lnTo>
                    <a:lnTo>
                      <a:pt x="0" y="326"/>
                    </a:lnTo>
                    <a:lnTo>
                      <a:pt x="0" y="283"/>
                    </a:lnTo>
                    <a:lnTo>
                      <a:pt x="4" y="243"/>
                    </a:lnTo>
                    <a:lnTo>
                      <a:pt x="11" y="202"/>
                    </a:lnTo>
                    <a:lnTo>
                      <a:pt x="19" y="162"/>
                    </a:lnTo>
                    <a:lnTo>
                      <a:pt x="26" y="123"/>
                    </a:lnTo>
                    <a:lnTo>
                      <a:pt x="31" y="82"/>
                    </a:lnTo>
                    <a:lnTo>
                      <a:pt x="33" y="42"/>
                    </a:lnTo>
                    <a:lnTo>
                      <a:pt x="28" y="0"/>
                    </a:lnTo>
                    <a:lnTo>
                      <a:pt x="34" y="10"/>
                    </a:lnTo>
                    <a:lnTo>
                      <a:pt x="40" y="21"/>
                    </a:lnTo>
                    <a:lnTo>
                      <a:pt x="47" y="30"/>
                    </a:lnTo>
                    <a:lnTo>
                      <a:pt x="53" y="41"/>
                    </a:lnTo>
                    <a:lnTo>
                      <a:pt x="57" y="51"/>
                    </a:lnTo>
                    <a:lnTo>
                      <a:pt x="61" y="61"/>
                    </a:lnTo>
                    <a:lnTo>
                      <a:pt x="64" y="73"/>
                    </a:lnTo>
                    <a:lnTo>
                      <a:pt x="65" y="84"/>
                    </a:lnTo>
                    <a:close/>
                  </a:path>
                </a:pathLst>
              </a:custGeom>
              <a:solidFill>
                <a:srgbClr val="005B7F"/>
              </a:solidFill>
              <a:ln w="3175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/>
              </a:p>
            </p:txBody>
          </p:sp>
          <p:sp>
            <p:nvSpPr>
              <p:cNvPr id="73758" name="Freeform 216"/>
              <p:cNvSpPr>
                <a:spLocks/>
              </p:cNvSpPr>
              <p:nvPr/>
            </p:nvSpPr>
            <p:spPr bwMode="auto">
              <a:xfrm>
                <a:off x="4228" y="2503"/>
                <a:ext cx="34" cy="55"/>
              </a:xfrm>
              <a:custGeom>
                <a:avLst/>
                <a:gdLst>
                  <a:gd name="T0" fmla="*/ 0 w 172"/>
                  <a:gd name="T1" fmla="*/ 0 h 273"/>
                  <a:gd name="T2" fmla="*/ 0 w 172"/>
                  <a:gd name="T3" fmla="*/ 0 h 273"/>
                  <a:gd name="T4" fmla="*/ 0 w 172"/>
                  <a:gd name="T5" fmla="*/ 0 h 273"/>
                  <a:gd name="T6" fmla="*/ 0 w 172"/>
                  <a:gd name="T7" fmla="*/ 0 h 273"/>
                  <a:gd name="T8" fmla="*/ 0 w 172"/>
                  <a:gd name="T9" fmla="*/ 0 h 273"/>
                  <a:gd name="T10" fmla="*/ 0 w 172"/>
                  <a:gd name="T11" fmla="*/ 0 h 273"/>
                  <a:gd name="T12" fmla="*/ 0 w 172"/>
                  <a:gd name="T13" fmla="*/ 0 h 273"/>
                  <a:gd name="T14" fmla="*/ 0 w 172"/>
                  <a:gd name="T15" fmla="*/ 0 h 273"/>
                  <a:gd name="T16" fmla="*/ 0 w 172"/>
                  <a:gd name="T17" fmla="*/ 0 h 273"/>
                  <a:gd name="T18" fmla="*/ 0 w 172"/>
                  <a:gd name="T19" fmla="*/ 0 h 273"/>
                  <a:gd name="T20" fmla="*/ 0 w 172"/>
                  <a:gd name="T21" fmla="*/ 0 h 273"/>
                  <a:gd name="T22" fmla="*/ 0 w 172"/>
                  <a:gd name="T23" fmla="*/ 0 h 273"/>
                  <a:gd name="T24" fmla="*/ 0 w 172"/>
                  <a:gd name="T25" fmla="*/ 0 h 273"/>
                  <a:gd name="T26" fmla="*/ 0 w 172"/>
                  <a:gd name="T27" fmla="*/ 0 h 273"/>
                  <a:gd name="T28" fmla="*/ 0 w 172"/>
                  <a:gd name="T29" fmla="*/ 0 h 273"/>
                  <a:gd name="T30" fmla="*/ 0 w 172"/>
                  <a:gd name="T31" fmla="*/ 0 h 273"/>
                  <a:gd name="T32" fmla="*/ 0 w 172"/>
                  <a:gd name="T33" fmla="*/ 0 h 273"/>
                  <a:gd name="T34" fmla="*/ 0 w 172"/>
                  <a:gd name="T35" fmla="*/ 0 h 273"/>
                  <a:gd name="T36" fmla="*/ 0 w 172"/>
                  <a:gd name="T37" fmla="*/ 0 h 273"/>
                  <a:gd name="T38" fmla="*/ 0 w 172"/>
                  <a:gd name="T39" fmla="*/ 0 h 273"/>
                  <a:gd name="T40" fmla="*/ 0 w 172"/>
                  <a:gd name="T41" fmla="*/ 0 h 273"/>
                  <a:gd name="T42" fmla="*/ 0 w 172"/>
                  <a:gd name="T43" fmla="*/ 0 h 273"/>
                  <a:gd name="T44" fmla="*/ 0 w 172"/>
                  <a:gd name="T45" fmla="*/ 0 h 273"/>
                  <a:gd name="T46" fmla="*/ 0 w 172"/>
                  <a:gd name="T47" fmla="*/ 0 h 273"/>
                  <a:gd name="T48" fmla="*/ 0 w 172"/>
                  <a:gd name="T49" fmla="*/ 0 h 273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172"/>
                  <a:gd name="T76" fmla="*/ 0 h 273"/>
                  <a:gd name="T77" fmla="*/ 172 w 172"/>
                  <a:gd name="T78" fmla="*/ 273 h 273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172" h="273">
                    <a:moveTo>
                      <a:pt x="123" y="117"/>
                    </a:moveTo>
                    <a:lnTo>
                      <a:pt x="126" y="138"/>
                    </a:lnTo>
                    <a:lnTo>
                      <a:pt x="132" y="157"/>
                    </a:lnTo>
                    <a:lnTo>
                      <a:pt x="137" y="177"/>
                    </a:lnTo>
                    <a:lnTo>
                      <a:pt x="144" y="196"/>
                    </a:lnTo>
                    <a:lnTo>
                      <a:pt x="151" y="215"/>
                    </a:lnTo>
                    <a:lnTo>
                      <a:pt x="159" y="233"/>
                    </a:lnTo>
                    <a:lnTo>
                      <a:pt x="166" y="253"/>
                    </a:lnTo>
                    <a:lnTo>
                      <a:pt x="172" y="273"/>
                    </a:lnTo>
                    <a:lnTo>
                      <a:pt x="148" y="239"/>
                    </a:lnTo>
                    <a:lnTo>
                      <a:pt x="125" y="207"/>
                    </a:lnTo>
                    <a:lnTo>
                      <a:pt x="102" y="173"/>
                    </a:lnTo>
                    <a:lnTo>
                      <a:pt x="80" y="139"/>
                    </a:lnTo>
                    <a:lnTo>
                      <a:pt x="58" y="105"/>
                    </a:lnTo>
                    <a:lnTo>
                      <a:pt x="38" y="71"/>
                    </a:lnTo>
                    <a:lnTo>
                      <a:pt x="18" y="36"/>
                    </a:lnTo>
                    <a:lnTo>
                      <a:pt x="0" y="0"/>
                    </a:lnTo>
                    <a:lnTo>
                      <a:pt x="15" y="15"/>
                    </a:lnTo>
                    <a:lnTo>
                      <a:pt x="31" y="30"/>
                    </a:lnTo>
                    <a:lnTo>
                      <a:pt x="48" y="43"/>
                    </a:lnTo>
                    <a:lnTo>
                      <a:pt x="65" y="57"/>
                    </a:lnTo>
                    <a:lnTo>
                      <a:pt x="81" y="71"/>
                    </a:lnTo>
                    <a:lnTo>
                      <a:pt x="97" y="84"/>
                    </a:lnTo>
                    <a:lnTo>
                      <a:pt x="111" y="99"/>
                    </a:lnTo>
                    <a:lnTo>
                      <a:pt x="123" y="117"/>
                    </a:lnTo>
                    <a:close/>
                  </a:path>
                </a:pathLst>
              </a:custGeom>
              <a:solidFill>
                <a:srgbClr val="005B7F"/>
              </a:solidFill>
              <a:ln w="3175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/>
              </a:p>
            </p:txBody>
          </p:sp>
          <p:sp>
            <p:nvSpPr>
              <p:cNvPr id="73759" name="Freeform 217"/>
              <p:cNvSpPr>
                <a:spLocks/>
              </p:cNvSpPr>
              <p:nvPr/>
            </p:nvSpPr>
            <p:spPr bwMode="auto">
              <a:xfrm>
                <a:off x="4511" y="2522"/>
                <a:ext cx="10" cy="14"/>
              </a:xfrm>
              <a:custGeom>
                <a:avLst/>
                <a:gdLst>
                  <a:gd name="T0" fmla="*/ 0 w 49"/>
                  <a:gd name="T1" fmla="*/ 0 h 68"/>
                  <a:gd name="T2" fmla="*/ 0 w 49"/>
                  <a:gd name="T3" fmla="*/ 0 h 68"/>
                  <a:gd name="T4" fmla="*/ 0 w 49"/>
                  <a:gd name="T5" fmla="*/ 0 h 68"/>
                  <a:gd name="T6" fmla="*/ 0 w 49"/>
                  <a:gd name="T7" fmla="*/ 0 h 68"/>
                  <a:gd name="T8" fmla="*/ 0 w 49"/>
                  <a:gd name="T9" fmla="*/ 0 h 68"/>
                  <a:gd name="T10" fmla="*/ 0 w 49"/>
                  <a:gd name="T11" fmla="*/ 0 h 68"/>
                  <a:gd name="T12" fmla="*/ 0 w 49"/>
                  <a:gd name="T13" fmla="*/ 0 h 68"/>
                  <a:gd name="T14" fmla="*/ 0 w 49"/>
                  <a:gd name="T15" fmla="*/ 0 h 68"/>
                  <a:gd name="T16" fmla="*/ 0 w 49"/>
                  <a:gd name="T17" fmla="*/ 0 h 68"/>
                  <a:gd name="T18" fmla="*/ 0 w 49"/>
                  <a:gd name="T19" fmla="*/ 0 h 68"/>
                  <a:gd name="T20" fmla="*/ 0 w 49"/>
                  <a:gd name="T21" fmla="*/ 0 h 68"/>
                  <a:gd name="T22" fmla="*/ 0 w 49"/>
                  <a:gd name="T23" fmla="*/ 0 h 68"/>
                  <a:gd name="T24" fmla="*/ 0 w 49"/>
                  <a:gd name="T25" fmla="*/ 0 h 68"/>
                  <a:gd name="T26" fmla="*/ 0 w 49"/>
                  <a:gd name="T27" fmla="*/ 0 h 68"/>
                  <a:gd name="T28" fmla="*/ 0 w 49"/>
                  <a:gd name="T29" fmla="*/ 0 h 68"/>
                  <a:gd name="T30" fmla="*/ 0 w 49"/>
                  <a:gd name="T31" fmla="*/ 0 h 68"/>
                  <a:gd name="T32" fmla="*/ 0 w 49"/>
                  <a:gd name="T33" fmla="*/ 0 h 6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9"/>
                  <a:gd name="T52" fmla="*/ 0 h 68"/>
                  <a:gd name="T53" fmla="*/ 49 w 49"/>
                  <a:gd name="T54" fmla="*/ 68 h 6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9" h="68">
                    <a:moveTo>
                      <a:pt x="49" y="42"/>
                    </a:moveTo>
                    <a:lnTo>
                      <a:pt x="48" y="50"/>
                    </a:lnTo>
                    <a:lnTo>
                      <a:pt x="44" y="58"/>
                    </a:lnTo>
                    <a:lnTo>
                      <a:pt x="41" y="65"/>
                    </a:lnTo>
                    <a:lnTo>
                      <a:pt x="33" y="68"/>
                    </a:lnTo>
                    <a:lnTo>
                      <a:pt x="24" y="65"/>
                    </a:lnTo>
                    <a:lnTo>
                      <a:pt x="14" y="60"/>
                    </a:lnTo>
                    <a:lnTo>
                      <a:pt x="6" y="53"/>
                    </a:lnTo>
                    <a:lnTo>
                      <a:pt x="0" y="45"/>
                    </a:lnTo>
                    <a:lnTo>
                      <a:pt x="4" y="31"/>
                    </a:lnTo>
                    <a:lnTo>
                      <a:pt x="13" y="21"/>
                    </a:lnTo>
                    <a:lnTo>
                      <a:pt x="24" y="11"/>
                    </a:lnTo>
                    <a:lnTo>
                      <a:pt x="33" y="0"/>
                    </a:lnTo>
                    <a:lnTo>
                      <a:pt x="42" y="8"/>
                    </a:lnTo>
                    <a:lnTo>
                      <a:pt x="47" y="18"/>
                    </a:lnTo>
                    <a:lnTo>
                      <a:pt x="49" y="30"/>
                    </a:lnTo>
                    <a:lnTo>
                      <a:pt x="49" y="42"/>
                    </a:lnTo>
                    <a:close/>
                  </a:path>
                </a:pathLst>
              </a:custGeom>
              <a:solidFill>
                <a:srgbClr val="A8FFD3"/>
              </a:solidFill>
              <a:ln w="3175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/>
              </a:p>
            </p:txBody>
          </p:sp>
          <p:sp>
            <p:nvSpPr>
              <p:cNvPr id="73760" name="Freeform 218"/>
              <p:cNvSpPr>
                <a:spLocks/>
              </p:cNvSpPr>
              <p:nvPr/>
            </p:nvSpPr>
            <p:spPr bwMode="auto">
              <a:xfrm>
                <a:off x="4130" y="2517"/>
                <a:ext cx="20" cy="7"/>
              </a:xfrm>
              <a:custGeom>
                <a:avLst/>
                <a:gdLst>
                  <a:gd name="T0" fmla="*/ 0 w 102"/>
                  <a:gd name="T1" fmla="*/ 0 h 36"/>
                  <a:gd name="T2" fmla="*/ 0 w 102"/>
                  <a:gd name="T3" fmla="*/ 0 h 36"/>
                  <a:gd name="T4" fmla="*/ 0 w 102"/>
                  <a:gd name="T5" fmla="*/ 0 h 36"/>
                  <a:gd name="T6" fmla="*/ 0 w 102"/>
                  <a:gd name="T7" fmla="*/ 0 h 36"/>
                  <a:gd name="T8" fmla="*/ 0 w 102"/>
                  <a:gd name="T9" fmla="*/ 0 h 36"/>
                  <a:gd name="T10" fmla="*/ 0 w 102"/>
                  <a:gd name="T11" fmla="*/ 0 h 36"/>
                  <a:gd name="T12" fmla="*/ 0 w 102"/>
                  <a:gd name="T13" fmla="*/ 0 h 36"/>
                  <a:gd name="T14" fmla="*/ 0 w 102"/>
                  <a:gd name="T15" fmla="*/ 0 h 36"/>
                  <a:gd name="T16" fmla="*/ 0 w 102"/>
                  <a:gd name="T17" fmla="*/ 0 h 36"/>
                  <a:gd name="T18" fmla="*/ 0 w 102"/>
                  <a:gd name="T19" fmla="*/ 0 h 36"/>
                  <a:gd name="T20" fmla="*/ 0 w 102"/>
                  <a:gd name="T21" fmla="*/ 0 h 36"/>
                  <a:gd name="T22" fmla="*/ 0 w 102"/>
                  <a:gd name="T23" fmla="*/ 0 h 36"/>
                  <a:gd name="T24" fmla="*/ 0 w 102"/>
                  <a:gd name="T25" fmla="*/ 0 h 36"/>
                  <a:gd name="T26" fmla="*/ 0 w 102"/>
                  <a:gd name="T27" fmla="*/ 0 h 36"/>
                  <a:gd name="T28" fmla="*/ 0 w 102"/>
                  <a:gd name="T29" fmla="*/ 0 h 36"/>
                  <a:gd name="T30" fmla="*/ 0 w 102"/>
                  <a:gd name="T31" fmla="*/ 0 h 36"/>
                  <a:gd name="T32" fmla="*/ 0 w 102"/>
                  <a:gd name="T33" fmla="*/ 0 h 36"/>
                  <a:gd name="T34" fmla="*/ 0 w 102"/>
                  <a:gd name="T35" fmla="*/ 0 h 36"/>
                  <a:gd name="T36" fmla="*/ 0 w 102"/>
                  <a:gd name="T37" fmla="*/ 0 h 36"/>
                  <a:gd name="T38" fmla="*/ 0 w 102"/>
                  <a:gd name="T39" fmla="*/ 0 h 36"/>
                  <a:gd name="T40" fmla="*/ 0 w 102"/>
                  <a:gd name="T41" fmla="*/ 0 h 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102"/>
                  <a:gd name="T64" fmla="*/ 0 h 36"/>
                  <a:gd name="T65" fmla="*/ 102 w 102"/>
                  <a:gd name="T66" fmla="*/ 36 h 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102" h="36">
                    <a:moveTo>
                      <a:pt x="102" y="36"/>
                    </a:moveTo>
                    <a:lnTo>
                      <a:pt x="93" y="33"/>
                    </a:lnTo>
                    <a:lnTo>
                      <a:pt x="81" y="31"/>
                    </a:lnTo>
                    <a:lnTo>
                      <a:pt x="69" y="28"/>
                    </a:lnTo>
                    <a:lnTo>
                      <a:pt x="56" y="26"/>
                    </a:lnTo>
                    <a:lnTo>
                      <a:pt x="42" y="25"/>
                    </a:lnTo>
                    <a:lnTo>
                      <a:pt x="28" y="24"/>
                    </a:lnTo>
                    <a:lnTo>
                      <a:pt x="14" y="23"/>
                    </a:lnTo>
                    <a:lnTo>
                      <a:pt x="0" y="23"/>
                    </a:lnTo>
                    <a:lnTo>
                      <a:pt x="8" y="17"/>
                    </a:lnTo>
                    <a:lnTo>
                      <a:pt x="16" y="12"/>
                    </a:lnTo>
                    <a:lnTo>
                      <a:pt x="24" y="8"/>
                    </a:lnTo>
                    <a:lnTo>
                      <a:pt x="34" y="4"/>
                    </a:lnTo>
                    <a:lnTo>
                      <a:pt x="43" y="1"/>
                    </a:lnTo>
                    <a:lnTo>
                      <a:pt x="52" y="0"/>
                    </a:lnTo>
                    <a:lnTo>
                      <a:pt x="62" y="1"/>
                    </a:lnTo>
                    <a:lnTo>
                      <a:pt x="72" y="3"/>
                    </a:lnTo>
                    <a:lnTo>
                      <a:pt x="81" y="10"/>
                    </a:lnTo>
                    <a:lnTo>
                      <a:pt x="89" y="18"/>
                    </a:lnTo>
                    <a:lnTo>
                      <a:pt x="96" y="27"/>
                    </a:lnTo>
                    <a:lnTo>
                      <a:pt x="102" y="36"/>
                    </a:lnTo>
                    <a:close/>
                  </a:path>
                </a:pathLst>
              </a:custGeom>
              <a:solidFill>
                <a:srgbClr val="005B7F"/>
              </a:solidFill>
              <a:ln w="3175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/>
              </a:p>
            </p:txBody>
          </p:sp>
          <p:sp>
            <p:nvSpPr>
              <p:cNvPr id="73761" name="Freeform 219"/>
              <p:cNvSpPr>
                <a:spLocks/>
              </p:cNvSpPr>
              <p:nvPr/>
            </p:nvSpPr>
            <p:spPr bwMode="auto">
              <a:xfrm>
                <a:off x="4128" y="2522"/>
                <a:ext cx="1" cy="1"/>
              </a:xfrm>
              <a:custGeom>
                <a:avLst/>
                <a:gdLst>
                  <a:gd name="T0" fmla="*/ 0 w 7"/>
                  <a:gd name="T1" fmla="*/ 0 h 7"/>
                  <a:gd name="T2" fmla="*/ 0 w 7"/>
                  <a:gd name="T3" fmla="*/ 0 h 7"/>
                  <a:gd name="T4" fmla="*/ 0 w 7"/>
                  <a:gd name="T5" fmla="*/ 0 h 7"/>
                  <a:gd name="T6" fmla="*/ 0 w 7"/>
                  <a:gd name="T7" fmla="*/ 0 h 7"/>
                  <a:gd name="T8" fmla="*/ 0 w 7"/>
                  <a:gd name="T9" fmla="*/ 0 h 7"/>
                  <a:gd name="T10" fmla="*/ 0 w 7"/>
                  <a:gd name="T11" fmla="*/ 0 h 7"/>
                  <a:gd name="T12" fmla="*/ 0 w 7"/>
                  <a:gd name="T13" fmla="*/ 0 h 7"/>
                  <a:gd name="T14" fmla="*/ 0 w 7"/>
                  <a:gd name="T15" fmla="*/ 0 h 7"/>
                  <a:gd name="T16" fmla="*/ 0 w 7"/>
                  <a:gd name="T17" fmla="*/ 0 h 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"/>
                  <a:gd name="T28" fmla="*/ 0 h 7"/>
                  <a:gd name="T29" fmla="*/ 7 w 7"/>
                  <a:gd name="T30" fmla="*/ 7 h 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" h="7">
                    <a:moveTo>
                      <a:pt x="7" y="0"/>
                    </a:moveTo>
                    <a:lnTo>
                      <a:pt x="7" y="2"/>
                    </a:lnTo>
                    <a:lnTo>
                      <a:pt x="7" y="4"/>
                    </a:lnTo>
                    <a:lnTo>
                      <a:pt x="4" y="7"/>
                    </a:lnTo>
                    <a:lnTo>
                      <a:pt x="1" y="5"/>
                    </a:lnTo>
                    <a:lnTo>
                      <a:pt x="0" y="3"/>
                    </a:lnTo>
                    <a:lnTo>
                      <a:pt x="1" y="1"/>
                    </a:lnTo>
                    <a:lnTo>
                      <a:pt x="3" y="0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005B7F"/>
              </a:solidFill>
              <a:ln w="3175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/>
              </a:p>
            </p:txBody>
          </p:sp>
          <p:sp>
            <p:nvSpPr>
              <p:cNvPr id="73762" name="Freeform 220"/>
              <p:cNvSpPr>
                <a:spLocks/>
              </p:cNvSpPr>
              <p:nvPr/>
            </p:nvSpPr>
            <p:spPr bwMode="auto">
              <a:xfrm>
                <a:off x="4294" y="2534"/>
                <a:ext cx="38" cy="116"/>
              </a:xfrm>
              <a:custGeom>
                <a:avLst/>
                <a:gdLst>
                  <a:gd name="T0" fmla="*/ 0 w 186"/>
                  <a:gd name="T1" fmla="*/ 0 h 580"/>
                  <a:gd name="T2" fmla="*/ 0 w 186"/>
                  <a:gd name="T3" fmla="*/ 0 h 580"/>
                  <a:gd name="T4" fmla="*/ 0 w 186"/>
                  <a:gd name="T5" fmla="*/ 0 h 580"/>
                  <a:gd name="T6" fmla="*/ 0 w 186"/>
                  <a:gd name="T7" fmla="*/ 0 h 580"/>
                  <a:gd name="T8" fmla="*/ 0 w 186"/>
                  <a:gd name="T9" fmla="*/ 0 h 580"/>
                  <a:gd name="T10" fmla="*/ 0 w 186"/>
                  <a:gd name="T11" fmla="*/ 0 h 580"/>
                  <a:gd name="T12" fmla="*/ 0 w 186"/>
                  <a:gd name="T13" fmla="*/ 0 h 580"/>
                  <a:gd name="T14" fmla="*/ 0 w 186"/>
                  <a:gd name="T15" fmla="*/ 0 h 580"/>
                  <a:gd name="T16" fmla="*/ 0 w 186"/>
                  <a:gd name="T17" fmla="*/ 0 h 580"/>
                  <a:gd name="T18" fmla="*/ 0 w 186"/>
                  <a:gd name="T19" fmla="*/ 0 h 580"/>
                  <a:gd name="T20" fmla="*/ 0 w 186"/>
                  <a:gd name="T21" fmla="*/ 0 h 580"/>
                  <a:gd name="T22" fmla="*/ 0 w 186"/>
                  <a:gd name="T23" fmla="*/ 0 h 580"/>
                  <a:gd name="T24" fmla="*/ 0 w 186"/>
                  <a:gd name="T25" fmla="*/ 0 h 580"/>
                  <a:gd name="T26" fmla="*/ 0 w 186"/>
                  <a:gd name="T27" fmla="*/ 0 h 580"/>
                  <a:gd name="T28" fmla="*/ 0 w 186"/>
                  <a:gd name="T29" fmla="*/ 0 h 580"/>
                  <a:gd name="T30" fmla="*/ 0 w 186"/>
                  <a:gd name="T31" fmla="*/ 0 h 580"/>
                  <a:gd name="T32" fmla="*/ 0 w 186"/>
                  <a:gd name="T33" fmla="*/ 0 h 580"/>
                  <a:gd name="T34" fmla="*/ 0 w 186"/>
                  <a:gd name="T35" fmla="*/ 0 h 580"/>
                  <a:gd name="T36" fmla="*/ 0 w 186"/>
                  <a:gd name="T37" fmla="*/ 0 h 580"/>
                  <a:gd name="T38" fmla="*/ 0 w 186"/>
                  <a:gd name="T39" fmla="*/ 0 h 580"/>
                  <a:gd name="T40" fmla="*/ 0 w 186"/>
                  <a:gd name="T41" fmla="*/ 0 h 580"/>
                  <a:gd name="T42" fmla="*/ 0 w 186"/>
                  <a:gd name="T43" fmla="*/ 0 h 580"/>
                  <a:gd name="T44" fmla="*/ 0 w 186"/>
                  <a:gd name="T45" fmla="*/ 0 h 580"/>
                  <a:gd name="T46" fmla="*/ 0 w 186"/>
                  <a:gd name="T47" fmla="*/ 0 h 580"/>
                  <a:gd name="T48" fmla="*/ 0 w 186"/>
                  <a:gd name="T49" fmla="*/ 0 h 580"/>
                  <a:gd name="T50" fmla="*/ 0 w 186"/>
                  <a:gd name="T51" fmla="*/ 0 h 580"/>
                  <a:gd name="T52" fmla="*/ 0 w 186"/>
                  <a:gd name="T53" fmla="*/ 0 h 580"/>
                  <a:gd name="T54" fmla="*/ 0 w 186"/>
                  <a:gd name="T55" fmla="*/ 0 h 580"/>
                  <a:gd name="T56" fmla="*/ 0 w 186"/>
                  <a:gd name="T57" fmla="*/ 0 h 580"/>
                  <a:gd name="T58" fmla="*/ 0 w 186"/>
                  <a:gd name="T59" fmla="*/ 0 h 580"/>
                  <a:gd name="T60" fmla="*/ 0 w 186"/>
                  <a:gd name="T61" fmla="*/ 0 h 580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186"/>
                  <a:gd name="T94" fmla="*/ 0 h 580"/>
                  <a:gd name="T95" fmla="*/ 186 w 186"/>
                  <a:gd name="T96" fmla="*/ 580 h 580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186" h="580">
                    <a:moveTo>
                      <a:pt x="25" y="54"/>
                    </a:moveTo>
                    <a:lnTo>
                      <a:pt x="41" y="110"/>
                    </a:lnTo>
                    <a:lnTo>
                      <a:pt x="58" y="166"/>
                    </a:lnTo>
                    <a:lnTo>
                      <a:pt x="71" y="223"/>
                    </a:lnTo>
                    <a:lnTo>
                      <a:pt x="86" y="281"/>
                    </a:lnTo>
                    <a:lnTo>
                      <a:pt x="101" y="336"/>
                    </a:lnTo>
                    <a:lnTo>
                      <a:pt x="119" y="393"/>
                    </a:lnTo>
                    <a:lnTo>
                      <a:pt x="140" y="447"/>
                    </a:lnTo>
                    <a:lnTo>
                      <a:pt x="163" y="500"/>
                    </a:lnTo>
                    <a:lnTo>
                      <a:pt x="165" y="515"/>
                    </a:lnTo>
                    <a:lnTo>
                      <a:pt x="170" y="529"/>
                    </a:lnTo>
                    <a:lnTo>
                      <a:pt x="175" y="542"/>
                    </a:lnTo>
                    <a:lnTo>
                      <a:pt x="186" y="552"/>
                    </a:lnTo>
                    <a:lnTo>
                      <a:pt x="173" y="556"/>
                    </a:lnTo>
                    <a:lnTo>
                      <a:pt x="160" y="558"/>
                    </a:lnTo>
                    <a:lnTo>
                      <a:pt x="148" y="560"/>
                    </a:lnTo>
                    <a:lnTo>
                      <a:pt x="134" y="563"/>
                    </a:lnTo>
                    <a:lnTo>
                      <a:pt x="121" y="566"/>
                    </a:lnTo>
                    <a:lnTo>
                      <a:pt x="108" y="570"/>
                    </a:lnTo>
                    <a:lnTo>
                      <a:pt x="96" y="574"/>
                    </a:lnTo>
                    <a:lnTo>
                      <a:pt x="84" y="580"/>
                    </a:lnTo>
                    <a:lnTo>
                      <a:pt x="82" y="534"/>
                    </a:lnTo>
                    <a:lnTo>
                      <a:pt x="77" y="489"/>
                    </a:lnTo>
                    <a:lnTo>
                      <a:pt x="71" y="445"/>
                    </a:lnTo>
                    <a:lnTo>
                      <a:pt x="64" y="401"/>
                    </a:lnTo>
                    <a:lnTo>
                      <a:pt x="56" y="357"/>
                    </a:lnTo>
                    <a:lnTo>
                      <a:pt x="48" y="314"/>
                    </a:lnTo>
                    <a:lnTo>
                      <a:pt x="40" y="270"/>
                    </a:lnTo>
                    <a:lnTo>
                      <a:pt x="33" y="226"/>
                    </a:lnTo>
                    <a:lnTo>
                      <a:pt x="0" y="0"/>
                    </a:lnTo>
                    <a:lnTo>
                      <a:pt x="25" y="54"/>
                    </a:lnTo>
                    <a:close/>
                  </a:path>
                </a:pathLst>
              </a:custGeom>
              <a:solidFill>
                <a:srgbClr val="FFFF00"/>
              </a:solidFill>
              <a:ln w="3175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/>
              </a:p>
            </p:txBody>
          </p:sp>
          <p:sp>
            <p:nvSpPr>
              <p:cNvPr id="73763" name="Freeform 221"/>
              <p:cNvSpPr>
                <a:spLocks/>
              </p:cNvSpPr>
              <p:nvPr/>
            </p:nvSpPr>
            <p:spPr bwMode="auto">
              <a:xfrm>
                <a:off x="4344" y="2540"/>
                <a:ext cx="16" cy="106"/>
              </a:xfrm>
              <a:custGeom>
                <a:avLst/>
                <a:gdLst>
                  <a:gd name="T0" fmla="*/ 0 w 81"/>
                  <a:gd name="T1" fmla="*/ 0 h 532"/>
                  <a:gd name="T2" fmla="*/ 0 w 81"/>
                  <a:gd name="T3" fmla="*/ 0 h 532"/>
                  <a:gd name="T4" fmla="*/ 0 w 81"/>
                  <a:gd name="T5" fmla="*/ 0 h 532"/>
                  <a:gd name="T6" fmla="*/ 0 w 81"/>
                  <a:gd name="T7" fmla="*/ 0 h 532"/>
                  <a:gd name="T8" fmla="*/ 0 w 81"/>
                  <a:gd name="T9" fmla="*/ 0 h 532"/>
                  <a:gd name="T10" fmla="*/ 0 w 81"/>
                  <a:gd name="T11" fmla="*/ 0 h 532"/>
                  <a:gd name="T12" fmla="*/ 0 w 81"/>
                  <a:gd name="T13" fmla="*/ 0 h 532"/>
                  <a:gd name="T14" fmla="*/ 0 w 81"/>
                  <a:gd name="T15" fmla="*/ 0 h 532"/>
                  <a:gd name="T16" fmla="*/ 0 w 81"/>
                  <a:gd name="T17" fmla="*/ 0 h 532"/>
                  <a:gd name="T18" fmla="*/ 0 w 81"/>
                  <a:gd name="T19" fmla="*/ 0 h 532"/>
                  <a:gd name="T20" fmla="*/ 0 w 81"/>
                  <a:gd name="T21" fmla="*/ 0 h 532"/>
                  <a:gd name="T22" fmla="*/ 0 w 81"/>
                  <a:gd name="T23" fmla="*/ 0 h 532"/>
                  <a:gd name="T24" fmla="*/ 0 w 81"/>
                  <a:gd name="T25" fmla="*/ 0 h 532"/>
                  <a:gd name="T26" fmla="*/ 0 w 81"/>
                  <a:gd name="T27" fmla="*/ 0 h 532"/>
                  <a:gd name="T28" fmla="*/ 0 w 81"/>
                  <a:gd name="T29" fmla="*/ 0 h 532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81"/>
                  <a:gd name="T46" fmla="*/ 0 h 532"/>
                  <a:gd name="T47" fmla="*/ 81 w 81"/>
                  <a:gd name="T48" fmla="*/ 532 h 532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81" h="532">
                    <a:moveTo>
                      <a:pt x="63" y="163"/>
                    </a:moveTo>
                    <a:lnTo>
                      <a:pt x="69" y="255"/>
                    </a:lnTo>
                    <a:lnTo>
                      <a:pt x="73" y="348"/>
                    </a:lnTo>
                    <a:lnTo>
                      <a:pt x="75" y="440"/>
                    </a:lnTo>
                    <a:lnTo>
                      <a:pt x="81" y="532"/>
                    </a:lnTo>
                    <a:lnTo>
                      <a:pt x="0" y="511"/>
                    </a:lnTo>
                    <a:lnTo>
                      <a:pt x="2" y="446"/>
                    </a:lnTo>
                    <a:lnTo>
                      <a:pt x="11" y="382"/>
                    </a:lnTo>
                    <a:lnTo>
                      <a:pt x="21" y="320"/>
                    </a:lnTo>
                    <a:lnTo>
                      <a:pt x="26" y="255"/>
                    </a:lnTo>
                    <a:lnTo>
                      <a:pt x="58" y="0"/>
                    </a:lnTo>
                    <a:lnTo>
                      <a:pt x="63" y="39"/>
                    </a:lnTo>
                    <a:lnTo>
                      <a:pt x="62" y="81"/>
                    </a:lnTo>
                    <a:lnTo>
                      <a:pt x="60" y="122"/>
                    </a:lnTo>
                    <a:lnTo>
                      <a:pt x="63" y="163"/>
                    </a:lnTo>
                    <a:close/>
                  </a:path>
                </a:pathLst>
              </a:custGeom>
              <a:solidFill>
                <a:srgbClr val="FFFF00"/>
              </a:solidFill>
              <a:ln w="3175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/>
              </a:p>
            </p:txBody>
          </p:sp>
          <p:sp>
            <p:nvSpPr>
              <p:cNvPr id="73764" name="Freeform 222"/>
              <p:cNvSpPr>
                <a:spLocks/>
              </p:cNvSpPr>
              <p:nvPr/>
            </p:nvSpPr>
            <p:spPr bwMode="auto">
              <a:xfrm>
                <a:off x="4101" y="2536"/>
                <a:ext cx="96" cy="41"/>
              </a:xfrm>
              <a:custGeom>
                <a:avLst/>
                <a:gdLst>
                  <a:gd name="T0" fmla="*/ 0 w 477"/>
                  <a:gd name="T1" fmla="*/ 0 h 204"/>
                  <a:gd name="T2" fmla="*/ 0 w 477"/>
                  <a:gd name="T3" fmla="*/ 0 h 204"/>
                  <a:gd name="T4" fmla="*/ 0 w 477"/>
                  <a:gd name="T5" fmla="*/ 0 h 204"/>
                  <a:gd name="T6" fmla="*/ 0 w 477"/>
                  <a:gd name="T7" fmla="*/ 0 h 204"/>
                  <a:gd name="T8" fmla="*/ 0 w 477"/>
                  <a:gd name="T9" fmla="*/ 0 h 204"/>
                  <a:gd name="T10" fmla="*/ 0 w 477"/>
                  <a:gd name="T11" fmla="*/ 0 h 204"/>
                  <a:gd name="T12" fmla="*/ 0 w 477"/>
                  <a:gd name="T13" fmla="*/ 0 h 204"/>
                  <a:gd name="T14" fmla="*/ 0 w 477"/>
                  <a:gd name="T15" fmla="*/ 0 h 204"/>
                  <a:gd name="T16" fmla="*/ 0 w 477"/>
                  <a:gd name="T17" fmla="*/ 0 h 204"/>
                  <a:gd name="T18" fmla="*/ 0 w 477"/>
                  <a:gd name="T19" fmla="*/ 0 h 204"/>
                  <a:gd name="T20" fmla="*/ 0 w 477"/>
                  <a:gd name="T21" fmla="*/ 0 h 204"/>
                  <a:gd name="T22" fmla="*/ 0 w 477"/>
                  <a:gd name="T23" fmla="*/ 0 h 204"/>
                  <a:gd name="T24" fmla="*/ 0 w 477"/>
                  <a:gd name="T25" fmla="*/ 0 h 204"/>
                  <a:gd name="T26" fmla="*/ 0 w 477"/>
                  <a:gd name="T27" fmla="*/ 0 h 204"/>
                  <a:gd name="T28" fmla="*/ 0 w 477"/>
                  <a:gd name="T29" fmla="*/ 0 h 204"/>
                  <a:gd name="T30" fmla="*/ 0 w 477"/>
                  <a:gd name="T31" fmla="*/ 0 h 204"/>
                  <a:gd name="T32" fmla="*/ 0 w 477"/>
                  <a:gd name="T33" fmla="*/ 0 h 204"/>
                  <a:gd name="T34" fmla="*/ 0 w 477"/>
                  <a:gd name="T35" fmla="*/ 0 h 204"/>
                  <a:gd name="T36" fmla="*/ 0 w 477"/>
                  <a:gd name="T37" fmla="*/ 0 h 204"/>
                  <a:gd name="T38" fmla="*/ 0 w 477"/>
                  <a:gd name="T39" fmla="*/ 0 h 204"/>
                  <a:gd name="T40" fmla="*/ 0 w 477"/>
                  <a:gd name="T41" fmla="*/ 0 h 204"/>
                  <a:gd name="T42" fmla="*/ 0 w 477"/>
                  <a:gd name="T43" fmla="*/ 0 h 204"/>
                  <a:gd name="T44" fmla="*/ 0 w 477"/>
                  <a:gd name="T45" fmla="*/ 0 h 204"/>
                  <a:gd name="T46" fmla="*/ 0 w 477"/>
                  <a:gd name="T47" fmla="*/ 0 h 204"/>
                  <a:gd name="T48" fmla="*/ 0 w 477"/>
                  <a:gd name="T49" fmla="*/ 0 h 204"/>
                  <a:gd name="T50" fmla="*/ 0 w 477"/>
                  <a:gd name="T51" fmla="*/ 0 h 204"/>
                  <a:gd name="T52" fmla="*/ 0 w 477"/>
                  <a:gd name="T53" fmla="*/ 0 h 204"/>
                  <a:gd name="T54" fmla="*/ 0 w 477"/>
                  <a:gd name="T55" fmla="*/ 0 h 204"/>
                  <a:gd name="T56" fmla="*/ 0 w 477"/>
                  <a:gd name="T57" fmla="*/ 0 h 204"/>
                  <a:gd name="T58" fmla="*/ 0 w 477"/>
                  <a:gd name="T59" fmla="*/ 0 h 204"/>
                  <a:gd name="T60" fmla="*/ 0 w 477"/>
                  <a:gd name="T61" fmla="*/ 0 h 204"/>
                  <a:gd name="T62" fmla="*/ 0 w 477"/>
                  <a:gd name="T63" fmla="*/ 0 h 204"/>
                  <a:gd name="T64" fmla="*/ 0 w 477"/>
                  <a:gd name="T65" fmla="*/ 0 h 204"/>
                  <a:gd name="T66" fmla="*/ 0 w 477"/>
                  <a:gd name="T67" fmla="*/ 0 h 204"/>
                  <a:gd name="T68" fmla="*/ 0 w 477"/>
                  <a:gd name="T69" fmla="*/ 0 h 204"/>
                  <a:gd name="T70" fmla="*/ 0 w 477"/>
                  <a:gd name="T71" fmla="*/ 0 h 204"/>
                  <a:gd name="T72" fmla="*/ 0 w 477"/>
                  <a:gd name="T73" fmla="*/ 0 h 204"/>
                  <a:gd name="T74" fmla="*/ 0 w 477"/>
                  <a:gd name="T75" fmla="*/ 0 h 204"/>
                  <a:gd name="T76" fmla="*/ 0 w 477"/>
                  <a:gd name="T77" fmla="*/ 0 h 204"/>
                  <a:gd name="T78" fmla="*/ 0 w 477"/>
                  <a:gd name="T79" fmla="*/ 0 h 204"/>
                  <a:gd name="T80" fmla="*/ 0 w 477"/>
                  <a:gd name="T81" fmla="*/ 0 h 204"/>
                  <a:gd name="T82" fmla="*/ 0 w 477"/>
                  <a:gd name="T83" fmla="*/ 0 h 204"/>
                  <a:gd name="T84" fmla="*/ 0 w 477"/>
                  <a:gd name="T85" fmla="*/ 0 h 204"/>
                  <a:gd name="T86" fmla="*/ 0 w 477"/>
                  <a:gd name="T87" fmla="*/ 0 h 204"/>
                  <a:gd name="T88" fmla="*/ 0 w 477"/>
                  <a:gd name="T89" fmla="*/ 0 h 204"/>
                  <a:gd name="T90" fmla="*/ 0 w 477"/>
                  <a:gd name="T91" fmla="*/ 0 h 204"/>
                  <a:gd name="T92" fmla="*/ 0 w 477"/>
                  <a:gd name="T93" fmla="*/ 0 h 204"/>
                  <a:gd name="T94" fmla="*/ 0 w 477"/>
                  <a:gd name="T95" fmla="*/ 0 h 204"/>
                  <a:gd name="T96" fmla="*/ 0 w 477"/>
                  <a:gd name="T97" fmla="*/ 0 h 204"/>
                  <a:gd name="T98" fmla="*/ 0 w 477"/>
                  <a:gd name="T99" fmla="*/ 0 h 204"/>
                  <a:gd name="T100" fmla="*/ 0 w 477"/>
                  <a:gd name="T101" fmla="*/ 0 h 204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477"/>
                  <a:gd name="T154" fmla="*/ 0 h 204"/>
                  <a:gd name="T155" fmla="*/ 477 w 477"/>
                  <a:gd name="T156" fmla="*/ 204 h 204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477" h="204">
                    <a:moveTo>
                      <a:pt x="471" y="198"/>
                    </a:moveTo>
                    <a:lnTo>
                      <a:pt x="477" y="204"/>
                    </a:lnTo>
                    <a:lnTo>
                      <a:pt x="454" y="191"/>
                    </a:lnTo>
                    <a:lnTo>
                      <a:pt x="431" y="176"/>
                    </a:lnTo>
                    <a:lnTo>
                      <a:pt x="409" y="160"/>
                    </a:lnTo>
                    <a:lnTo>
                      <a:pt x="387" y="143"/>
                    </a:lnTo>
                    <a:lnTo>
                      <a:pt x="364" y="125"/>
                    </a:lnTo>
                    <a:lnTo>
                      <a:pt x="341" y="109"/>
                    </a:lnTo>
                    <a:lnTo>
                      <a:pt x="318" y="94"/>
                    </a:lnTo>
                    <a:lnTo>
                      <a:pt x="293" y="81"/>
                    </a:lnTo>
                    <a:lnTo>
                      <a:pt x="280" y="69"/>
                    </a:lnTo>
                    <a:lnTo>
                      <a:pt x="266" y="59"/>
                    </a:lnTo>
                    <a:lnTo>
                      <a:pt x="251" y="52"/>
                    </a:lnTo>
                    <a:lnTo>
                      <a:pt x="235" y="50"/>
                    </a:lnTo>
                    <a:lnTo>
                      <a:pt x="220" y="49"/>
                    </a:lnTo>
                    <a:lnTo>
                      <a:pt x="203" y="49"/>
                    </a:lnTo>
                    <a:lnTo>
                      <a:pt x="186" y="51"/>
                    </a:lnTo>
                    <a:lnTo>
                      <a:pt x="170" y="54"/>
                    </a:lnTo>
                    <a:lnTo>
                      <a:pt x="152" y="57"/>
                    </a:lnTo>
                    <a:lnTo>
                      <a:pt x="136" y="61"/>
                    </a:lnTo>
                    <a:lnTo>
                      <a:pt x="119" y="63"/>
                    </a:lnTo>
                    <a:lnTo>
                      <a:pt x="102" y="64"/>
                    </a:lnTo>
                    <a:lnTo>
                      <a:pt x="85" y="64"/>
                    </a:lnTo>
                    <a:lnTo>
                      <a:pt x="68" y="62"/>
                    </a:lnTo>
                    <a:lnTo>
                      <a:pt x="52" y="57"/>
                    </a:lnTo>
                    <a:lnTo>
                      <a:pt x="36" y="49"/>
                    </a:lnTo>
                    <a:lnTo>
                      <a:pt x="0" y="37"/>
                    </a:lnTo>
                    <a:lnTo>
                      <a:pt x="15" y="33"/>
                    </a:lnTo>
                    <a:lnTo>
                      <a:pt x="32" y="28"/>
                    </a:lnTo>
                    <a:lnTo>
                      <a:pt x="50" y="24"/>
                    </a:lnTo>
                    <a:lnTo>
                      <a:pt x="67" y="18"/>
                    </a:lnTo>
                    <a:lnTo>
                      <a:pt x="85" y="13"/>
                    </a:lnTo>
                    <a:lnTo>
                      <a:pt x="105" y="10"/>
                    </a:lnTo>
                    <a:lnTo>
                      <a:pt x="125" y="5"/>
                    </a:lnTo>
                    <a:lnTo>
                      <a:pt x="144" y="3"/>
                    </a:lnTo>
                    <a:lnTo>
                      <a:pt x="164" y="0"/>
                    </a:lnTo>
                    <a:lnTo>
                      <a:pt x="184" y="0"/>
                    </a:lnTo>
                    <a:lnTo>
                      <a:pt x="203" y="0"/>
                    </a:lnTo>
                    <a:lnTo>
                      <a:pt x="223" y="3"/>
                    </a:lnTo>
                    <a:lnTo>
                      <a:pt x="243" y="7"/>
                    </a:lnTo>
                    <a:lnTo>
                      <a:pt x="261" y="13"/>
                    </a:lnTo>
                    <a:lnTo>
                      <a:pt x="278" y="20"/>
                    </a:lnTo>
                    <a:lnTo>
                      <a:pt x="296" y="30"/>
                    </a:lnTo>
                    <a:lnTo>
                      <a:pt x="319" y="49"/>
                    </a:lnTo>
                    <a:lnTo>
                      <a:pt x="342" y="69"/>
                    </a:lnTo>
                    <a:lnTo>
                      <a:pt x="364" y="89"/>
                    </a:lnTo>
                    <a:lnTo>
                      <a:pt x="387" y="110"/>
                    </a:lnTo>
                    <a:lnTo>
                      <a:pt x="408" y="131"/>
                    </a:lnTo>
                    <a:lnTo>
                      <a:pt x="430" y="153"/>
                    </a:lnTo>
                    <a:lnTo>
                      <a:pt x="451" y="176"/>
                    </a:lnTo>
                    <a:lnTo>
                      <a:pt x="471" y="198"/>
                    </a:lnTo>
                    <a:close/>
                  </a:path>
                </a:pathLst>
              </a:custGeom>
              <a:solidFill>
                <a:srgbClr val="005B7F"/>
              </a:solidFill>
              <a:ln w="3175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/>
              </a:p>
            </p:txBody>
          </p:sp>
          <p:sp>
            <p:nvSpPr>
              <p:cNvPr id="73765" name="Freeform 223"/>
              <p:cNvSpPr>
                <a:spLocks/>
              </p:cNvSpPr>
              <p:nvPr/>
            </p:nvSpPr>
            <p:spPr bwMode="auto">
              <a:xfrm>
                <a:off x="4570" y="2546"/>
                <a:ext cx="12" cy="65"/>
              </a:xfrm>
              <a:custGeom>
                <a:avLst/>
                <a:gdLst>
                  <a:gd name="T0" fmla="*/ 0 w 61"/>
                  <a:gd name="T1" fmla="*/ 0 h 325"/>
                  <a:gd name="T2" fmla="*/ 0 w 61"/>
                  <a:gd name="T3" fmla="*/ 0 h 325"/>
                  <a:gd name="T4" fmla="*/ 0 w 61"/>
                  <a:gd name="T5" fmla="*/ 0 h 325"/>
                  <a:gd name="T6" fmla="*/ 0 w 61"/>
                  <a:gd name="T7" fmla="*/ 0 h 325"/>
                  <a:gd name="T8" fmla="*/ 0 w 61"/>
                  <a:gd name="T9" fmla="*/ 0 h 325"/>
                  <a:gd name="T10" fmla="*/ 0 w 61"/>
                  <a:gd name="T11" fmla="*/ 0 h 325"/>
                  <a:gd name="T12" fmla="*/ 0 w 61"/>
                  <a:gd name="T13" fmla="*/ 0 h 325"/>
                  <a:gd name="T14" fmla="*/ 0 w 61"/>
                  <a:gd name="T15" fmla="*/ 0 h 325"/>
                  <a:gd name="T16" fmla="*/ 0 w 61"/>
                  <a:gd name="T17" fmla="*/ 0 h 325"/>
                  <a:gd name="T18" fmla="*/ 0 w 61"/>
                  <a:gd name="T19" fmla="*/ 0 h 325"/>
                  <a:gd name="T20" fmla="*/ 0 w 61"/>
                  <a:gd name="T21" fmla="*/ 0 h 325"/>
                  <a:gd name="T22" fmla="*/ 0 w 61"/>
                  <a:gd name="T23" fmla="*/ 0 h 325"/>
                  <a:gd name="T24" fmla="*/ 0 w 61"/>
                  <a:gd name="T25" fmla="*/ 0 h 325"/>
                  <a:gd name="T26" fmla="*/ 0 w 61"/>
                  <a:gd name="T27" fmla="*/ 0 h 325"/>
                  <a:gd name="T28" fmla="*/ 0 w 61"/>
                  <a:gd name="T29" fmla="*/ 0 h 325"/>
                  <a:gd name="T30" fmla="*/ 0 w 61"/>
                  <a:gd name="T31" fmla="*/ 0 h 325"/>
                  <a:gd name="T32" fmla="*/ 0 w 61"/>
                  <a:gd name="T33" fmla="*/ 0 h 325"/>
                  <a:gd name="T34" fmla="*/ 0 w 61"/>
                  <a:gd name="T35" fmla="*/ 0 h 325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61"/>
                  <a:gd name="T55" fmla="*/ 0 h 325"/>
                  <a:gd name="T56" fmla="*/ 61 w 61"/>
                  <a:gd name="T57" fmla="*/ 325 h 325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61" h="325">
                    <a:moveTo>
                      <a:pt x="60" y="167"/>
                    </a:moveTo>
                    <a:lnTo>
                      <a:pt x="24" y="325"/>
                    </a:lnTo>
                    <a:lnTo>
                      <a:pt x="8" y="285"/>
                    </a:lnTo>
                    <a:lnTo>
                      <a:pt x="1" y="245"/>
                    </a:lnTo>
                    <a:lnTo>
                      <a:pt x="2" y="204"/>
                    </a:lnTo>
                    <a:lnTo>
                      <a:pt x="8" y="163"/>
                    </a:lnTo>
                    <a:lnTo>
                      <a:pt x="14" y="121"/>
                    </a:lnTo>
                    <a:lnTo>
                      <a:pt x="16" y="80"/>
                    </a:lnTo>
                    <a:lnTo>
                      <a:pt x="13" y="39"/>
                    </a:lnTo>
                    <a:lnTo>
                      <a:pt x="0" y="0"/>
                    </a:lnTo>
                    <a:lnTo>
                      <a:pt x="13" y="18"/>
                    </a:lnTo>
                    <a:lnTo>
                      <a:pt x="24" y="38"/>
                    </a:lnTo>
                    <a:lnTo>
                      <a:pt x="36" y="58"/>
                    </a:lnTo>
                    <a:lnTo>
                      <a:pt x="46" y="77"/>
                    </a:lnTo>
                    <a:lnTo>
                      <a:pt x="53" y="98"/>
                    </a:lnTo>
                    <a:lnTo>
                      <a:pt x="59" y="120"/>
                    </a:lnTo>
                    <a:lnTo>
                      <a:pt x="61" y="143"/>
                    </a:lnTo>
                    <a:lnTo>
                      <a:pt x="60" y="167"/>
                    </a:lnTo>
                    <a:close/>
                  </a:path>
                </a:pathLst>
              </a:custGeom>
              <a:solidFill>
                <a:srgbClr val="005B7F"/>
              </a:solidFill>
              <a:ln w="3175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/>
              </a:p>
            </p:txBody>
          </p:sp>
          <p:sp>
            <p:nvSpPr>
              <p:cNvPr id="73766" name="Freeform 224"/>
              <p:cNvSpPr>
                <a:spLocks/>
              </p:cNvSpPr>
              <p:nvPr/>
            </p:nvSpPr>
            <p:spPr bwMode="auto">
              <a:xfrm>
                <a:off x="4500" y="2553"/>
                <a:ext cx="10" cy="17"/>
              </a:xfrm>
              <a:custGeom>
                <a:avLst/>
                <a:gdLst>
                  <a:gd name="T0" fmla="*/ 0 w 50"/>
                  <a:gd name="T1" fmla="*/ 0 h 83"/>
                  <a:gd name="T2" fmla="*/ 0 w 50"/>
                  <a:gd name="T3" fmla="*/ 0 h 83"/>
                  <a:gd name="T4" fmla="*/ 0 w 50"/>
                  <a:gd name="T5" fmla="*/ 0 h 83"/>
                  <a:gd name="T6" fmla="*/ 0 w 50"/>
                  <a:gd name="T7" fmla="*/ 0 h 83"/>
                  <a:gd name="T8" fmla="*/ 0 w 50"/>
                  <a:gd name="T9" fmla="*/ 0 h 83"/>
                  <a:gd name="T10" fmla="*/ 0 w 50"/>
                  <a:gd name="T11" fmla="*/ 0 h 83"/>
                  <a:gd name="T12" fmla="*/ 0 w 50"/>
                  <a:gd name="T13" fmla="*/ 0 h 83"/>
                  <a:gd name="T14" fmla="*/ 0 w 50"/>
                  <a:gd name="T15" fmla="*/ 0 h 83"/>
                  <a:gd name="T16" fmla="*/ 0 w 50"/>
                  <a:gd name="T17" fmla="*/ 0 h 83"/>
                  <a:gd name="T18" fmla="*/ 0 w 50"/>
                  <a:gd name="T19" fmla="*/ 0 h 83"/>
                  <a:gd name="T20" fmla="*/ 0 w 50"/>
                  <a:gd name="T21" fmla="*/ 0 h 83"/>
                  <a:gd name="T22" fmla="*/ 0 w 50"/>
                  <a:gd name="T23" fmla="*/ 0 h 83"/>
                  <a:gd name="T24" fmla="*/ 0 w 50"/>
                  <a:gd name="T25" fmla="*/ 0 h 83"/>
                  <a:gd name="T26" fmla="*/ 0 w 50"/>
                  <a:gd name="T27" fmla="*/ 0 h 83"/>
                  <a:gd name="T28" fmla="*/ 0 w 50"/>
                  <a:gd name="T29" fmla="*/ 0 h 83"/>
                  <a:gd name="T30" fmla="*/ 0 w 50"/>
                  <a:gd name="T31" fmla="*/ 0 h 83"/>
                  <a:gd name="T32" fmla="*/ 0 w 50"/>
                  <a:gd name="T33" fmla="*/ 0 h 83"/>
                  <a:gd name="T34" fmla="*/ 0 w 50"/>
                  <a:gd name="T35" fmla="*/ 0 h 83"/>
                  <a:gd name="T36" fmla="*/ 0 w 50"/>
                  <a:gd name="T37" fmla="*/ 0 h 83"/>
                  <a:gd name="T38" fmla="*/ 0 w 50"/>
                  <a:gd name="T39" fmla="*/ 0 h 83"/>
                  <a:gd name="T40" fmla="*/ 0 w 50"/>
                  <a:gd name="T41" fmla="*/ 0 h 83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50"/>
                  <a:gd name="T64" fmla="*/ 0 h 83"/>
                  <a:gd name="T65" fmla="*/ 50 w 50"/>
                  <a:gd name="T66" fmla="*/ 83 h 83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50" h="83">
                    <a:moveTo>
                      <a:pt x="50" y="9"/>
                    </a:moveTo>
                    <a:lnTo>
                      <a:pt x="50" y="29"/>
                    </a:lnTo>
                    <a:lnTo>
                      <a:pt x="48" y="47"/>
                    </a:lnTo>
                    <a:lnTo>
                      <a:pt x="43" y="65"/>
                    </a:lnTo>
                    <a:lnTo>
                      <a:pt x="41" y="83"/>
                    </a:lnTo>
                    <a:lnTo>
                      <a:pt x="34" y="78"/>
                    </a:lnTo>
                    <a:lnTo>
                      <a:pt x="28" y="72"/>
                    </a:lnTo>
                    <a:lnTo>
                      <a:pt x="22" y="67"/>
                    </a:lnTo>
                    <a:lnTo>
                      <a:pt x="17" y="61"/>
                    </a:lnTo>
                    <a:lnTo>
                      <a:pt x="12" y="54"/>
                    </a:lnTo>
                    <a:lnTo>
                      <a:pt x="7" y="47"/>
                    </a:lnTo>
                    <a:lnTo>
                      <a:pt x="4" y="39"/>
                    </a:lnTo>
                    <a:lnTo>
                      <a:pt x="0" y="32"/>
                    </a:lnTo>
                    <a:lnTo>
                      <a:pt x="2" y="20"/>
                    </a:lnTo>
                    <a:lnTo>
                      <a:pt x="7" y="11"/>
                    </a:lnTo>
                    <a:lnTo>
                      <a:pt x="15" y="5"/>
                    </a:lnTo>
                    <a:lnTo>
                      <a:pt x="26" y="1"/>
                    </a:lnTo>
                    <a:lnTo>
                      <a:pt x="33" y="0"/>
                    </a:lnTo>
                    <a:lnTo>
                      <a:pt x="41" y="0"/>
                    </a:lnTo>
                    <a:lnTo>
                      <a:pt x="48" y="2"/>
                    </a:lnTo>
                    <a:lnTo>
                      <a:pt x="50" y="9"/>
                    </a:lnTo>
                    <a:close/>
                  </a:path>
                </a:pathLst>
              </a:custGeom>
              <a:solidFill>
                <a:srgbClr val="A8FFD3"/>
              </a:solidFill>
              <a:ln w="3175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/>
              </a:p>
            </p:txBody>
          </p:sp>
          <p:sp>
            <p:nvSpPr>
              <p:cNvPr id="73767" name="Freeform 225"/>
              <p:cNvSpPr>
                <a:spLocks/>
              </p:cNvSpPr>
              <p:nvPr/>
            </p:nvSpPr>
            <p:spPr bwMode="auto">
              <a:xfrm>
                <a:off x="4230" y="2558"/>
                <a:ext cx="69" cy="106"/>
              </a:xfrm>
              <a:custGeom>
                <a:avLst/>
                <a:gdLst>
                  <a:gd name="T0" fmla="*/ 0 w 344"/>
                  <a:gd name="T1" fmla="*/ 0 h 532"/>
                  <a:gd name="T2" fmla="*/ 0 w 344"/>
                  <a:gd name="T3" fmla="*/ 0 h 532"/>
                  <a:gd name="T4" fmla="*/ 0 w 344"/>
                  <a:gd name="T5" fmla="*/ 0 h 532"/>
                  <a:gd name="T6" fmla="*/ 0 w 344"/>
                  <a:gd name="T7" fmla="*/ 0 h 532"/>
                  <a:gd name="T8" fmla="*/ 0 w 344"/>
                  <a:gd name="T9" fmla="*/ 0 h 532"/>
                  <a:gd name="T10" fmla="*/ 0 w 344"/>
                  <a:gd name="T11" fmla="*/ 0 h 532"/>
                  <a:gd name="T12" fmla="*/ 0 w 344"/>
                  <a:gd name="T13" fmla="*/ 0 h 532"/>
                  <a:gd name="T14" fmla="*/ 0 w 344"/>
                  <a:gd name="T15" fmla="*/ 0 h 532"/>
                  <a:gd name="T16" fmla="*/ 0 w 344"/>
                  <a:gd name="T17" fmla="*/ 0 h 532"/>
                  <a:gd name="T18" fmla="*/ 0 w 344"/>
                  <a:gd name="T19" fmla="*/ 0 h 532"/>
                  <a:gd name="T20" fmla="*/ 0 w 344"/>
                  <a:gd name="T21" fmla="*/ 0 h 532"/>
                  <a:gd name="T22" fmla="*/ 0 w 344"/>
                  <a:gd name="T23" fmla="*/ 0 h 532"/>
                  <a:gd name="T24" fmla="*/ 0 w 344"/>
                  <a:gd name="T25" fmla="*/ 0 h 532"/>
                  <a:gd name="T26" fmla="*/ 0 w 344"/>
                  <a:gd name="T27" fmla="*/ 0 h 532"/>
                  <a:gd name="T28" fmla="*/ 0 w 344"/>
                  <a:gd name="T29" fmla="*/ 0 h 532"/>
                  <a:gd name="T30" fmla="*/ 0 w 344"/>
                  <a:gd name="T31" fmla="*/ 0 h 532"/>
                  <a:gd name="T32" fmla="*/ 0 w 344"/>
                  <a:gd name="T33" fmla="*/ 0 h 532"/>
                  <a:gd name="T34" fmla="*/ 0 w 344"/>
                  <a:gd name="T35" fmla="*/ 0 h 532"/>
                  <a:gd name="T36" fmla="*/ 0 w 344"/>
                  <a:gd name="T37" fmla="*/ 0 h 532"/>
                  <a:gd name="T38" fmla="*/ 0 w 344"/>
                  <a:gd name="T39" fmla="*/ 0 h 532"/>
                  <a:gd name="T40" fmla="*/ 0 w 344"/>
                  <a:gd name="T41" fmla="*/ 0 h 532"/>
                  <a:gd name="T42" fmla="*/ 0 w 344"/>
                  <a:gd name="T43" fmla="*/ 0 h 532"/>
                  <a:gd name="T44" fmla="*/ 0 w 344"/>
                  <a:gd name="T45" fmla="*/ 0 h 532"/>
                  <a:gd name="T46" fmla="*/ 0 w 344"/>
                  <a:gd name="T47" fmla="*/ 0 h 532"/>
                  <a:gd name="T48" fmla="*/ 0 w 344"/>
                  <a:gd name="T49" fmla="*/ 0 h 532"/>
                  <a:gd name="T50" fmla="*/ 0 w 344"/>
                  <a:gd name="T51" fmla="*/ 0 h 532"/>
                  <a:gd name="T52" fmla="*/ 0 w 344"/>
                  <a:gd name="T53" fmla="*/ 0 h 532"/>
                  <a:gd name="T54" fmla="*/ 0 w 344"/>
                  <a:gd name="T55" fmla="*/ 0 h 532"/>
                  <a:gd name="T56" fmla="*/ 0 w 344"/>
                  <a:gd name="T57" fmla="*/ 0 h 532"/>
                  <a:gd name="T58" fmla="*/ 0 w 344"/>
                  <a:gd name="T59" fmla="*/ 0 h 532"/>
                  <a:gd name="T60" fmla="*/ 0 w 344"/>
                  <a:gd name="T61" fmla="*/ 0 h 532"/>
                  <a:gd name="T62" fmla="*/ 0 w 344"/>
                  <a:gd name="T63" fmla="*/ 0 h 532"/>
                  <a:gd name="T64" fmla="*/ 0 w 344"/>
                  <a:gd name="T65" fmla="*/ 0 h 532"/>
                  <a:gd name="T66" fmla="*/ 0 w 344"/>
                  <a:gd name="T67" fmla="*/ 0 h 532"/>
                  <a:gd name="T68" fmla="*/ 0 w 344"/>
                  <a:gd name="T69" fmla="*/ 0 h 532"/>
                  <a:gd name="T70" fmla="*/ 0 w 344"/>
                  <a:gd name="T71" fmla="*/ 0 h 532"/>
                  <a:gd name="T72" fmla="*/ 0 w 344"/>
                  <a:gd name="T73" fmla="*/ 0 h 532"/>
                  <a:gd name="T74" fmla="*/ 0 w 344"/>
                  <a:gd name="T75" fmla="*/ 0 h 532"/>
                  <a:gd name="T76" fmla="*/ 0 w 344"/>
                  <a:gd name="T77" fmla="*/ 0 h 532"/>
                  <a:gd name="T78" fmla="*/ 0 w 344"/>
                  <a:gd name="T79" fmla="*/ 0 h 532"/>
                  <a:gd name="T80" fmla="*/ 0 w 344"/>
                  <a:gd name="T81" fmla="*/ 0 h 532"/>
                  <a:gd name="T82" fmla="*/ 0 w 344"/>
                  <a:gd name="T83" fmla="*/ 0 h 532"/>
                  <a:gd name="T84" fmla="*/ 0 w 344"/>
                  <a:gd name="T85" fmla="*/ 0 h 532"/>
                  <a:gd name="T86" fmla="*/ 0 w 344"/>
                  <a:gd name="T87" fmla="*/ 0 h 532"/>
                  <a:gd name="T88" fmla="*/ 0 w 344"/>
                  <a:gd name="T89" fmla="*/ 0 h 532"/>
                  <a:gd name="T90" fmla="*/ 0 w 344"/>
                  <a:gd name="T91" fmla="*/ 0 h 532"/>
                  <a:gd name="T92" fmla="*/ 0 w 344"/>
                  <a:gd name="T93" fmla="*/ 0 h 532"/>
                  <a:gd name="T94" fmla="*/ 0 w 344"/>
                  <a:gd name="T95" fmla="*/ 0 h 532"/>
                  <a:gd name="T96" fmla="*/ 0 w 344"/>
                  <a:gd name="T97" fmla="*/ 0 h 532"/>
                  <a:gd name="T98" fmla="*/ 0 w 344"/>
                  <a:gd name="T99" fmla="*/ 0 h 532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344"/>
                  <a:gd name="T151" fmla="*/ 0 h 532"/>
                  <a:gd name="T152" fmla="*/ 344 w 344"/>
                  <a:gd name="T153" fmla="*/ 532 h 532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344" h="532">
                    <a:moveTo>
                      <a:pt x="115" y="165"/>
                    </a:moveTo>
                    <a:lnTo>
                      <a:pt x="129" y="185"/>
                    </a:lnTo>
                    <a:lnTo>
                      <a:pt x="142" y="206"/>
                    </a:lnTo>
                    <a:lnTo>
                      <a:pt x="154" y="227"/>
                    </a:lnTo>
                    <a:lnTo>
                      <a:pt x="166" y="249"/>
                    </a:lnTo>
                    <a:lnTo>
                      <a:pt x="179" y="269"/>
                    </a:lnTo>
                    <a:lnTo>
                      <a:pt x="190" y="290"/>
                    </a:lnTo>
                    <a:lnTo>
                      <a:pt x="202" y="311"/>
                    </a:lnTo>
                    <a:lnTo>
                      <a:pt x="214" y="333"/>
                    </a:lnTo>
                    <a:lnTo>
                      <a:pt x="227" y="354"/>
                    </a:lnTo>
                    <a:lnTo>
                      <a:pt x="241" y="373"/>
                    </a:lnTo>
                    <a:lnTo>
                      <a:pt x="256" y="393"/>
                    </a:lnTo>
                    <a:lnTo>
                      <a:pt x="271" y="413"/>
                    </a:lnTo>
                    <a:lnTo>
                      <a:pt x="287" y="431"/>
                    </a:lnTo>
                    <a:lnTo>
                      <a:pt x="305" y="450"/>
                    </a:lnTo>
                    <a:lnTo>
                      <a:pt x="323" y="467"/>
                    </a:lnTo>
                    <a:lnTo>
                      <a:pt x="344" y="483"/>
                    </a:lnTo>
                    <a:lnTo>
                      <a:pt x="257" y="532"/>
                    </a:lnTo>
                    <a:lnTo>
                      <a:pt x="248" y="522"/>
                    </a:lnTo>
                    <a:lnTo>
                      <a:pt x="242" y="512"/>
                    </a:lnTo>
                    <a:lnTo>
                      <a:pt x="238" y="502"/>
                    </a:lnTo>
                    <a:lnTo>
                      <a:pt x="234" y="490"/>
                    </a:lnTo>
                    <a:lnTo>
                      <a:pt x="231" y="478"/>
                    </a:lnTo>
                    <a:lnTo>
                      <a:pt x="227" y="466"/>
                    </a:lnTo>
                    <a:lnTo>
                      <a:pt x="224" y="454"/>
                    </a:lnTo>
                    <a:lnTo>
                      <a:pt x="218" y="444"/>
                    </a:lnTo>
                    <a:lnTo>
                      <a:pt x="204" y="416"/>
                    </a:lnTo>
                    <a:lnTo>
                      <a:pt x="189" y="388"/>
                    </a:lnTo>
                    <a:lnTo>
                      <a:pt x="174" y="362"/>
                    </a:lnTo>
                    <a:lnTo>
                      <a:pt x="160" y="334"/>
                    </a:lnTo>
                    <a:lnTo>
                      <a:pt x="145" y="306"/>
                    </a:lnTo>
                    <a:lnTo>
                      <a:pt x="131" y="280"/>
                    </a:lnTo>
                    <a:lnTo>
                      <a:pt x="116" y="252"/>
                    </a:lnTo>
                    <a:lnTo>
                      <a:pt x="102" y="224"/>
                    </a:lnTo>
                    <a:lnTo>
                      <a:pt x="89" y="197"/>
                    </a:lnTo>
                    <a:lnTo>
                      <a:pt x="75" y="169"/>
                    </a:lnTo>
                    <a:lnTo>
                      <a:pt x="61" y="141"/>
                    </a:lnTo>
                    <a:lnTo>
                      <a:pt x="48" y="113"/>
                    </a:lnTo>
                    <a:lnTo>
                      <a:pt x="35" y="86"/>
                    </a:lnTo>
                    <a:lnTo>
                      <a:pt x="23" y="57"/>
                    </a:lnTo>
                    <a:lnTo>
                      <a:pt x="11" y="29"/>
                    </a:lnTo>
                    <a:lnTo>
                      <a:pt x="0" y="0"/>
                    </a:lnTo>
                    <a:lnTo>
                      <a:pt x="18" y="20"/>
                    </a:lnTo>
                    <a:lnTo>
                      <a:pt x="34" y="39"/>
                    </a:lnTo>
                    <a:lnTo>
                      <a:pt x="48" y="60"/>
                    </a:lnTo>
                    <a:lnTo>
                      <a:pt x="61" y="81"/>
                    </a:lnTo>
                    <a:lnTo>
                      <a:pt x="74" y="103"/>
                    </a:lnTo>
                    <a:lnTo>
                      <a:pt x="86" y="124"/>
                    </a:lnTo>
                    <a:lnTo>
                      <a:pt x="100" y="145"/>
                    </a:lnTo>
                    <a:lnTo>
                      <a:pt x="115" y="165"/>
                    </a:lnTo>
                    <a:close/>
                  </a:path>
                </a:pathLst>
              </a:custGeom>
              <a:solidFill>
                <a:srgbClr val="FFFF00"/>
              </a:solidFill>
              <a:ln w="3175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/>
              </a:p>
            </p:txBody>
          </p:sp>
          <p:sp>
            <p:nvSpPr>
              <p:cNvPr id="73768" name="Freeform 226"/>
              <p:cNvSpPr>
                <a:spLocks/>
              </p:cNvSpPr>
              <p:nvPr/>
            </p:nvSpPr>
            <p:spPr bwMode="auto">
              <a:xfrm>
                <a:off x="4025" y="2558"/>
                <a:ext cx="186" cy="67"/>
              </a:xfrm>
              <a:custGeom>
                <a:avLst/>
                <a:gdLst>
                  <a:gd name="T0" fmla="*/ 0 w 932"/>
                  <a:gd name="T1" fmla="*/ 0 h 337"/>
                  <a:gd name="T2" fmla="*/ 0 w 932"/>
                  <a:gd name="T3" fmla="*/ 0 h 337"/>
                  <a:gd name="T4" fmla="*/ 0 w 932"/>
                  <a:gd name="T5" fmla="*/ 0 h 337"/>
                  <a:gd name="T6" fmla="*/ 0 w 932"/>
                  <a:gd name="T7" fmla="*/ 0 h 337"/>
                  <a:gd name="T8" fmla="*/ 0 w 932"/>
                  <a:gd name="T9" fmla="*/ 0 h 337"/>
                  <a:gd name="T10" fmla="*/ 0 w 932"/>
                  <a:gd name="T11" fmla="*/ 0 h 337"/>
                  <a:gd name="T12" fmla="*/ 0 w 932"/>
                  <a:gd name="T13" fmla="*/ 0 h 337"/>
                  <a:gd name="T14" fmla="*/ 0 w 932"/>
                  <a:gd name="T15" fmla="*/ 0 h 337"/>
                  <a:gd name="T16" fmla="*/ 0 w 932"/>
                  <a:gd name="T17" fmla="*/ 0 h 337"/>
                  <a:gd name="T18" fmla="*/ 0 w 932"/>
                  <a:gd name="T19" fmla="*/ 0 h 337"/>
                  <a:gd name="T20" fmla="*/ 0 w 932"/>
                  <a:gd name="T21" fmla="*/ 0 h 337"/>
                  <a:gd name="T22" fmla="*/ 0 w 932"/>
                  <a:gd name="T23" fmla="*/ 0 h 337"/>
                  <a:gd name="T24" fmla="*/ 0 w 932"/>
                  <a:gd name="T25" fmla="*/ 0 h 337"/>
                  <a:gd name="T26" fmla="*/ 0 w 932"/>
                  <a:gd name="T27" fmla="*/ 0 h 337"/>
                  <a:gd name="T28" fmla="*/ 0 w 932"/>
                  <a:gd name="T29" fmla="*/ 0 h 337"/>
                  <a:gd name="T30" fmla="*/ 0 w 932"/>
                  <a:gd name="T31" fmla="*/ 0 h 337"/>
                  <a:gd name="T32" fmla="*/ 0 w 932"/>
                  <a:gd name="T33" fmla="*/ 0 h 337"/>
                  <a:gd name="T34" fmla="*/ 0 w 932"/>
                  <a:gd name="T35" fmla="*/ 0 h 337"/>
                  <a:gd name="T36" fmla="*/ 0 w 932"/>
                  <a:gd name="T37" fmla="*/ 0 h 337"/>
                  <a:gd name="T38" fmla="*/ 0 w 932"/>
                  <a:gd name="T39" fmla="*/ 0 h 337"/>
                  <a:gd name="T40" fmla="*/ 0 w 932"/>
                  <a:gd name="T41" fmla="*/ 0 h 337"/>
                  <a:gd name="T42" fmla="*/ 0 w 932"/>
                  <a:gd name="T43" fmla="*/ 0 h 337"/>
                  <a:gd name="T44" fmla="*/ 0 w 932"/>
                  <a:gd name="T45" fmla="*/ 0 h 337"/>
                  <a:gd name="T46" fmla="*/ 0 w 932"/>
                  <a:gd name="T47" fmla="*/ 0 h 337"/>
                  <a:gd name="T48" fmla="*/ 0 w 932"/>
                  <a:gd name="T49" fmla="*/ 0 h 337"/>
                  <a:gd name="T50" fmla="*/ 0 w 932"/>
                  <a:gd name="T51" fmla="*/ 0 h 337"/>
                  <a:gd name="T52" fmla="*/ 0 w 932"/>
                  <a:gd name="T53" fmla="*/ 0 h 337"/>
                  <a:gd name="T54" fmla="*/ 0 w 932"/>
                  <a:gd name="T55" fmla="*/ 0 h 337"/>
                  <a:gd name="T56" fmla="*/ 0 w 932"/>
                  <a:gd name="T57" fmla="*/ 0 h 337"/>
                  <a:gd name="T58" fmla="*/ 0 w 932"/>
                  <a:gd name="T59" fmla="*/ 0 h 337"/>
                  <a:gd name="T60" fmla="*/ 0 w 932"/>
                  <a:gd name="T61" fmla="*/ 0 h 337"/>
                  <a:gd name="T62" fmla="*/ 0 w 932"/>
                  <a:gd name="T63" fmla="*/ 0 h 337"/>
                  <a:gd name="T64" fmla="*/ 0 w 932"/>
                  <a:gd name="T65" fmla="*/ 0 h 337"/>
                  <a:gd name="T66" fmla="*/ 0 w 932"/>
                  <a:gd name="T67" fmla="*/ 0 h 337"/>
                  <a:gd name="T68" fmla="*/ 0 w 932"/>
                  <a:gd name="T69" fmla="*/ 0 h 337"/>
                  <a:gd name="T70" fmla="*/ 0 w 932"/>
                  <a:gd name="T71" fmla="*/ 0 h 337"/>
                  <a:gd name="T72" fmla="*/ 0 w 932"/>
                  <a:gd name="T73" fmla="*/ 0 h 337"/>
                  <a:gd name="T74" fmla="*/ 0 w 932"/>
                  <a:gd name="T75" fmla="*/ 0 h 337"/>
                  <a:gd name="T76" fmla="*/ 0 w 932"/>
                  <a:gd name="T77" fmla="*/ 0 h 337"/>
                  <a:gd name="T78" fmla="*/ 0 w 932"/>
                  <a:gd name="T79" fmla="*/ 0 h 337"/>
                  <a:gd name="T80" fmla="*/ 0 w 932"/>
                  <a:gd name="T81" fmla="*/ 0 h 337"/>
                  <a:gd name="T82" fmla="*/ 0 w 932"/>
                  <a:gd name="T83" fmla="*/ 0 h 337"/>
                  <a:gd name="T84" fmla="*/ 0 w 932"/>
                  <a:gd name="T85" fmla="*/ 0 h 337"/>
                  <a:gd name="T86" fmla="*/ 0 w 932"/>
                  <a:gd name="T87" fmla="*/ 0 h 337"/>
                  <a:gd name="T88" fmla="*/ 0 w 932"/>
                  <a:gd name="T89" fmla="*/ 0 h 337"/>
                  <a:gd name="T90" fmla="*/ 0 w 932"/>
                  <a:gd name="T91" fmla="*/ 0 h 337"/>
                  <a:gd name="T92" fmla="*/ 0 w 932"/>
                  <a:gd name="T93" fmla="*/ 0 h 337"/>
                  <a:gd name="T94" fmla="*/ 0 w 932"/>
                  <a:gd name="T95" fmla="*/ 0 h 337"/>
                  <a:gd name="T96" fmla="*/ 0 w 932"/>
                  <a:gd name="T97" fmla="*/ 0 h 337"/>
                  <a:gd name="T98" fmla="*/ 0 w 932"/>
                  <a:gd name="T99" fmla="*/ 0 h 337"/>
                  <a:gd name="T100" fmla="*/ 0 w 932"/>
                  <a:gd name="T101" fmla="*/ 0 h 337"/>
                  <a:gd name="T102" fmla="*/ 0 w 932"/>
                  <a:gd name="T103" fmla="*/ 0 h 337"/>
                  <a:gd name="T104" fmla="*/ 0 w 932"/>
                  <a:gd name="T105" fmla="*/ 0 h 337"/>
                  <a:gd name="T106" fmla="*/ 0 w 932"/>
                  <a:gd name="T107" fmla="*/ 0 h 337"/>
                  <a:gd name="T108" fmla="*/ 0 w 932"/>
                  <a:gd name="T109" fmla="*/ 0 h 337"/>
                  <a:gd name="T110" fmla="*/ 0 w 932"/>
                  <a:gd name="T111" fmla="*/ 0 h 337"/>
                  <a:gd name="T112" fmla="*/ 0 w 932"/>
                  <a:gd name="T113" fmla="*/ 0 h 337"/>
                  <a:gd name="T114" fmla="*/ 0 w 932"/>
                  <a:gd name="T115" fmla="*/ 0 h 337"/>
                  <a:gd name="T116" fmla="*/ 0 w 932"/>
                  <a:gd name="T117" fmla="*/ 0 h 337"/>
                  <a:gd name="T118" fmla="*/ 0 w 932"/>
                  <a:gd name="T119" fmla="*/ 0 h 337"/>
                  <a:gd name="T120" fmla="*/ 0 w 932"/>
                  <a:gd name="T121" fmla="*/ 0 h 337"/>
                  <a:gd name="T122" fmla="*/ 0 w 932"/>
                  <a:gd name="T123" fmla="*/ 0 h 337"/>
                  <a:gd name="T124" fmla="*/ 0 w 932"/>
                  <a:gd name="T125" fmla="*/ 0 h 337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932"/>
                  <a:gd name="T190" fmla="*/ 0 h 337"/>
                  <a:gd name="T191" fmla="*/ 932 w 932"/>
                  <a:gd name="T192" fmla="*/ 337 h 337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932" h="337">
                    <a:moveTo>
                      <a:pt x="382" y="101"/>
                    </a:moveTo>
                    <a:lnTo>
                      <a:pt x="394" y="101"/>
                    </a:lnTo>
                    <a:lnTo>
                      <a:pt x="407" y="101"/>
                    </a:lnTo>
                    <a:lnTo>
                      <a:pt x="421" y="100"/>
                    </a:lnTo>
                    <a:lnTo>
                      <a:pt x="434" y="98"/>
                    </a:lnTo>
                    <a:lnTo>
                      <a:pt x="446" y="96"/>
                    </a:lnTo>
                    <a:lnTo>
                      <a:pt x="459" y="92"/>
                    </a:lnTo>
                    <a:lnTo>
                      <a:pt x="473" y="90"/>
                    </a:lnTo>
                    <a:lnTo>
                      <a:pt x="486" y="88"/>
                    </a:lnTo>
                    <a:lnTo>
                      <a:pt x="498" y="85"/>
                    </a:lnTo>
                    <a:lnTo>
                      <a:pt x="511" y="85"/>
                    </a:lnTo>
                    <a:lnTo>
                      <a:pt x="524" y="85"/>
                    </a:lnTo>
                    <a:lnTo>
                      <a:pt x="535" y="86"/>
                    </a:lnTo>
                    <a:lnTo>
                      <a:pt x="548" y="89"/>
                    </a:lnTo>
                    <a:lnTo>
                      <a:pt x="560" y="93"/>
                    </a:lnTo>
                    <a:lnTo>
                      <a:pt x="570" y="100"/>
                    </a:lnTo>
                    <a:lnTo>
                      <a:pt x="582" y="108"/>
                    </a:lnTo>
                    <a:lnTo>
                      <a:pt x="593" y="118"/>
                    </a:lnTo>
                    <a:lnTo>
                      <a:pt x="602" y="129"/>
                    </a:lnTo>
                    <a:lnTo>
                      <a:pt x="613" y="141"/>
                    </a:lnTo>
                    <a:lnTo>
                      <a:pt x="622" y="151"/>
                    </a:lnTo>
                    <a:lnTo>
                      <a:pt x="631" y="162"/>
                    </a:lnTo>
                    <a:lnTo>
                      <a:pt x="642" y="171"/>
                    </a:lnTo>
                    <a:lnTo>
                      <a:pt x="653" y="178"/>
                    </a:lnTo>
                    <a:lnTo>
                      <a:pt x="666" y="182"/>
                    </a:lnTo>
                    <a:lnTo>
                      <a:pt x="681" y="178"/>
                    </a:lnTo>
                    <a:lnTo>
                      <a:pt x="695" y="173"/>
                    </a:lnTo>
                    <a:lnTo>
                      <a:pt x="710" y="171"/>
                    </a:lnTo>
                    <a:lnTo>
                      <a:pt x="725" y="171"/>
                    </a:lnTo>
                    <a:lnTo>
                      <a:pt x="739" y="171"/>
                    </a:lnTo>
                    <a:lnTo>
                      <a:pt x="754" y="172"/>
                    </a:lnTo>
                    <a:lnTo>
                      <a:pt x="768" y="175"/>
                    </a:lnTo>
                    <a:lnTo>
                      <a:pt x="783" y="179"/>
                    </a:lnTo>
                    <a:lnTo>
                      <a:pt x="795" y="183"/>
                    </a:lnTo>
                    <a:lnTo>
                      <a:pt x="809" y="189"/>
                    </a:lnTo>
                    <a:lnTo>
                      <a:pt x="823" y="195"/>
                    </a:lnTo>
                    <a:lnTo>
                      <a:pt x="836" y="203"/>
                    </a:lnTo>
                    <a:lnTo>
                      <a:pt x="847" y="211"/>
                    </a:lnTo>
                    <a:lnTo>
                      <a:pt x="859" y="219"/>
                    </a:lnTo>
                    <a:lnTo>
                      <a:pt x="870" y="229"/>
                    </a:lnTo>
                    <a:lnTo>
                      <a:pt x="881" y="239"/>
                    </a:lnTo>
                    <a:lnTo>
                      <a:pt x="888" y="239"/>
                    </a:lnTo>
                    <a:lnTo>
                      <a:pt x="895" y="239"/>
                    </a:lnTo>
                    <a:lnTo>
                      <a:pt x="902" y="239"/>
                    </a:lnTo>
                    <a:lnTo>
                      <a:pt x="909" y="239"/>
                    </a:lnTo>
                    <a:lnTo>
                      <a:pt x="914" y="240"/>
                    </a:lnTo>
                    <a:lnTo>
                      <a:pt x="920" y="241"/>
                    </a:lnTo>
                    <a:lnTo>
                      <a:pt x="926" y="244"/>
                    </a:lnTo>
                    <a:lnTo>
                      <a:pt x="932" y="247"/>
                    </a:lnTo>
                    <a:lnTo>
                      <a:pt x="932" y="256"/>
                    </a:lnTo>
                    <a:lnTo>
                      <a:pt x="920" y="271"/>
                    </a:lnTo>
                    <a:lnTo>
                      <a:pt x="907" y="283"/>
                    </a:lnTo>
                    <a:lnTo>
                      <a:pt x="894" y="290"/>
                    </a:lnTo>
                    <a:lnTo>
                      <a:pt x="881" y="294"/>
                    </a:lnTo>
                    <a:lnTo>
                      <a:pt x="866" y="296"/>
                    </a:lnTo>
                    <a:lnTo>
                      <a:pt x="852" y="296"/>
                    </a:lnTo>
                    <a:lnTo>
                      <a:pt x="837" y="293"/>
                    </a:lnTo>
                    <a:lnTo>
                      <a:pt x="822" y="290"/>
                    </a:lnTo>
                    <a:lnTo>
                      <a:pt x="807" y="285"/>
                    </a:lnTo>
                    <a:lnTo>
                      <a:pt x="792" y="282"/>
                    </a:lnTo>
                    <a:lnTo>
                      <a:pt x="777" y="278"/>
                    </a:lnTo>
                    <a:lnTo>
                      <a:pt x="761" y="276"/>
                    </a:lnTo>
                    <a:lnTo>
                      <a:pt x="746" y="275"/>
                    </a:lnTo>
                    <a:lnTo>
                      <a:pt x="731" y="277"/>
                    </a:lnTo>
                    <a:lnTo>
                      <a:pt x="716" y="282"/>
                    </a:lnTo>
                    <a:lnTo>
                      <a:pt x="701" y="289"/>
                    </a:lnTo>
                    <a:lnTo>
                      <a:pt x="687" y="293"/>
                    </a:lnTo>
                    <a:lnTo>
                      <a:pt x="674" y="299"/>
                    </a:lnTo>
                    <a:lnTo>
                      <a:pt x="660" y="305"/>
                    </a:lnTo>
                    <a:lnTo>
                      <a:pt x="646" y="311"/>
                    </a:lnTo>
                    <a:lnTo>
                      <a:pt x="632" y="315"/>
                    </a:lnTo>
                    <a:lnTo>
                      <a:pt x="617" y="321"/>
                    </a:lnTo>
                    <a:lnTo>
                      <a:pt x="604" y="326"/>
                    </a:lnTo>
                    <a:lnTo>
                      <a:pt x="590" y="330"/>
                    </a:lnTo>
                    <a:lnTo>
                      <a:pt x="575" y="333"/>
                    </a:lnTo>
                    <a:lnTo>
                      <a:pt x="560" y="336"/>
                    </a:lnTo>
                    <a:lnTo>
                      <a:pt x="546" y="337"/>
                    </a:lnTo>
                    <a:lnTo>
                      <a:pt x="531" y="336"/>
                    </a:lnTo>
                    <a:lnTo>
                      <a:pt x="516" y="335"/>
                    </a:lnTo>
                    <a:lnTo>
                      <a:pt x="502" y="331"/>
                    </a:lnTo>
                    <a:lnTo>
                      <a:pt x="487" y="327"/>
                    </a:lnTo>
                    <a:lnTo>
                      <a:pt x="472" y="320"/>
                    </a:lnTo>
                    <a:lnTo>
                      <a:pt x="457" y="308"/>
                    </a:lnTo>
                    <a:lnTo>
                      <a:pt x="442" y="298"/>
                    </a:lnTo>
                    <a:lnTo>
                      <a:pt x="424" y="291"/>
                    </a:lnTo>
                    <a:lnTo>
                      <a:pt x="407" y="284"/>
                    </a:lnTo>
                    <a:lnTo>
                      <a:pt x="390" y="281"/>
                    </a:lnTo>
                    <a:lnTo>
                      <a:pt x="371" y="277"/>
                    </a:lnTo>
                    <a:lnTo>
                      <a:pt x="352" y="276"/>
                    </a:lnTo>
                    <a:lnTo>
                      <a:pt x="333" y="276"/>
                    </a:lnTo>
                    <a:lnTo>
                      <a:pt x="313" y="276"/>
                    </a:lnTo>
                    <a:lnTo>
                      <a:pt x="294" y="278"/>
                    </a:lnTo>
                    <a:lnTo>
                      <a:pt x="275" y="281"/>
                    </a:lnTo>
                    <a:lnTo>
                      <a:pt x="256" y="284"/>
                    </a:lnTo>
                    <a:lnTo>
                      <a:pt x="237" y="287"/>
                    </a:lnTo>
                    <a:lnTo>
                      <a:pt x="219" y="291"/>
                    </a:lnTo>
                    <a:lnTo>
                      <a:pt x="201" y="296"/>
                    </a:lnTo>
                    <a:lnTo>
                      <a:pt x="184" y="299"/>
                    </a:lnTo>
                    <a:lnTo>
                      <a:pt x="164" y="303"/>
                    </a:lnTo>
                    <a:lnTo>
                      <a:pt x="145" y="306"/>
                    </a:lnTo>
                    <a:lnTo>
                      <a:pt x="124" y="307"/>
                    </a:lnTo>
                    <a:lnTo>
                      <a:pt x="103" y="308"/>
                    </a:lnTo>
                    <a:lnTo>
                      <a:pt x="82" y="307"/>
                    </a:lnTo>
                    <a:lnTo>
                      <a:pt x="63" y="304"/>
                    </a:lnTo>
                    <a:lnTo>
                      <a:pt x="44" y="298"/>
                    </a:lnTo>
                    <a:lnTo>
                      <a:pt x="28" y="289"/>
                    </a:lnTo>
                    <a:lnTo>
                      <a:pt x="28" y="257"/>
                    </a:lnTo>
                    <a:lnTo>
                      <a:pt x="51" y="263"/>
                    </a:lnTo>
                    <a:lnTo>
                      <a:pt x="75" y="268"/>
                    </a:lnTo>
                    <a:lnTo>
                      <a:pt x="99" y="269"/>
                    </a:lnTo>
                    <a:lnTo>
                      <a:pt x="122" y="269"/>
                    </a:lnTo>
                    <a:lnTo>
                      <a:pt x="144" y="268"/>
                    </a:lnTo>
                    <a:lnTo>
                      <a:pt x="167" y="264"/>
                    </a:lnTo>
                    <a:lnTo>
                      <a:pt x="189" y="261"/>
                    </a:lnTo>
                    <a:lnTo>
                      <a:pt x="212" y="256"/>
                    </a:lnTo>
                    <a:lnTo>
                      <a:pt x="234" y="252"/>
                    </a:lnTo>
                    <a:lnTo>
                      <a:pt x="256" y="247"/>
                    </a:lnTo>
                    <a:lnTo>
                      <a:pt x="279" y="242"/>
                    </a:lnTo>
                    <a:lnTo>
                      <a:pt x="301" y="238"/>
                    </a:lnTo>
                    <a:lnTo>
                      <a:pt x="324" y="235"/>
                    </a:lnTo>
                    <a:lnTo>
                      <a:pt x="346" y="233"/>
                    </a:lnTo>
                    <a:lnTo>
                      <a:pt x="369" y="232"/>
                    </a:lnTo>
                    <a:lnTo>
                      <a:pt x="392" y="233"/>
                    </a:lnTo>
                    <a:lnTo>
                      <a:pt x="415" y="239"/>
                    </a:lnTo>
                    <a:lnTo>
                      <a:pt x="437" y="247"/>
                    </a:lnTo>
                    <a:lnTo>
                      <a:pt x="459" y="256"/>
                    </a:lnTo>
                    <a:lnTo>
                      <a:pt x="481" y="267"/>
                    </a:lnTo>
                    <a:lnTo>
                      <a:pt x="503" y="276"/>
                    </a:lnTo>
                    <a:lnTo>
                      <a:pt x="525" y="282"/>
                    </a:lnTo>
                    <a:lnTo>
                      <a:pt x="549" y="284"/>
                    </a:lnTo>
                    <a:lnTo>
                      <a:pt x="576" y="281"/>
                    </a:lnTo>
                    <a:lnTo>
                      <a:pt x="595" y="278"/>
                    </a:lnTo>
                    <a:lnTo>
                      <a:pt x="615" y="276"/>
                    </a:lnTo>
                    <a:lnTo>
                      <a:pt x="635" y="274"/>
                    </a:lnTo>
                    <a:lnTo>
                      <a:pt x="654" y="270"/>
                    </a:lnTo>
                    <a:lnTo>
                      <a:pt x="673" y="266"/>
                    </a:lnTo>
                    <a:lnTo>
                      <a:pt x="691" y="260"/>
                    </a:lnTo>
                    <a:lnTo>
                      <a:pt x="709" y="252"/>
                    </a:lnTo>
                    <a:lnTo>
                      <a:pt x="725" y="241"/>
                    </a:lnTo>
                    <a:lnTo>
                      <a:pt x="709" y="246"/>
                    </a:lnTo>
                    <a:lnTo>
                      <a:pt x="692" y="248"/>
                    </a:lnTo>
                    <a:lnTo>
                      <a:pt x="677" y="248"/>
                    </a:lnTo>
                    <a:lnTo>
                      <a:pt x="662" y="247"/>
                    </a:lnTo>
                    <a:lnTo>
                      <a:pt x="647" y="245"/>
                    </a:lnTo>
                    <a:lnTo>
                      <a:pt x="632" y="240"/>
                    </a:lnTo>
                    <a:lnTo>
                      <a:pt x="617" y="235"/>
                    </a:lnTo>
                    <a:lnTo>
                      <a:pt x="604" y="230"/>
                    </a:lnTo>
                    <a:lnTo>
                      <a:pt x="590" y="224"/>
                    </a:lnTo>
                    <a:lnTo>
                      <a:pt x="576" y="217"/>
                    </a:lnTo>
                    <a:lnTo>
                      <a:pt x="562" y="210"/>
                    </a:lnTo>
                    <a:lnTo>
                      <a:pt x="548" y="202"/>
                    </a:lnTo>
                    <a:lnTo>
                      <a:pt x="534" y="195"/>
                    </a:lnTo>
                    <a:lnTo>
                      <a:pt x="520" y="188"/>
                    </a:lnTo>
                    <a:lnTo>
                      <a:pt x="506" y="181"/>
                    </a:lnTo>
                    <a:lnTo>
                      <a:pt x="493" y="175"/>
                    </a:lnTo>
                    <a:lnTo>
                      <a:pt x="472" y="171"/>
                    </a:lnTo>
                    <a:lnTo>
                      <a:pt x="450" y="168"/>
                    </a:lnTo>
                    <a:lnTo>
                      <a:pt x="428" y="166"/>
                    </a:lnTo>
                    <a:lnTo>
                      <a:pt x="406" y="164"/>
                    </a:lnTo>
                    <a:lnTo>
                      <a:pt x="385" y="160"/>
                    </a:lnTo>
                    <a:lnTo>
                      <a:pt x="364" y="155"/>
                    </a:lnTo>
                    <a:lnTo>
                      <a:pt x="346" y="147"/>
                    </a:lnTo>
                    <a:lnTo>
                      <a:pt x="329" y="135"/>
                    </a:lnTo>
                    <a:lnTo>
                      <a:pt x="319" y="128"/>
                    </a:lnTo>
                    <a:lnTo>
                      <a:pt x="310" y="121"/>
                    </a:lnTo>
                    <a:lnTo>
                      <a:pt x="301" y="114"/>
                    </a:lnTo>
                    <a:lnTo>
                      <a:pt x="292" y="107"/>
                    </a:lnTo>
                    <a:lnTo>
                      <a:pt x="282" y="100"/>
                    </a:lnTo>
                    <a:lnTo>
                      <a:pt x="272" y="95"/>
                    </a:lnTo>
                    <a:lnTo>
                      <a:pt x="263" y="89"/>
                    </a:lnTo>
                    <a:lnTo>
                      <a:pt x="252" y="84"/>
                    </a:lnTo>
                    <a:lnTo>
                      <a:pt x="256" y="96"/>
                    </a:lnTo>
                    <a:lnTo>
                      <a:pt x="260" y="106"/>
                    </a:lnTo>
                    <a:lnTo>
                      <a:pt x="267" y="118"/>
                    </a:lnTo>
                    <a:lnTo>
                      <a:pt x="274" y="128"/>
                    </a:lnTo>
                    <a:lnTo>
                      <a:pt x="282" y="138"/>
                    </a:lnTo>
                    <a:lnTo>
                      <a:pt x="290" y="149"/>
                    </a:lnTo>
                    <a:lnTo>
                      <a:pt x="298" y="159"/>
                    </a:lnTo>
                    <a:lnTo>
                      <a:pt x="305" y="170"/>
                    </a:lnTo>
                    <a:lnTo>
                      <a:pt x="286" y="171"/>
                    </a:lnTo>
                    <a:lnTo>
                      <a:pt x="267" y="167"/>
                    </a:lnTo>
                    <a:lnTo>
                      <a:pt x="250" y="159"/>
                    </a:lnTo>
                    <a:lnTo>
                      <a:pt x="233" y="148"/>
                    </a:lnTo>
                    <a:lnTo>
                      <a:pt x="215" y="135"/>
                    </a:lnTo>
                    <a:lnTo>
                      <a:pt x="198" y="122"/>
                    </a:lnTo>
                    <a:lnTo>
                      <a:pt x="181" y="111"/>
                    </a:lnTo>
                    <a:lnTo>
                      <a:pt x="163" y="100"/>
                    </a:lnTo>
                    <a:lnTo>
                      <a:pt x="167" y="112"/>
                    </a:lnTo>
                    <a:lnTo>
                      <a:pt x="173" y="122"/>
                    </a:lnTo>
                    <a:lnTo>
                      <a:pt x="181" y="133"/>
                    </a:lnTo>
                    <a:lnTo>
                      <a:pt x="189" y="142"/>
                    </a:lnTo>
                    <a:lnTo>
                      <a:pt x="198" y="152"/>
                    </a:lnTo>
                    <a:lnTo>
                      <a:pt x="206" y="163"/>
                    </a:lnTo>
                    <a:lnTo>
                      <a:pt x="213" y="173"/>
                    </a:lnTo>
                    <a:lnTo>
                      <a:pt x="219" y="185"/>
                    </a:lnTo>
                    <a:lnTo>
                      <a:pt x="197" y="183"/>
                    </a:lnTo>
                    <a:lnTo>
                      <a:pt x="176" y="179"/>
                    </a:lnTo>
                    <a:lnTo>
                      <a:pt x="155" y="172"/>
                    </a:lnTo>
                    <a:lnTo>
                      <a:pt x="136" y="164"/>
                    </a:lnTo>
                    <a:lnTo>
                      <a:pt x="117" y="153"/>
                    </a:lnTo>
                    <a:lnTo>
                      <a:pt x="97" y="142"/>
                    </a:lnTo>
                    <a:lnTo>
                      <a:pt x="79" y="130"/>
                    </a:lnTo>
                    <a:lnTo>
                      <a:pt x="60" y="119"/>
                    </a:lnTo>
                    <a:lnTo>
                      <a:pt x="64" y="133"/>
                    </a:lnTo>
                    <a:lnTo>
                      <a:pt x="71" y="145"/>
                    </a:lnTo>
                    <a:lnTo>
                      <a:pt x="80" y="158"/>
                    </a:lnTo>
                    <a:lnTo>
                      <a:pt x="90" y="171"/>
                    </a:lnTo>
                    <a:lnTo>
                      <a:pt x="102" y="182"/>
                    </a:lnTo>
                    <a:lnTo>
                      <a:pt x="114" y="194"/>
                    </a:lnTo>
                    <a:lnTo>
                      <a:pt x="126" y="203"/>
                    </a:lnTo>
                    <a:lnTo>
                      <a:pt x="139" y="211"/>
                    </a:lnTo>
                    <a:lnTo>
                      <a:pt x="134" y="216"/>
                    </a:lnTo>
                    <a:lnTo>
                      <a:pt x="130" y="218"/>
                    </a:lnTo>
                    <a:lnTo>
                      <a:pt x="123" y="218"/>
                    </a:lnTo>
                    <a:lnTo>
                      <a:pt x="117" y="218"/>
                    </a:lnTo>
                    <a:lnTo>
                      <a:pt x="110" y="217"/>
                    </a:lnTo>
                    <a:lnTo>
                      <a:pt x="104" y="215"/>
                    </a:lnTo>
                    <a:lnTo>
                      <a:pt x="99" y="212"/>
                    </a:lnTo>
                    <a:lnTo>
                      <a:pt x="93" y="210"/>
                    </a:lnTo>
                    <a:lnTo>
                      <a:pt x="81" y="201"/>
                    </a:lnTo>
                    <a:lnTo>
                      <a:pt x="70" y="192"/>
                    </a:lnTo>
                    <a:lnTo>
                      <a:pt x="60" y="180"/>
                    </a:lnTo>
                    <a:lnTo>
                      <a:pt x="50" y="168"/>
                    </a:lnTo>
                    <a:lnTo>
                      <a:pt x="41" y="157"/>
                    </a:lnTo>
                    <a:lnTo>
                      <a:pt x="30" y="145"/>
                    </a:lnTo>
                    <a:lnTo>
                      <a:pt x="20" y="136"/>
                    </a:lnTo>
                    <a:lnTo>
                      <a:pt x="7" y="127"/>
                    </a:lnTo>
                    <a:lnTo>
                      <a:pt x="2" y="120"/>
                    </a:lnTo>
                    <a:lnTo>
                      <a:pt x="0" y="111"/>
                    </a:lnTo>
                    <a:lnTo>
                      <a:pt x="3" y="103"/>
                    </a:lnTo>
                    <a:lnTo>
                      <a:pt x="7" y="96"/>
                    </a:lnTo>
                    <a:lnTo>
                      <a:pt x="20" y="85"/>
                    </a:lnTo>
                    <a:lnTo>
                      <a:pt x="33" y="75"/>
                    </a:lnTo>
                    <a:lnTo>
                      <a:pt x="45" y="66"/>
                    </a:lnTo>
                    <a:lnTo>
                      <a:pt x="58" y="55"/>
                    </a:lnTo>
                    <a:lnTo>
                      <a:pt x="71" y="46"/>
                    </a:lnTo>
                    <a:lnTo>
                      <a:pt x="85" y="37"/>
                    </a:lnTo>
                    <a:lnTo>
                      <a:pt x="99" y="29"/>
                    </a:lnTo>
                    <a:lnTo>
                      <a:pt x="112" y="21"/>
                    </a:lnTo>
                    <a:lnTo>
                      <a:pt x="126" y="14"/>
                    </a:lnTo>
                    <a:lnTo>
                      <a:pt x="140" y="9"/>
                    </a:lnTo>
                    <a:lnTo>
                      <a:pt x="155" y="4"/>
                    </a:lnTo>
                    <a:lnTo>
                      <a:pt x="170" y="1"/>
                    </a:lnTo>
                    <a:lnTo>
                      <a:pt x="185" y="0"/>
                    </a:lnTo>
                    <a:lnTo>
                      <a:pt x="201" y="1"/>
                    </a:lnTo>
                    <a:lnTo>
                      <a:pt x="218" y="2"/>
                    </a:lnTo>
                    <a:lnTo>
                      <a:pt x="234" y="7"/>
                    </a:lnTo>
                    <a:lnTo>
                      <a:pt x="253" y="16"/>
                    </a:lnTo>
                    <a:lnTo>
                      <a:pt x="271" y="29"/>
                    </a:lnTo>
                    <a:lnTo>
                      <a:pt x="288" y="44"/>
                    </a:lnTo>
                    <a:lnTo>
                      <a:pt x="305" y="60"/>
                    </a:lnTo>
                    <a:lnTo>
                      <a:pt x="323" y="75"/>
                    </a:lnTo>
                    <a:lnTo>
                      <a:pt x="340" y="88"/>
                    </a:lnTo>
                    <a:lnTo>
                      <a:pt x="360" y="97"/>
                    </a:lnTo>
                    <a:lnTo>
                      <a:pt x="382" y="101"/>
                    </a:lnTo>
                    <a:close/>
                  </a:path>
                </a:pathLst>
              </a:custGeom>
              <a:solidFill>
                <a:srgbClr val="FFFFFF"/>
              </a:solidFill>
              <a:ln w="3175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/>
              </a:p>
            </p:txBody>
          </p:sp>
          <p:sp>
            <p:nvSpPr>
              <p:cNvPr id="73769" name="Freeform 227"/>
              <p:cNvSpPr>
                <a:spLocks/>
              </p:cNvSpPr>
              <p:nvPr/>
            </p:nvSpPr>
            <p:spPr bwMode="auto">
              <a:xfrm>
                <a:off x="4536" y="2570"/>
                <a:ext cx="7" cy="16"/>
              </a:xfrm>
              <a:custGeom>
                <a:avLst/>
                <a:gdLst>
                  <a:gd name="T0" fmla="*/ 0 w 35"/>
                  <a:gd name="T1" fmla="*/ 0 h 79"/>
                  <a:gd name="T2" fmla="*/ 0 w 35"/>
                  <a:gd name="T3" fmla="*/ 0 h 79"/>
                  <a:gd name="T4" fmla="*/ 0 w 35"/>
                  <a:gd name="T5" fmla="*/ 0 h 79"/>
                  <a:gd name="T6" fmla="*/ 0 w 35"/>
                  <a:gd name="T7" fmla="*/ 0 h 79"/>
                  <a:gd name="T8" fmla="*/ 0 w 35"/>
                  <a:gd name="T9" fmla="*/ 0 h 79"/>
                  <a:gd name="T10" fmla="*/ 0 w 35"/>
                  <a:gd name="T11" fmla="*/ 0 h 79"/>
                  <a:gd name="T12" fmla="*/ 0 w 35"/>
                  <a:gd name="T13" fmla="*/ 0 h 79"/>
                  <a:gd name="T14" fmla="*/ 0 w 35"/>
                  <a:gd name="T15" fmla="*/ 0 h 79"/>
                  <a:gd name="T16" fmla="*/ 0 w 35"/>
                  <a:gd name="T17" fmla="*/ 0 h 79"/>
                  <a:gd name="T18" fmla="*/ 0 w 35"/>
                  <a:gd name="T19" fmla="*/ 0 h 79"/>
                  <a:gd name="T20" fmla="*/ 0 w 35"/>
                  <a:gd name="T21" fmla="*/ 0 h 79"/>
                  <a:gd name="T22" fmla="*/ 0 w 35"/>
                  <a:gd name="T23" fmla="*/ 0 h 79"/>
                  <a:gd name="T24" fmla="*/ 0 w 35"/>
                  <a:gd name="T25" fmla="*/ 0 h 79"/>
                  <a:gd name="T26" fmla="*/ 0 w 35"/>
                  <a:gd name="T27" fmla="*/ 0 h 79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35"/>
                  <a:gd name="T43" fmla="*/ 0 h 79"/>
                  <a:gd name="T44" fmla="*/ 35 w 35"/>
                  <a:gd name="T45" fmla="*/ 79 h 79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35" h="79">
                    <a:moveTo>
                      <a:pt x="29" y="73"/>
                    </a:moveTo>
                    <a:lnTo>
                      <a:pt x="28" y="77"/>
                    </a:lnTo>
                    <a:lnTo>
                      <a:pt x="23" y="79"/>
                    </a:lnTo>
                    <a:lnTo>
                      <a:pt x="19" y="77"/>
                    </a:lnTo>
                    <a:lnTo>
                      <a:pt x="15" y="76"/>
                    </a:lnTo>
                    <a:lnTo>
                      <a:pt x="6" y="64"/>
                    </a:lnTo>
                    <a:lnTo>
                      <a:pt x="1" y="50"/>
                    </a:lnTo>
                    <a:lnTo>
                      <a:pt x="0" y="35"/>
                    </a:lnTo>
                    <a:lnTo>
                      <a:pt x="3" y="18"/>
                    </a:lnTo>
                    <a:lnTo>
                      <a:pt x="14" y="0"/>
                    </a:lnTo>
                    <a:lnTo>
                      <a:pt x="30" y="13"/>
                    </a:lnTo>
                    <a:lnTo>
                      <a:pt x="35" y="31"/>
                    </a:lnTo>
                    <a:lnTo>
                      <a:pt x="33" y="52"/>
                    </a:lnTo>
                    <a:lnTo>
                      <a:pt x="29" y="73"/>
                    </a:lnTo>
                    <a:close/>
                  </a:path>
                </a:pathLst>
              </a:custGeom>
              <a:solidFill>
                <a:srgbClr val="7FFFBF"/>
              </a:solidFill>
              <a:ln w="3175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/>
              </a:p>
            </p:txBody>
          </p:sp>
          <p:sp>
            <p:nvSpPr>
              <p:cNvPr id="73770" name="Freeform 228"/>
              <p:cNvSpPr>
                <a:spLocks/>
              </p:cNvSpPr>
              <p:nvPr/>
            </p:nvSpPr>
            <p:spPr bwMode="auto">
              <a:xfrm>
                <a:off x="4535" y="2594"/>
                <a:ext cx="28" cy="93"/>
              </a:xfrm>
              <a:custGeom>
                <a:avLst/>
                <a:gdLst>
                  <a:gd name="T0" fmla="*/ 0 w 139"/>
                  <a:gd name="T1" fmla="*/ 0 h 465"/>
                  <a:gd name="T2" fmla="*/ 0 w 139"/>
                  <a:gd name="T3" fmla="*/ 0 h 465"/>
                  <a:gd name="T4" fmla="*/ 0 w 139"/>
                  <a:gd name="T5" fmla="*/ 0 h 465"/>
                  <a:gd name="T6" fmla="*/ 0 w 139"/>
                  <a:gd name="T7" fmla="*/ 0 h 465"/>
                  <a:gd name="T8" fmla="*/ 0 w 139"/>
                  <a:gd name="T9" fmla="*/ 0 h 465"/>
                  <a:gd name="T10" fmla="*/ 0 w 139"/>
                  <a:gd name="T11" fmla="*/ 0 h 465"/>
                  <a:gd name="T12" fmla="*/ 0 w 139"/>
                  <a:gd name="T13" fmla="*/ 0 h 465"/>
                  <a:gd name="T14" fmla="*/ 0 w 139"/>
                  <a:gd name="T15" fmla="*/ 0 h 465"/>
                  <a:gd name="T16" fmla="*/ 0 w 139"/>
                  <a:gd name="T17" fmla="*/ 0 h 465"/>
                  <a:gd name="T18" fmla="*/ 0 w 139"/>
                  <a:gd name="T19" fmla="*/ 0 h 465"/>
                  <a:gd name="T20" fmla="*/ 0 w 139"/>
                  <a:gd name="T21" fmla="*/ 0 h 465"/>
                  <a:gd name="T22" fmla="*/ 0 w 139"/>
                  <a:gd name="T23" fmla="*/ 0 h 465"/>
                  <a:gd name="T24" fmla="*/ 0 w 139"/>
                  <a:gd name="T25" fmla="*/ 0 h 465"/>
                  <a:gd name="T26" fmla="*/ 0 w 139"/>
                  <a:gd name="T27" fmla="*/ 0 h 465"/>
                  <a:gd name="T28" fmla="*/ 0 w 139"/>
                  <a:gd name="T29" fmla="*/ 0 h 465"/>
                  <a:gd name="T30" fmla="*/ 0 w 139"/>
                  <a:gd name="T31" fmla="*/ 0 h 465"/>
                  <a:gd name="T32" fmla="*/ 0 w 139"/>
                  <a:gd name="T33" fmla="*/ 0 h 465"/>
                  <a:gd name="T34" fmla="*/ 0 w 139"/>
                  <a:gd name="T35" fmla="*/ 0 h 465"/>
                  <a:gd name="T36" fmla="*/ 0 w 139"/>
                  <a:gd name="T37" fmla="*/ 0 h 465"/>
                  <a:gd name="T38" fmla="*/ 0 w 139"/>
                  <a:gd name="T39" fmla="*/ 0 h 465"/>
                  <a:gd name="T40" fmla="*/ 0 w 139"/>
                  <a:gd name="T41" fmla="*/ 0 h 465"/>
                  <a:gd name="T42" fmla="*/ 0 w 139"/>
                  <a:gd name="T43" fmla="*/ 0 h 465"/>
                  <a:gd name="T44" fmla="*/ 0 w 139"/>
                  <a:gd name="T45" fmla="*/ 0 h 465"/>
                  <a:gd name="T46" fmla="*/ 0 w 139"/>
                  <a:gd name="T47" fmla="*/ 0 h 465"/>
                  <a:gd name="T48" fmla="*/ 0 w 139"/>
                  <a:gd name="T49" fmla="*/ 0 h 465"/>
                  <a:gd name="T50" fmla="*/ 0 w 139"/>
                  <a:gd name="T51" fmla="*/ 0 h 465"/>
                  <a:gd name="T52" fmla="*/ 0 w 139"/>
                  <a:gd name="T53" fmla="*/ 0 h 465"/>
                  <a:gd name="T54" fmla="*/ 0 w 139"/>
                  <a:gd name="T55" fmla="*/ 0 h 465"/>
                  <a:gd name="T56" fmla="*/ 0 w 139"/>
                  <a:gd name="T57" fmla="*/ 0 h 465"/>
                  <a:gd name="T58" fmla="*/ 0 w 139"/>
                  <a:gd name="T59" fmla="*/ 0 h 465"/>
                  <a:gd name="T60" fmla="*/ 0 w 139"/>
                  <a:gd name="T61" fmla="*/ 0 h 465"/>
                  <a:gd name="T62" fmla="*/ 0 w 139"/>
                  <a:gd name="T63" fmla="*/ 0 h 465"/>
                  <a:gd name="T64" fmla="*/ 0 w 139"/>
                  <a:gd name="T65" fmla="*/ 0 h 465"/>
                  <a:gd name="T66" fmla="*/ 0 w 139"/>
                  <a:gd name="T67" fmla="*/ 0 h 465"/>
                  <a:gd name="T68" fmla="*/ 0 w 139"/>
                  <a:gd name="T69" fmla="*/ 0 h 465"/>
                  <a:gd name="T70" fmla="*/ 0 w 139"/>
                  <a:gd name="T71" fmla="*/ 0 h 465"/>
                  <a:gd name="T72" fmla="*/ 0 w 139"/>
                  <a:gd name="T73" fmla="*/ 0 h 465"/>
                  <a:gd name="T74" fmla="*/ 0 w 139"/>
                  <a:gd name="T75" fmla="*/ 0 h 465"/>
                  <a:gd name="T76" fmla="*/ 0 w 139"/>
                  <a:gd name="T77" fmla="*/ 0 h 465"/>
                  <a:gd name="T78" fmla="*/ 0 w 139"/>
                  <a:gd name="T79" fmla="*/ 0 h 465"/>
                  <a:gd name="T80" fmla="*/ 0 w 139"/>
                  <a:gd name="T81" fmla="*/ 0 h 465"/>
                  <a:gd name="T82" fmla="*/ 0 w 139"/>
                  <a:gd name="T83" fmla="*/ 0 h 465"/>
                  <a:gd name="T84" fmla="*/ 0 w 139"/>
                  <a:gd name="T85" fmla="*/ 0 h 465"/>
                  <a:gd name="T86" fmla="*/ 0 w 139"/>
                  <a:gd name="T87" fmla="*/ 0 h 465"/>
                  <a:gd name="T88" fmla="*/ 0 w 139"/>
                  <a:gd name="T89" fmla="*/ 0 h 465"/>
                  <a:gd name="T90" fmla="*/ 0 w 139"/>
                  <a:gd name="T91" fmla="*/ 0 h 465"/>
                  <a:gd name="T92" fmla="*/ 0 w 139"/>
                  <a:gd name="T93" fmla="*/ 0 h 465"/>
                  <a:gd name="T94" fmla="*/ 0 w 139"/>
                  <a:gd name="T95" fmla="*/ 0 h 465"/>
                  <a:gd name="T96" fmla="*/ 0 w 139"/>
                  <a:gd name="T97" fmla="*/ 0 h 465"/>
                  <a:gd name="T98" fmla="*/ 0 w 139"/>
                  <a:gd name="T99" fmla="*/ 0 h 465"/>
                  <a:gd name="T100" fmla="*/ 0 w 139"/>
                  <a:gd name="T101" fmla="*/ 0 h 465"/>
                  <a:gd name="T102" fmla="*/ 0 w 139"/>
                  <a:gd name="T103" fmla="*/ 0 h 465"/>
                  <a:gd name="T104" fmla="*/ 0 w 139"/>
                  <a:gd name="T105" fmla="*/ 0 h 465"/>
                  <a:gd name="T106" fmla="*/ 0 w 139"/>
                  <a:gd name="T107" fmla="*/ 0 h 465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139"/>
                  <a:gd name="T163" fmla="*/ 0 h 465"/>
                  <a:gd name="T164" fmla="*/ 139 w 139"/>
                  <a:gd name="T165" fmla="*/ 465 h 465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139" h="465">
                    <a:moveTo>
                      <a:pt x="65" y="136"/>
                    </a:moveTo>
                    <a:lnTo>
                      <a:pt x="76" y="159"/>
                    </a:lnTo>
                    <a:lnTo>
                      <a:pt x="89" y="181"/>
                    </a:lnTo>
                    <a:lnTo>
                      <a:pt x="104" y="203"/>
                    </a:lnTo>
                    <a:lnTo>
                      <a:pt x="119" y="225"/>
                    </a:lnTo>
                    <a:lnTo>
                      <a:pt x="130" y="246"/>
                    </a:lnTo>
                    <a:lnTo>
                      <a:pt x="138" y="270"/>
                    </a:lnTo>
                    <a:lnTo>
                      <a:pt x="139" y="295"/>
                    </a:lnTo>
                    <a:lnTo>
                      <a:pt x="134" y="322"/>
                    </a:lnTo>
                    <a:lnTo>
                      <a:pt x="124" y="339"/>
                    </a:lnTo>
                    <a:lnTo>
                      <a:pt x="113" y="354"/>
                    </a:lnTo>
                    <a:lnTo>
                      <a:pt x="98" y="369"/>
                    </a:lnTo>
                    <a:lnTo>
                      <a:pt x="83" y="383"/>
                    </a:lnTo>
                    <a:lnTo>
                      <a:pt x="69" y="397"/>
                    </a:lnTo>
                    <a:lnTo>
                      <a:pt x="56" y="412"/>
                    </a:lnTo>
                    <a:lnTo>
                      <a:pt x="47" y="429"/>
                    </a:lnTo>
                    <a:lnTo>
                      <a:pt x="41" y="448"/>
                    </a:lnTo>
                    <a:lnTo>
                      <a:pt x="37" y="452"/>
                    </a:lnTo>
                    <a:lnTo>
                      <a:pt x="32" y="457"/>
                    </a:lnTo>
                    <a:lnTo>
                      <a:pt x="27" y="459"/>
                    </a:lnTo>
                    <a:lnTo>
                      <a:pt x="23" y="461"/>
                    </a:lnTo>
                    <a:lnTo>
                      <a:pt x="17" y="464"/>
                    </a:lnTo>
                    <a:lnTo>
                      <a:pt x="11" y="464"/>
                    </a:lnTo>
                    <a:lnTo>
                      <a:pt x="5" y="465"/>
                    </a:lnTo>
                    <a:lnTo>
                      <a:pt x="0" y="465"/>
                    </a:lnTo>
                    <a:lnTo>
                      <a:pt x="18" y="450"/>
                    </a:lnTo>
                    <a:lnTo>
                      <a:pt x="30" y="433"/>
                    </a:lnTo>
                    <a:lnTo>
                      <a:pt x="38" y="413"/>
                    </a:lnTo>
                    <a:lnTo>
                      <a:pt x="43" y="391"/>
                    </a:lnTo>
                    <a:lnTo>
                      <a:pt x="47" y="369"/>
                    </a:lnTo>
                    <a:lnTo>
                      <a:pt x="50" y="347"/>
                    </a:lnTo>
                    <a:lnTo>
                      <a:pt x="55" y="325"/>
                    </a:lnTo>
                    <a:lnTo>
                      <a:pt x="62" y="304"/>
                    </a:lnTo>
                    <a:lnTo>
                      <a:pt x="72" y="286"/>
                    </a:lnTo>
                    <a:lnTo>
                      <a:pt x="77" y="266"/>
                    </a:lnTo>
                    <a:lnTo>
                      <a:pt x="75" y="248"/>
                    </a:lnTo>
                    <a:lnTo>
                      <a:pt x="69" y="229"/>
                    </a:lnTo>
                    <a:lnTo>
                      <a:pt x="60" y="212"/>
                    </a:lnTo>
                    <a:lnTo>
                      <a:pt x="48" y="194"/>
                    </a:lnTo>
                    <a:lnTo>
                      <a:pt x="37" y="177"/>
                    </a:lnTo>
                    <a:lnTo>
                      <a:pt x="25" y="161"/>
                    </a:lnTo>
                    <a:lnTo>
                      <a:pt x="22" y="133"/>
                    </a:lnTo>
                    <a:lnTo>
                      <a:pt x="26" y="107"/>
                    </a:lnTo>
                    <a:lnTo>
                      <a:pt x="37" y="80"/>
                    </a:lnTo>
                    <a:lnTo>
                      <a:pt x="45" y="53"/>
                    </a:lnTo>
                    <a:lnTo>
                      <a:pt x="34" y="0"/>
                    </a:lnTo>
                    <a:lnTo>
                      <a:pt x="48" y="14"/>
                    </a:lnTo>
                    <a:lnTo>
                      <a:pt x="59" y="29"/>
                    </a:lnTo>
                    <a:lnTo>
                      <a:pt x="67" y="45"/>
                    </a:lnTo>
                    <a:lnTo>
                      <a:pt x="71" y="63"/>
                    </a:lnTo>
                    <a:lnTo>
                      <a:pt x="74" y="81"/>
                    </a:lnTo>
                    <a:lnTo>
                      <a:pt x="74" y="100"/>
                    </a:lnTo>
                    <a:lnTo>
                      <a:pt x="71" y="118"/>
                    </a:lnTo>
                    <a:lnTo>
                      <a:pt x="65" y="136"/>
                    </a:lnTo>
                    <a:close/>
                  </a:path>
                </a:pathLst>
              </a:custGeom>
              <a:solidFill>
                <a:srgbClr val="7FFFBF"/>
              </a:solidFill>
              <a:ln w="3175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/>
              </a:p>
            </p:txBody>
          </p:sp>
          <p:sp>
            <p:nvSpPr>
              <p:cNvPr id="73771" name="Freeform 229"/>
              <p:cNvSpPr>
                <a:spLocks/>
              </p:cNvSpPr>
              <p:nvPr/>
            </p:nvSpPr>
            <p:spPr bwMode="auto">
              <a:xfrm>
                <a:off x="4374" y="2599"/>
                <a:ext cx="21" cy="59"/>
              </a:xfrm>
              <a:custGeom>
                <a:avLst/>
                <a:gdLst>
                  <a:gd name="T0" fmla="*/ 0 w 104"/>
                  <a:gd name="T1" fmla="*/ 0 h 295"/>
                  <a:gd name="T2" fmla="*/ 0 w 104"/>
                  <a:gd name="T3" fmla="*/ 0 h 295"/>
                  <a:gd name="T4" fmla="*/ 0 w 104"/>
                  <a:gd name="T5" fmla="*/ 0 h 295"/>
                  <a:gd name="T6" fmla="*/ 0 w 104"/>
                  <a:gd name="T7" fmla="*/ 0 h 295"/>
                  <a:gd name="T8" fmla="*/ 0 w 104"/>
                  <a:gd name="T9" fmla="*/ 0 h 295"/>
                  <a:gd name="T10" fmla="*/ 0 w 104"/>
                  <a:gd name="T11" fmla="*/ 0 h 295"/>
                  <a:gd name="T12" fmla="*/ 0 w 104"/>
                  <a:gd name="T13" fmla="*/ 0 h 295"/>
                  <a:gd name="T14" fmla="*/ 0 w 104"/>
                  <a:gd name="T15" fmla="*/ 0 h 295"/>
                  <a:gd name="T16" fmla="*/ 0 w 104"/>
                  <a:gd name="T17" fmla="*/ 0 h 295"/>
                  <a:gd name="T18" fmla="*/ 0 w 104"/>
                  <a:gd name="T19" fmla="*/ 0 h 295"/>
                  <a:gd name="T20" fmla="*/ 0 w 104"/>
                  <a:gd name="T21" fmla="*/ 0 h 295"/>
                  <a:gd name="T22" fmla="*/ 0 w 104"/>
                  <a:gd name="T23" fmla="*/ 0 h 295"/>
                  <a:gd name="T24" fmla="*/ 0 w 104"/>
                  <a:gd name="T25" fmla="*/ 0 h 295"/>
                  <a:gd name="T26" fmla="*/ 0 w 104"/>
                  <a:gd name="T27" fmla="*/ 0 h 295"/>
                  <a:gd name="T28" fmla="*/ 0 w 104"/>
                  <a:gd name="T29" fmla="*/ 0 h 295"/>
                  <a:gd name="T30" fmla="*/ 0 w 104"/>
                  <a:gd name="T31" fmla="*/ 0 h 295"/>
                  <a:gd name="T32" fmla="*/ 0 w 104"/>
                  <a:gd name="T33" fmla="*/ 0 h 295"/>
                  <a:gd name="T34" fmla="*/ 0 w 104"/>
                  <a:gd name="T35" fmla="*/ 0 h 295"/>
                  <a:gd name="T36" fmla="*/ 0 w 104"/>
                  <a:gd name="T37" fmla="*/ 0 h 295"/>
                  <a:gd name="T38" fmla="*/ 0 w 104"/>
                  <a:gd name="T39" fmla="*/ 0 h 295"/>
                  <a:gd name="T40" fmla="*/ 0 w 104"/>
                  <a:gd name="T41" fmla="*/ 0 h 295"/>
                  <a:gd name="T42" fmla="*/ 0 w 104"/>
                  <a:gd name="T43" fmla="*/ 0 h 295"/>
                  <a:gd name="T44" fmla="*/ 0 w 104"/>
                  <a:gd name="T45" fmla="*/ 0 h 295"/>
                  <a:gd name="T46" fmla="*/ 0 w 104"/>
                  <a:gd name="T47" fmla="*/ 0 h 295"/>
                  <a:gd name="T48" fmla="*/ 0 w 104"/>
                  <a:gd name="T49" fmla="*/ 0 h 295"/>
                  <a:gd name="T50" fmla="*/ 0 w 104"/>
                  <a:gd name="T51" fmla="*/ 0 h 295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04"/>
                  <a:gd name="T79" fmla="*/ 0 h 295"/>
                  <a:gd name="T80" fmla="*/ 104 w 104"/>
                  <a:gd name="T81" fmla="*/ 295 h 295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04" h="295">
                    <a:moveTo>
                      <a:pt x="54" y="295"/>
                    </a:moveTo>
                    <a:lnTo>
                      <a:pt x="45" y="290"/>
                    </a:lnTo>
                    <a:lnTo>
                      <a:pt x="37" y="286"/>
                    </a:lnTo>
                    <a:lnTo>
                      <a:pt x="27" y="282"/>
                    </a:lnTo>
                    <a:lnTo>
                      <a:pt x="18" y="277"/>
                    </a:lnTo>
                    <a:lnTo>
                      <a:pt x="10" y="272"/>
                    </a:lnTo>
                    <a:lnTo>
                      <a:pt x="4" y="265"/>
                    </a:lnTo>
                    <a:lnTo>
                      <a:pt x="0" y="256"/>
                    </a:lnTo>
                    <a:lnTo>
                      <a:pt x="2" y="245"/>
                    </a:lnTo>
                    <a:lnTo>
                      <a:pt x="19" y="225"/>
                    </a:lnTo>
                    <a:lnTo>
                      <a:pt x="29" y="197"/>
                    </a:lnTo>
                    <a:lnTo>
                      <a:pt x="40" y="168"/>
                    </a:lnTo>
                    <a:lnTo>
                      <a:pt x="49" y="139"/>
                    </a:lnTo>
                    <a:lnTo>
                      <a:pt x="59" y="112"/>
                    </a:lnTo>
                    <a:lnTo>
                      <a:pt x="70" y="83"/>
                    </a:lnTo>
                    <a:lnTo>
                      <a:pt x="80" y="55"/>
                    </a:lnTo>
                    <a:lnTo>
                      <a:pt x="92" y="27"/>
                    </a:lnTo>
                    <a:lnTo>
                      <a:pt x="104" y="0"/>
                    </a:lnTo>
                    <a:lnTo>
                      <a:pt x="101" y="38"/>
                    </a:lnTo>
                    <a:lnTo>
                      <a:pt x="94" y="75"/>
                    </a:lnTo>
                    <a:lnTo>
                      <a:pt x="87" y="112"/>
                    </a:lnTo>
                    <a:lnTo>
                      <a:pt x="78" y="148"/>
                    </a:lnTo>
                    <a:lnTo>
                      <a:pt x="70" y="183"/>
                    </a:lnTo>
                    <a:lnTo>
                      <a:pt x="62" y="220"/>
                    </a:lnTo>
                    <a:lnTo>
                      <a:pt x="57" y="257"/>
                    </a:lnTo>
                    <a:lnTo>
                      <a:pt x="54" y="295"/>
                    </a:lnTo>
                    <a:close/>
                  </a:path>
                </a:pathLst>
              </a:custGeom>
              <a:solidFill>
                <a:srgbClr val="FFFF00"/>
              </a:solidFill>
              <a:ln w="3175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/>
              </a:p>
            </p:txBody>
          </p:sp>
          <p:sp>
            <p:nvSpPr>
              <p:cNvPr id="73772" name="Freeform 230"/>
              <p:cNvSpPr>
                <a:spLocks/>
              </p:cNvSpPr>
              <p:nvPr/>
            </p:nvSpPr>
            <p:spPr bwMode="auto">
              <a:xfrm>
                <a:off x="4180" y="2603"/>
                <a:ext cx="10" cy="4"/>
              </a:xfrm>
              <a:custGeom>
                <a:avLst/>
                <a:gdLst>
                  <a:gd name="T0" fmla="*/ 0 w 52"/>
                  <a:gd name="T1" fmla="*/ 0 h 22"/>
                  <a:gd name="T2" fmla="*/ 0 w 52"/>
                  <a:gd name="T3" fmla="*/ 0 h 22"/>
                  <a:gd name="T4" fmla="*/ 0 w 52"/>
                  <a:gd name="T5" fmla="*/ 0 h 22"/>
                  <a:gd name="T6" fmla="*/ 0 w 52"/>
                  <a:gd name="T7" fmla="*/ 0 h 22"/>
                  <a:gd name="T8" fmla="*/ 0 w 52"/>
                  <a:gd name="T9" fmla="*/ 0 h 22"/>
                  <a:gd name="T10" fmla="*/ 0 w 52"/>
                  <a:gd name="T11" fmla="*/ 0 h 22"/>
                  <a:gd name="T12" fmla="*/ 0 w 52"/>
                  <a:gd name="T13" fmla="*/ 0 h 22"/>
                  <a:gd name="T14" fmla="*/ 0 w 52"/>
                  <a:gd name="T15" fmla="*/ 0 h 22"/>
                  <a:gd name="T16" fmla="*/ 0 w 52"/>
                  <a:gd name="T17" fmla="*/ 0 h 22"/>
                  <a:gd name="T18" fmla="*/ 0 w 52"/>
                  <a:gd name="T19" fmla="*/ 0 h 22"/>
                  <a:gd name="T20" fmla="*/ 0 w 52"/>
                  <a:gd name="T21" fmla="*/ 0 h 22"/>
                  <a:gd name="T22" fmla="*/ 0 w 52"/>
                  <a:gd name="T23" fmla="*/ 0 h 22"/>
                  <a:gd name="T24" fmla="*/ 0 w 52"/>
                  <a:gd name="T25" fmla="*/ 0 h 22"/>
                  <a:gd name="T26" fmla="*/ 0 w 52"/>
                  <a:gd name="T27" fmla="*/ 0 h 22"/>
                  <a:gd name="T28" fmla="*/ 0 w 52"/>
                  <a:gd name="T29" fmla="*/ 0 h 22"/>
                  <a:gd name="T30" fmla="*/ 0 w 52"/>
                  <a:gd name="T31" fmla="*/ 0 h 22"/>
                  <a:gd name="T32" fmla="*/ 0 w 52"/>
                  <a:gd name="T33" fmla="*/ 0 h 2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2"/>
                  <a:gd name="T52" fmla="*/ 0 h 22"/>
                  <a:gd name="T53" fmla="*/ 52 w 52"/>
                  <a:gd name="T54" fmla="*/ 22 h 2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2" h="22">
                    <a:moveTo>
                      <a:pt x="52" y="3"/>
                    </a:moveTo>
                    <a:lnTo>
                      <a:pt x="50" y="9"/>
                    </a:lnTo>
                    <a:lnTo>
                      <a:pt x="45" y="14"/>
                    </a:lnTo>
                    <a:lnTo>
                      <a:pt x="38" y="18"/>
                    </a:lnTo>
                    <a:lnTo>
                      <a:pt x="31" y="20"/>
                    </a:lnTo>
                    <a:lnTo>
                      <a:pt x="23" y="22"/>
                    </a:lnTo>
                    <a:lnTo>
                      <a:pt x="15" y="21"/>
                    </a:lnTo>
                    <a:lnTo>
                      <a:pt x="7" y="19"/>
                    </a:lnTo>
                    <a:lnTo>
                      <a:pt x="0" y="15"/>
                    </a:lnTo>
                    <a:lnTo>
                      <a:pt x="3" y="9"/>
                    </a:lnTo>
                    <a:lnTo>
                      <a:pt x="8" y="5"/>
                    </a:lnTo>
                    <a:lnTo>
                      <a:pt x="15" y="3"/>
                    </a:lnTo>
                    <a:lnTo>
                      <a:pt x="22" y="0"/>
                    </a:lnTo>
                    <a:lnTo>
                      <a:pt x="29" y="0"/>
                    </a:lnTo>
                    <a:lnTo>
                      <a:pt x="37" y="0"/>
                    </a:lnTo>
                    <a:lnTo>
                      <a:pt x="45" y="1"/>
                    </a:lnTo>
                    <a:lnTo>
                      <a:pt x="52" y="3"/>
                    </a:lnTo>
                    <a:close/>
                  </a:path>
                </a:pathLst>
              </a:custGeom>
              <a:solidFill>
                <a:srgbClr val="005B7F"/>
              </a:solidFill>
              <a:ln w="3175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/>
              </a:p>
            </p:txBody>
          </p:sp>
          <p:sp>
            <p:nvSpPr>
              <p:cNvPr id="73773" name="Freeform 231"/>
              <p:cNvSpPr>
                <a:spLocks/>
              </p:cNvSpPr>
              <p:nvPr/>
            </p:nvSpPr>
            <p:spPr bwMode="auto">
              <a:xfrm>
                <a:off x="4022" y="2629"/>
                <a:ext cx="203" cy="84"/>
              </a:xfrm>
              <a:custGeom>
                <a:avLst/>
                <a:gdLst>
                  <a:gd name="T0" fmla="*/ 0 w 1014"/>
                  <a:gd name="T1" fmla="*/ 0 h 421"/>
                  <a:gd name="T2" fmla="*/ 0 w 1014"/>
                  <a:gd name="T3" fmla="*/ 0 h 421"/>
                  <a:gd name="T4" fmla="*/ 0 w 1014"/>
                  <a:gd name="T5" fmla="*/ 0 h 421"/>
                  <a:gd name="T6" fmla="*/ 0 w 1014"/>
                  <a:gd name="T7" fmla="*/ 0 h 421"/>
                  <a:gd name="T8" fmla="*/ 0 w 1014"/>
                  <a:gd name="T9" fmla="*/ 0 h 421"/>
                  <a:gd name="T10" fmla="*/ 0 w 1014"/>
                  <a:gd name="T11" fmla="*/ 0 h 421"/>
                  <a:gd name="T12" fmla="*/ 0 w 1014"/>
                  <a:gd name="T13" fmla="*/ 0 h 421"/>
                  <a:gd name="T14" fmla="*/ 0 w 1014"/>
                  <a:gd name="T15" fmla="*/ 0 h 421"/>
                  <a:gd name="T16" fmla="*/ 0 w 1014"/>
                  <a:gd name="T17" fmla="*/ 0 h 421"/>
                  <a:gd name="T18" fmla="*/ 0 w 1014"/>
                  <a:gd name="T19" fmla="*/ 0 h 421"/>
                  <a:gd name="T20" fmla="*/ 0 w 1014"/>
                  <a:gd name="T21" fmla="*/ 0 h 421"/>
                  <a:gd name="T22" fmla="*/ 0 w 1014"/>
                  <a:gd name="T23" fmla="*/ 0 h 421"/>
                  <a:gd name="T24" fmla="*/ 0 w 1014"/>
                  <a:gd name="T25" fmla="*/ 0 h 421"/>
                  <a:gd name="T26" fmla="*/ 0 w 1014"/>
                  <a:gd name="T27" fmla="*/ 0 h 421"/>
                  <a:gd name="T28" fmla="*/ 0 w 1014"/>
                  <a:gd name="T29" fmla="*/ 0 h 421"/>
                  <a:gd name="T30" fmla="*/ 0 w 1014"/>
                  <a:gd name="T31" fmla="*/ 0 h 421"/>
                  <a:gd name="T32" fmla="*/ 0 w 1014"/>
                  <a:gd name="T33" fmla="*/ 0 h 421"/>
                  <a:gd name="T34" fmla="*/ 0 w 1014"/>
                  <a:gd name="T35" fmla="*/ 0 h 421"/>
                  <a:gd name="T36" fmla="*/ 0 w 1014"/>
                  <a:gd name="T37" fmla="*/ 0 h 421"/>
                  <a:gd name="T38" fmla="*/ 0 w 1014"/>
                  <a:gd name="T39" fmla="*/ 0 h 421"/>
                  <a:gd name="T40" fmla="*/ 0 w 1014"/>
                  <a:gd name="T41" fmla="*/ 0 h 421"/>
                  <a:gd name="T42" fmla="*/ 0 w 1014"/>
                  <a:gd name="T43" fmla="*/ 0 h 421"/>
                  <a:gd name="T44" fmla="*/ 0 w 1014"/>
                  <a:gd name="T45" fmla="*/ 0 h 421"/>
                  <a:gd name="T46" fmla="*/ 0 w 1014"/>
                  <a:gd name="T47" fmla="*/ 0 h 421"/>
                  <a:gd name="T48" fmla="*/ 0 w 1014"/>
                  <a:gd name="T49" fmla="*/ 0 h 421"/>
                  <a:gd name="T50" fmla="*/ 0 w 1014"/>
                  <a:gd name="T51" fmla="*/ 0 h 421"/>
                  <a:gd name="T52" fmla="*/ 0 w 1014"/>
                  <a:gd name="T53" fmla="*/ 0 h 421"/>
                  <a:gd name="T54" fmla="*/ 0 w 1014"/>
                  <a:gd name="T55" fmla="*/ 0 h 421"/>
                  <a:gd name="T56" fmla="*/ 0 w 1014"/>
                  <a:gd name="T57" fmla="*/ 0 h 421"/>
                  <a:gd name="T58" fmla="*/ 0 w 1014"/>
                  <a:gd name="T59" fmla="*/ 0 h 421"/>
                  <a:gd name="T60" fmla="*/ 0 w 1014"/>
                  <a:gd name="T61" fmla="*/ 0 h 421"/>
                  <a:gd name="T62" fmla="*/ 0 w 1014"/>
                  <a:gd name="T63" fmla="*/ 0 h 421"/>
                  <a:gd name="T64" fmla="*/ 0 w 1014"/>
                  <a:gd name="T65" fmla="*/ 0 h 421"/>
                  <a:gd name="T66" fmla="*/ 0 w 1014"/>
                  <a:gd name="T67" fmla="*/ 0 h 421"/>
                  <a:gd name="T68" fmla="*/ 0 w 1014"/>
                  <a:gd name="T69" fmla="*/ 0 h 421"/>
                  <a:gd name="T70" fmla="*/ 0 w 1014"/>
                  <a:gd name="T71" fmla="*/ 0 h 421"/>
                  <a:gd name="T72" fmla="*/ 0 w 1014"/>
                  <a:gd name="T73" fmla="*/ 0 h 421"/>
                  <a:gd name="T74" fmla="*/ 0 w 1014"/>
                  <a:gd name="T75" fmla="*/ 0 h 421"/>
                  <a:gd name="T76" fmla="*/ 0 w 1014"/>
                  <a:gd name="T77" fmla="*/ 0 h 421"/>
                  <a:gd name="T78" fmla="*/ 0 w 1014"/>
                  <a:gd name="T79" fmla="*/ 0 h 421"/>
                  <a:gd name="T80" fmla="*/ 0 w 1014"/>
                  <a:gd name="T81" fmla="*/ 0 h 421"/>
                  <a:gd name="T82" fmla="*/ 0 w 1014"/>
                  <a:gd name="T83" fmla="*/ 0 h 421"/>
                  <a:gd name="T84" fmla="*/ 0 w 1014"/>
                  <a:gd name="T85" fmla="*/ 0 h 421"/>
                  <a:gd name="T86" fmla="*/ 0 w 1014"/>
                  <a:gd name="T87" fmla="*/ 0 h 421"/>
                  <a:gd name="T88" fmla="*/ 0 w 1014"/>
                  <a:gd name="T89" fmla="*/ 0 h 421"/>
                  <a:gd name="T90" fmla="*/ 0 w 1014"/>
                  <a:gd name="T91" fmla="*/ 0 h 421"/>
                  <a:gd name="T92" fmla="*/ 0 w 1014"/>
                  <a:gd name="T93" fmla="*/ 0 h 421"/>
                  <a:gd name="T94" fmla="*/ 0 w 1014"/>
                  <a:gd name="T95" fmla="*/ 0 h 421"/>
                  <a:gd name="T96" fmla="*/ 0 w 1014"/>
                  <a:gd name="T97" fmla="*/ 0 h 421"/>
                  <a:gd name="T98" fmla="*/ 0 w 1014"/>
                  <a:gd name="T99" fmla="*/ 0 h 421"/>
                  <a:gd name="T100" fmla="*/ 0 w 1014"/>
                  <a:gd name="T101" fmla="*/ 0 h 421"/>
                  <a:gd name="T102" fmla="*/ 0 w 1014"/>
                  <a:gd name="T103" fmla="*/ 0 h 421"/>
                  <a:gd name="T104" fmla="*/ 0 w 1014"/>
                  <a:gd name="T105" fmla="*/ 0 h 421"/>
                  <a:gd name="T106" fmla="*/ 0 w 1014"/>
                  <a:gd name="T107" fmla="*/ 0 h 421"/>
                  <a:gd name="T108" fmla="*/ 0 w 1014"/>
                  <a:gd name="T109" fmla="*/ 0 h 421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1014"/>
                  <a:gd name="T166" fmla="*/ 0 h 421"/>
                  <a:gd name="T167" fmla="*/ 1014 w 1014"/>
                  <a:gd name="T168" fmla="*/ 421 h 421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1014" h="421">
                    <a:moveTo>
                      <a:pt x="906" y="121"/>
                    </a:moveTo>
                    <a:lnTo>
                      <a:pt x="920" y="135"/>
                    </a:lnTo>
                    <a:lnTo>
                      <a:pt x="933" y="149"/>
                    </a:lnTo>
                    <a:lnTo>
                      <a:pt x="947" y="163"/>
                    </a:lnTo>
                    <a:lnTo>
                      <a:pt x="961" y="177"/>
                    </a:lnTo>
                    <a:lnTo>
                      <a:pt x="975" y="191"/>
                    </a:lnTo>
                    <a:lnTo>
                      <a:pt x="989" y="206"/>
                    </a:lnTo>
                    <a:lnTo>
                      <a:pt x="1002" y="220"/>
                    </a:lnTo>
                    <a:lnTo>
                      <a:pt x="1013" y="236"/>
                    </a:lnTo>
                    <a:lnTo>
                      <a:pt x="989" y="229"/>
                    </a:lnTo>
                    <a:lnTo>
                      <a:pt x="965" y="221"/>
                    </a:lnTo>
                    <a:lnTo>
                      <a:pt x="940" y="213"/>
                    </a:lnTo>
                    <a:lnTo>
                      <a:pt x="916" y="205"/>
                    </a:lnTo>
                    <a:lnTo>
                      <a:pt x="892" y="196"/>
                    </a:lnTo>
                    <a:lnTo>
                      <a:pt x="866" y="188"/>
                    </a:lnTo>
                    <a:lnTo>
                      <a:pt x="842" y="179"/>
                    </a:lnTo>
                    <a:lnTo>
                      <a:pt x="817" y="171"/>
                    </a:lnTo>
                    <a:lnTo>
                      <a:pt x="791" y="163"/>
                    </a:lnTo>
                    <a:lnTo>
                      <a:pt x="767" y="154"/>
                    </a:lnTo>
                    <a:lnTo>
                      <a:pt x="742" y="146"/>
                    </a:lnTo>
                    <a:lnTo>
                      <a:pt x="716" y="138"/>
                    </a:lnTo>
                    <a:lnTo>
                      <a:pt x="691" y="129"/>
                    </a:lnTo>
                    <a:lnTo>
                      <a:pt x="665" y="122"/>
                    </a:lnTo>
                    <a:lnTo>
                      <a:pt x="640" y="114"/>
                    </a:lnTo>
                    <a:lnTo>
                      <a:pt x="615" y="107"/>
                    </a:lnTo>
                    <a:lnTo>
                      <a:pt x="635" y="128"/>
                    </a:lnTo>
                    <a:lnTo>
                      <a:pt x="660" y="143"/>
                    </a:lnTo>
                    <a:lnTo>
                      <a:pt x="683" y="159"/>
                    </a:lnTo>
                    <a:lnTo>
                      <a:pt x="706" y="176"/>
                    </a:lnTo>
                    <a:lnTo>
                      <a:pt x="730" y="192"/>
                    </a:lnTo>
                    <a:lnTo>
                      <a:pt x="753" y="209"/>
                    </a:lnTo>
                    <a:lnTo>
                      <a:pt x="776" y="225"/>
                    </a:lnTo>
                    <a:lnTo>
                      <a:pt x="801" y="242"/>
                    </a:lnTo>
                    <a:lnTo>
                      <a:pt x="824" y="259"/>
                    </a:lnTo>
                    <a:lnTo>
                      <a:pt x="847" y="275"/>
                    </a:lnTo>
                    <a:lnTo>
                      <a:pt x="871" y="292"/>
                    </a:lnTo>
                    <a:lnTo>
                      <a:pt x="894" y="309"/>
                    </a:lnTo>
                    <a:lnTo>
                      <a:pt x="918" y="325"/>
                    </a:lnTo>
                    <a:lnTo>
                      <a:pt x="941" y="341"/>
                    </a:lnTo>
                    <a:lnTo>
                      <a:pt x="966" y="356"/>
                    </a:lnTo>
                    <a:lnTo>
                      <a:pt x="990" y="372"/>
                    </a:lnTo>
                    <a:lnTo>
                      <a:pt x="1014" y="387"/>
                    </a:lnTo>
                    <a:lnTo>
                      <a:pt x="1013" y="393"/>
                    </a:lnTo>
                    <a:lnTo>
                      <a:pt x="1002" y="395"/>
                    </a:lnTo>
                    <a:lnTo>
                      <a:pt x="990" y="399"/>
                    </a:lnTo>
                    <a:lnTo>
                      <a:pt x="977" y="402"/>
                    </a:lnTo>
                    <a:lnTo>
                      <a:pt x="965" y="406"/>
                    </a:lnTo>
                    <a:lnTo>
                      <a:pt x="952" y="409"/>
                    </a:lnTo>
                    <a:lnTo>
                      <a:pt x="939" y="413"/>
                    </a:lnTo>
                    <a:lnTo>
                      <a:pt x="926" y="416"/>
                    </a:lnTo>
                    <a:lnTo>
                      <a:pt x="914" y="418"/>
                    </a:lnTo>
                    <a:lnTo>
                      <a:pt x="901" y="421"/>
                    </a:lnTo>
                    <a:lnTo>
                      <a:pt x="888" y="421"/>
                    </a:lnTo>
                    <a:lnTo>
                      <a:pt x="876" y="419"/>
                    </a:lnTo>
                    <a:lnTo>
                      <a:pt x="864" y="418"/>
                    </a:lnTo>
                    <a:lnTo>
                      <a:pt x="853" y="414"/>
                    </a:lnTo>
                    <a:lnTo>
                      <a:pt x="841" y="408"/>
                    </a:lnTo>
                    <a:lnTo>
                      <a:pt x="831" y="400"/>
                    </a:lnTo>
                    <a:lnTo>
                      <a:pt x="820" y="389"/>
                    </a:lnTo>
                    <a:lnTo>
                      <a:pt x="803" y="367"/>
                    </a:lnTo>
                    <a:lnTo>
                      <a:pt x="784" y="346"/>
                    </a:lnTo>
                    <a:lnTo>
                      <a:pt x="765" y="324"/>
                    </a:lnTo>
                    <a:lnTo>
                      <a:pt x="745" y="305"/>
                    </a:lnTo>
                    <a:lnTo>
                      <a:pt x="722" y="289"/>
                    </a:lnTo>
                    <a:lnTo>
                      <a:pt x="698" y="278"/>
                    </a:lnTo>
                    <a:lnTo>
                      <a:pt x="671" y="272"/>
                    </a:lnTo>
                    <a:lnTo>
                      <a:pt x="641" y="273"/>
                    </a:lnTo>
                    <a:lnTo>
                      <a:pt x="624" y="274"/>
                    </a:lnTo>
                    <a:lnTo>
                      <a:pt x="605" y="275"/>
                    </a:lnTo>
                    <a:lnTo>
                      <a:pt x="586" y="277"/>
                    </a:lnTo>
                    <a:lnTo>
                      <a:pt x="567" y="278"/>
                    </a:lnTo>
                    <a:lnTo>
                      <a:pt x="547" y="280"/>
                    </a:lnTo>
                    <a:lnTo>
                      <a:pt x="528" y="281"/>
                    </a:lnTo>
                    <a:lnTo>
                      <a:pt x="509" y="281"/>
                    </a:lnTo>
                    <a:lnTo>
                      <a:pt x="490" y="281"/>
                    </a:lnTo>
                    <a:lnTo>
                      <a:pt x="471" y="280"/>
                    </a:lnTo>
                    <a:lnTo>
                      <a:pt x="453" y="276"/>
                    </a:lnTo>
                    <a:lnTo>
                      <a:pt x="435" y="273"/>
                    </a:lnTo>
                    <a:lnTo>
                      <a:pt x="418" y="267"/>
                    </a:lnTo>
                    <a:lnTo>
                      <a:pt x="402" y="259"/>
                    </a:lnTo>
                    <a:lnTo>
                      <a:pt x="387" y="250"/>
                    </a:lnTo>
                    <a:lnTo>
                      <a:pt x="372" y="237"/>
                    </a:lnTo>
                    <a:lnTo>
                      <a:pt x="359" y="223"/>
                    </a:lnTo>
                    <a:lnTo>
                      <a:pt x="350" y="213"/>
                    </a:lnTo>
                    <a:lnTo>
                      <a:pt x="340" y="203"/>
                    </a:lnTo>
                    <a:lnTo>
                      <a:pt x="329" y="194"/>
                    </a:lnTo>
                    <a:lnTo>
                      <a:pt x="319" y="185"/>
                    </a:lnTo>
                    <a:lnTo>
                      <a:pt x="308" y="177"/>
                    </a:lnTo>
                    <a:lnTo>
                      <a:pt x="298" y="169"/>
                    </a:lnTo>
                    <a:lnTo>
                      <a:pt x="286" y="162"/>
                    </a:lnTo>
                    <a:lnTo>
                      <a:pt x="276" y="155"/>
                    </a:lnTo>
                    <a:lnTo>
                      <a:pt x="264" y="149"/>
                    </a:lnTo>
                    <a:lnTo>
                      <a:pt x="252" y="144"/>
                    </a:lnTo>
                    <a:lnTo>
                      <a:pt x="240" y="140"/>
                    </a:lnTo>
                    <a:lnTo>
                      <a:pt x="227" y="136"/>
                    </a:lnTo>
                    <a:lnTo>
                      <a:pt x="214" y="134"/>
                    </a:lnTo>
                    <a:lnTo>
                      <a:pt x="201" y="134"/>
                    </a:lnTo>
                    <a:lnTo>
                      <a:pt x="187" y="134"/>
                    </a:lnTo>
                    <a:lnTo>
                      <a:pt x="172" y="135"/>
                    </a:lnTo>
                    <a:lnTo>
                      <a:pt x="149" y="138"/>
                    </a:lnTo>
                    <a:lnTo>
                      <a:pt x="127" y="141"/>
                    </a:lnTo>
                    <a:lnTo>
                      <a:pt x="105" y="146"/>
                    </a:lnTo>
                    <a:lnTo>
                      <a:pt x="84" y="151"/>
                    </a:lnTo>
                    <a:lnTo>
                      <a:pt x="63" y="157"/>
                    </a:lnTo>
                    <a:lnTo>
                      <a:pt x="43" y="164"/>
                    </a:lnTo>
                    <a:lnTo>
                      <a:pt x="21" y="170"/>
                    </a:lnTo>
                    <a:lnTo>
                      <a:pt x="0" y="176"/>
                    </a:lnTo>
                    <a:lnTo>
                      <a:pt x="4" y="129"/>
                    </a:lnTo>
                    <a:lnTo>
                      <a:pt x="11" y="86"/>
                    </a:lnTo>
                    <a:lnTo>
                      <a:pt x="21" y="43"/>
                    </a:lnTo>
                    <a:lnTo>
                      <a:pt x="30" y="0"/>
                    </a:lnTo>
                    <a:lnTo>
                      <a:pt x="44" y="12"/>
                    </a:lnTo>
                    <a:lnTo>
                      <a:pt x="59" y="21"/>
                    </a:lnTo>
                    <a:lnTo>
                      <a:pt x="75" y="30"/>
                    </a:lnTo>
                    <a:lnTo>
                      <a:pt x="91" y="38"/>
                    </a:lnTo>
                    <a:lnTo>
                      <a:pt x="108" y="45"/>
                    </a:lnTo>
                    <a:lnTo>
                      <a:pt x="127" y="52"/>
                    </a:lnTo>
                    <a:lnTo>
                      <a:pt x="144" y="57"/>
                    </a:lnTo>
                    <a:lnTo>
                      <a:pt x="163" y="60"/>
                    </a:lnTo>
                    <a:lnTo>
                      <a:pt x="182" y="62"/>
                    </a:lnTo>
                    <a:lnTo>
                      <a:pt x="201" y="64"/>
                    </a:lnTo>
                    <a:lnTo>
                      <a:pt x="219" y="64"/>
                    </a:lnTo>
                    <a:lnTo>
                      <a:pt x="238" y="62"/>
                    </a:lnTo>
                    <a:lnTo>
                      <a:pt x="256" y="60"/>
                    </a:lnTo>
                    <a:lnTo>
                      <a:pt x="275" y="57"/>
                    </a:lnTo>
                    <a:lnTo>
                      <a:pt x="292" y="51"/>
                    </a:lnTo>
                    <a:lnTo>
                      <a:pt x="309" y="44"/>
                    </a:lnTo>
                    <a:lnTo>
                      <a:pt x="329" y="30"/>
                    </a:lnTo>
                    <a:lnTo>
                      <a:pt x="350" y="20"/>
                    </a:lnTo>
                    <a:lnTo>
                      <a:pt x="372" y="10"/>
                    </a:lnTo>
                    <a:lnTo>
                      <a:pt x="395" y="5"/>
                    </a:lnTo>
                    <a:lnTo>
                      <a:pt x="418" y="1"/>
                    </a:lnTo>
                    <a:lnTo>
                      <a:pt x="441" y="2"/>
                    </a:lnTo>
                    <a:lnTo>
                      <a:pt x="464" y="7"/>
                    </a:lnTo>
                    <a:lnTo>
                      <a:pt x="486" y="16"/>
                    </a:lnTo>
                    <a:lnTo>
                      <a:pt x="500" y="28"/>
                    </a:lnTo>
                    <a:lnTo>
                      <a:pt x="515" y="36"/>
                    </a:lnTo>
                    <a:lnTo>
                      <a:pt x="531" y="43"/>
                    </a:lnTo>
                    <a:lnTo>
                      <a:pt x="547" y="47"/>
                    </a:lnTo>
                    <a:lnTo>
                      <a:pt x="564" y="50"/>
                    </a:lnTo>
                    <a:lnTo>
                      <a:pt x="581" y="51"/>
                    </a:lnTo>
                    <a:lnTo>
                      <a:pt x="598" y="51"/>
                    </a:lnTo>
                    <a:lnTo>
                      <a:pt x="616" y="49"/>
                    </a:lnTo>
                    <a:lnTo>
                      <a:pt x="633" y="45"/>
                    </a:lnTo>
                    <a:lnTo>
                      <a:pt x="650" y="40"/>
                    </a:lnTo>
                    <a:lnTo>
                      <a:pt x="666" y="36"/>
                    </a:lnTo>
                    <a:lnTo>
                      <a:pt x="684" y="30"/>
                    </a:lnTo>
                    <a:lnTo>
                      <a:pt x="700" y="23"/>
                    </a:lnTo>
                    <a:lnTo>
                      <a:pt x="716" y="17"/>
                    </a:lnTo>
                    <a:lnTo>
                      <a:pt x="731" y="10"/>
                    </a:lnTo>
                    <a:lnTo>
                      <a:pt x="745" y="3"/>
                    </a:lnTo>
                    <a:lnTo>
                      <a:pt x="753" y="3"/>
                    </a:lnTo>
                    <a:lnTo>
                      <a:pt x="761" y="3"/>
                    </a:lnTo>
                    <a:lnTo>
                      <a:pt x="770" y="2"/>
                    </a:lnTo>
                    <a:lnTo>
                      <a:pt x="779" y="1"/>
                    </a:lnTo>
                    <a:lnTo>
                      <a:pt x="787" y="1"/>
                    </a:lnTo>
                    <a:lnTo>
                      <a:pt x="795" y="1"/>
                    </a:lnTo>
                    <a:lnTo>
                      <a:pt x="803" y="3"/>
                    </a:lnTo>
                    <a:lnTo>
                      <a:pt x="811" y="6"/>
                    </a:lnTo>
                    <a:lnTo>
                      <a:pt x="826" y="18"/>
                    </a:lnTo>
                    <a:lnTo>
                      <a:pt x="838" y="32"/>
                    </a:lnTo>
                    <a:lnTo>
                      <a:pt x="849" y="47"/>
                    </a:lnTo>
                    <a:lnTo>
                      <a:pt x="858" y="62"/>
                    </a:lnTo>
                    <a:lnTo>
                      <a:pt x="869" y="79"/>
                    </a:lnTo>
                    <a:lnTo>
                      <a:pt x="879" y="94"/>
                    </a:lnTo>
                    <a:lnTo>
                      <a:pt x="892" y="107"/>
                    </a:lnTo>
                    <a:lnTo>
                      <a:pt x="906" y="121"/>
                    </a:lnTo>
                    <a:close/>
                  </a:path>
                </a:pathLst>
              </a:custGeom>
              <a:solidFill>
                <a:srgbClr val="7F7FFF"/>
              </a:solidFill>
              <a:ln w="3175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/>
              </a:p>
            </p:txBody>
          </p:sp>
          <p:sp>
            <p:nvSpPr>
              <p:cNvPr id="73774" name="Freeform 232"/>
              <p:cNvSpPr>
                <a:spLocks/>
              </p:cNvSpPr>
              <p:nvPr/>
            </p:nvSpPr>
            <p:spPr bwMode="auto">
              <a:xfrm>
                <a:off x="4060" y="2638"/>
                <a:ext cx="72" cy="13"/>
              </a:xfrm>
              <a:custGeom>
                <a:avLst/>
                <a:gdLst>
                  <a:gd name="T0" fmla="*/ 0 w 364"/>
                  <a:gd name="T1" fmla="*/ 0 h 65"/>
                  <a:gd name="T2" fmla="*/ 0 w 364"/>
                  <a:gd name="T3" fmla="*/ 0 h 65"/>
                  <a:gd name="T4" fmla="*/ 0 w 364"/>
                  <a:gd name="T5" fmla="*/ 0 h 65"/>
                  <a:gd name="T6" fmla="*/ 0 w 364"/>
                  <a:gd name="T7" fmla="*/ 0 h 65"/>
                  <a:gd name="T8" fmla="*/ 0 w 364"/>
                  <a:gd name="T9" fmla="*/ 0 h 65"/>
                  <a:gd name="T10" fmla="*/ 0 w 364"/>
                  <a:gd name="T11" fmla="*/ 0 h 65"/>
                  <a:gd name="T12" fmla="*/ 0 w 364"/>
                  <a:gd name="T13" fmla="*/ 0 h 65"/>
                  <a:gd name="T14" fmla="*/ 0 w 364"/>
                  <a:gd name="T15" fmla="*/ 0 h 65"/>
                  <a:gd name="T16" fmla="*/ 0 w 364"/>
                  <a:gd name="T17" fmla="*/ 0 h 65"/>
                  <a:gd name="T18" fmla="*/ 0 w 364"/>
                  <a:gd name="T19" fmla="*/ 0 h 65"/>
                  <a:gd name="T20" fmla="*/ 0 w 364"/>
                  <a:gd name="T21" fmla="*/ 0 h 65"/>
                  <a:gd name="T22" fmla="*/ 0 w 364"/>
                  <a:gd name="T23" fmla="*/ 0 h 65"/>
                  <a:gd name="T24" fmla="*/ 0 w 364"/>
                  <a:gd name="T25" fmla="*/ 0 h 65"/>
                  <a:gd name="T26" fmla="*/ 0 w 364"/>
                  <a:gd name="T27" fmla="*/ 0 h 65"/>
                  <a:gd name="T28" fmla="*/ 0 w 364"/>
                  <a:gd name="T29" fmla="*/ 0 h 65"/>
                  <a:gd name="T30" fmla="*/ 0 w 364"/>
                  <a:gd name="T31" fmla="*/ 0 h 65"/>
                  <a:gd name="T32" fmla="*/ 0 w 364"/>
                  <a:gd name="T33" fmla="*/ 0 h 65"/>
                  <a:gd name="T34" fmla="*/ 0 w 364"/>
                  <a:gd name="T35" fmla="*/ 0 h 65"/>
                  <a:gd name="T36" fmla="*/ 0 w 364"/>
                  <a:gd name="T37" fmla="*/ 0 h 65"/>
                  <a:gd name="T38" fmla="*/ 0 w 364"/>
                  <a:gd name="T39" fmla="*/ 0 h 65"/>
                  <a:gd name="T40" fmla="*/ 0 w 364"/>
                  <a:gd name="T41" fmla="*/ 0 h 65"/>
                  <a:gd name="T42" fmla="*/ 0 w 364"/>
                  <a:gd name="T43" fmla="*/ 0 h 65"/>
                  <a:gd name="T44" fmla="*/ 0 w 364"/>
                  <a:gd name="T45" fmla="*/ 0 h 65"/>
                  <a:gd name="T46" fmla="*/ 0 w 364"/>
                  <a:gd name="T47" fmla="*/ 0 h 65"/>
                  <a:gd name="T48" fmla="*/ 0 w 364"/>
                  <a:gd name="T49" fmla="*/ 0 h 65"/>
                  <a:gd name="T50" fmla="*/ 0 w 364"/>
                  <a:gd name="T51" fmla="*/ 0 h 65"/>
                  <a:gd name="T52" fmla="*/ 0 w 364"/>
                  <a:gd name="T53" fmla="*/ 0 h 65"/>
                  <a:gd name="T54" fmla="*/ 0 w 364"/>
                  <a:gd name="T55" fmla="*/ 0 h 65"/>
                  <a:gd name="T56" fmla="*/ 0 w 364"/>
                  <a:gd name="T57" fmla="*/ 0 h 65"/>
                  <a:gd name="T58" fmla="*/ 0 w 364"/>
                  <a:gd name="T59" fmla="*/ 0 h 65"/>
                  <a:gd name="T60" fmla="*/ 0 w 364"/>
                  <a:gd name="T61" fmla="*/ 0 h 65"/>
                  <a:gd name="T62" fmla="*/ 0 w 364"/>
                  <a:gd name="T63" fmla="*/ 0 h 65"/>
                  <a:gd name="T64" fmla="*/ 0 w 364"/>
                  <a:gd name="T65" fmla="*/ 0 h 65"/>
                  <a:gd name="T66" fmla="*/ 0 w 364"/>
                  <a:gd name="T67" fmla="*/ 0 h 65"/>
                  <a:gd name="T68" fmla="*/ 0 w 364"/>
                  <a:gd name="T69" fmla="*/ 0 h 65"/>
                  <a:gd name="T70" fmla="*/ 0 w 364"/>
                  <a:gd name="T71" fmla="*/ 0 h 65"/>
                  <a:gd name="T72" fmla="*/ 0 w 364"/>
                  <a:gd name="T73" fmla="*/ 0 h 65"/>
                  <a:gd name="T74" fmla="*/ 0 w 364"/>
                  <a:gd name="T75" fmla="*/ 0 h 65"/>
                  <a:gd name="T76" fmla="*/ 0 w 364"/>
                  <a:gd name="T77" fmla="*/ 0 h 65"/>
                  <a:gd name="T78" fmla="*/ 0 w 364"/>
                  <a:gd name="T79" fmla="*/ 0 h 65"/>
                  <a:gd name="T80" fmla="*/ 0 w 364"/>
                  <a:gd name="T81" fmla="*/ 0 h 65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364"/>
                  <a:gd name="T124" fmla="*/ 0 h 65"/>
                  <a:gd name="T125" fmla="*/ 364 w 364"/>
                  <a:gd name="T126" fmla="*/ 65 h 65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364" h="65">
                    <a:moveTo>
                      <a:pt x="364" y="38"/>
                    </a:moveTo>
                    <a:lnTo>
                      <a:pt x="342" y="41"/>
                    </a:lnTo>
                    <a:lnTo>
                      <a:pt x="320" y="45"/>
                    </a:lnTo>
                    <a:lnTo>
                      <a:pt x="298" y="48"/>
                    </a:lnTo>
                    <a:lnTo>
                      <a:pt x="275" y="52"/>
                    </a:lnTo>
                    <a:lnTo>
                      <a:pt x="253" y="55"/>
                    </a:lnTo>
                    <a:lnTo>
                      <a:pt x="230" y="57"/>
                    </a:lnTo>
                    <a:lnTo>
                      <a:pt x="207" y="60"/>
                    </a:lnTo>
                    <a:lnTo>
                      <a:pt x="184" y="62"/>
                    </a:lnTo>
                    <a:lnTo>
                      <a:pt x="162" y="64"/>
                    </a:lnTo>
                    <a:lnTo>
                      <a:pt x="138" y="65"/>
                    </a:lnTo>
                    <a:lnTo>
                      <a:pt x="115" y="65"/>
                    </a:lnTo>
                    <a:lnTo>
                      <a:pt x="92" y="65"/>
                    </a:lnTo>
                    <a:lnTo>
                      <a:pt x="69" y="64"/>
                    </a:lnTo>
                    <a:lnTo>
                      <a:pt x="46" y="62"/>
                    </a:lnTo>
                    <a:lnTo>
                      <a:pt x="23" y="60"/>
                    </a:lnTo>
                    <a:lnTo>
                      <a:pt x="0" y="55"/>
                    </a:lnTo>
                    <a:lnTo>
                      <a:pt x="14" y="54"/>
                    </a:lnTo>
                    <a:lnTo>
                      <a:pt x="29" y="53"/>
                    </a:lnTo>
                    <a:lnTo>
                      <a:pt x="43" y="52"/>
                    </a:lnTo>
                    <a:lnTo>
                      <a:pt x="56" y="49"/>
                    </a:lnTo>
                    <a:lnTo>
                      <a:pt x="70" y="47"/>
                    </a:lnTo>
                    <a:lnTo>
                      <a:pt x="84" y="44"/>
                    </a:lnTo>
                    <a:lnTo>
                      <a:pt x="97" y="40"/>
                    </a:lnTo>
                    <a:lnTo>
                      <a:pt x="111" y="37"/>
                    </a:lnTo>
                    <a:lnTo>
                      <a:pt x="123" y="33"/>
                    </a:lnTo>
                    <a:lnTo>
                      <a:pt x="137" y="28"/>
                    </a:lnTo>
                    <a:lnTo>
                      <a:pt x="150" y="25"/>
                    </a:lnTo>
                    <a:lnTo>
                      <a:pt x="163" y="20"/>
                    </a:lnTo>
                    <a:lnTo>
                      <a:pt x="175" y="15"/>
                    </a:lnTo>
                    <a:lnTo>
                      <a:pt x="188" y="10"/>
                    </a:lnTo>
                    <a:lnTo>
                      <a:pt x="201" y="5"/>
                    </a:lnTo>
                    <a:lnTo>
                      <a:pt x="214" y="0"/>
                    </a:lnTo>
                    <a:lnTo>
                      <a:pt x="234" y="1"/>
                    </a:lnTo>
                    <a:lnTo>
                      <a:pt x="254" y="4"/>
                    </a:lnTo>
                    <a:lnTo>
                      <a:pt x="273" y="10"/>
                    </a:lnTo>
                    <a:lnTo>
                      <a:pt x="290" y="17"/>
                    </a:lnTo>
                    <a:lnTo>
                      <a:pt x="308" y="24"/>
                    </a:lnTo>
                    <a:lnTo>
                      <a:pt x="326" y="30"/>
                    </a:lnTo>
                    <a:lnTo>
                      <a:pt x="344" y="34"/>
                    </a:lnTo>
                    <a:lnTo>
                      <a:pt x="364" y="38"/>
                    </a:lnTo>
                    <a:close/>
                  </a:path>
                </a:pathLst>
              </a:custGeom>
              <a:solidFill>
                <a:srgbClr val="005B7F"/>
              </a:solidFill>
              <a:ln w="3175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/>
              </a:p>
            </p:txBody>
          </p:sp>
          <p:sp>
            <p:nvSpPr>
              <p:cNvPr id="73775" name="Freeform 233"/>
              <p:cNvSpPr>
                <a:spLocks/>
              </p:cNvSpPr>
              <p:nvPr/>
            </p:nvSpPr>
            <p:spPr bwMode="auto">
              <a:xfrm>
                <a:off x="4406" y="2644"/>
                <a:ext cx="10" cy="23"/>
              </a:xfrm>
              <a:custGeom>
                <a:avLst/>
                <a:gdLst>
                  <a:gd name="T0" fmla="*/ 0 w 52"/>
                  <a:gd name="T1" fmla="*/ 0 h 114"/>
                  <a:gd name="T2" fmla="*/ 0 w 52"/>
                  <a:gd name="T3" fmla="*/ 0 h 114"/>
                  <a:gd name="T4" fmla="*/ 0 w 52"/>
                  <a:gd name="T5" fmla="*/ 0 h 114"/>
                  <a:gd name="T6" fmla="*/ 0 w 52"/>
                  <a:gd name="T7" fmla="*/ 0 h 114"/>
                  <a:gd name="T8" fmla="*/ 0 w 52"/>
                  <a:gd name="T9" fmla="*/ 0 h 114"/>
                  <a:gd name="T10" fmla="*/ 0 w 52"/>
                  <a:gd name="T11" fmla="*/ 0 h 114"/>
                  <a:gd name="T12" fmla="*/ 0 w 52"/>
                  <a:gd name="T13" fmla="*/ 0 h 114"/>
                  <a:gd name="T14" fmla="*/ 0 w 52"/>
                  <a:gd name="T15" fmla="*/ 0 h 114"/>
                  <a:gd name="T16" fmla="*/ 0 w 52"/>
                  <a:gd name="T17" fmla="*/ 0 h 114"/>
                  <a:gd name="T18" fmla="*/ 0 w 52"/>
                  <a:gd name="T19" fmla="*/ 0 h 114"/>
                  <a:gd name="T20" fmla="*/ 0 w 52"/>
                  <a:gd name="T21" fmla="*/ 0 h 114"/>
                  <a:gd name="T22" fmla="*/ 0 w 52"/>
                  <a:gd name="T23" fmla="*/ 0 h 114"/>
                  <a:gd name="T24" fmla="*/ 0 w 52"/>
                  <a:gd name="T25" fmla="*/ 0 h 114"/>
                  <a:gd name="T26" fmla="*/ 0 w 52"/>
                  <a:gd name="T27" fmla="*/ 0 h 114"/>
                  <a:gd name="T28" fmla="*/ 0 w 52"/>
                  <a:gd name="T29" fmla="*/ 0 h 114"/>
                  <a:gd name="T30" fmla="*/ 0 w 52"/>
                  <a:gd name="T31" fmla="*/ 0 h 114"/>
                  <a:gd name="T32" fmla="*/ 0 w 52"/>
                  <a:gd name="T33" fmla="*/ 0 h 114"/>
                  <a:gd name="T34" fmla="*/ 0 w 52"/>
                  <a:gd name="T35" fmla="*/ 0 h 114"/>
                  <a:gd name="T36" fmla="*/ 0 w 52"/>
                  <a:gd name="T37" fmla="*/ 0 h 114"/>
                  <a:gd name="T38" fmla="*/ 0 w 52"/>
                  <a:gd name="T39" fmla="*/ 0 h 114"/>
                  <a:gd name="T40" fmla="*/ 0 w 52"/>
                  <a:gd name="T41" fmla="*/ 0 h 114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52"/>
                  <a:gd name="T64" fmla="*/ 0 h 114"/>
                  <a:gd name="T65" fmla="*/ 52 w 52"/>
                  <a:gd name="T66" fmla="*/ 114 h 114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52" h="114">
                    <a:moveTo>
                      <a:pt x="17" y="114"/>
                    </a:moveTo>
                    <a:lnTo>
                      <a:pt x="10" y="114"/>
                    </a:lnTo>
                    <a:lnTo>
                      <a:pt x="5" y="110"/>
                    </a:lnTo>
                    <a:lnTo>
                      <a:pt x="3" y="104"/>
                    </a:lnTo>
                    <a:lnTo>
                      <a:pt x="0" y="99"/>
                    </a:lnTo>
                    <a:lnTo>
                      <a:pt x="1" y="84"/>
                    </a:lnTo>
                    <a:lnTo>
                      <a:pt x="4" y="70"/>
                    </a:lnTo>
                    <a:lnTo>
                      <a:pt x="11" y="58"/>
                    </a:lnTo>
                    <a:lnTo>
                      <a:pt x="18" y="46"/>
                    </a:lnTo>
                    <a:lnTo>
                      <a:pt x="26" y="35"/>
                    </a:lnTo>
                    <a:lnTo>
                      <a:pt x="36" y="23"/>
                    </a:lnTo>
                    <a:lnTo>
                      <a:pt x="44" y="12"/>
                    </a:lnTo>
                    <a:lnTo>
                      <a:pt x="52" y="0"/>
                    </a:lnTo>
                    <a:lnTo>
                      <a:pt x="52" y="15"/>
                    </a:lnTo>
                    <a:lnTo>
                      <a:pt x="52" y="30"/>
                    </a:lnTo>
                    <a:lnTo>
                      <a:pt x="49" y="45"/>
                    </a:lnTo>
                    <a:lnTo>
                      <a:pt x="45" y="60"/>
                    </a:lnTo>
                    <a:lnTo>
                      <a:pt x="40" y="75"/>
                    </a:lnTo>
                    <a:lnTo>
                      <a:pt x="33" y="89"/>
                    </a:lnTo>
                    <a:lnTo>
                      <a:pt x="26" y="102"/>
                    </a:lnTo>
                    <a:lnTo>
                      <a:pt x="17" y="114"/>
                    </a:lnTo>
                    <a:close/>
                  </a:path>
                </a:pathLst>
              </a:custGeom>
              <a:solidFill>
                <a:srgbClr val="FFFF00"/>
              </a:solidFill>
              <a:ln w="3175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/>
              </a:p>
            </p:txBody>
          </p:sp>
          <p:sp>
            <p:nvSpPr>
              <p:cNvPr id="73776" name="Freeform 234"/>
              <p:cNvSpPr>
                <a:spLocks/>
              </p:cNvSpPr>
              <p:nvPr/>
            </p:nvSpPr>
            <p:spPr bwMode="auto">
              <a:xfrm>
                <a:off x="4215" y="2644"/>
                <a:ext cx="49" cy="42"/>
              </a:xfrm>
              <a:custGeom>
                <a:avLst/>
                <a:gdLst>
                  <a:gd name="T0" fmla="*/ 0 w 248"/>
                  <a:gd name="T1" fmla="*/ 0 h 209"/>
                  <a:gd name="T2" fmla="*/ 0 w 248"/>
                  <a:gd name="T3" fmla="*/ 0 h 209"/>
                  <a:gd name="T4" fmla="*/ 0 w 248"/>
                  <a:gd name="T5" fmla="*/ 0 h 209"/>
                  <a:gd name="T6" fmla="*/ 0 w 248"/>
                  <a:gd name="T7" fmla="*/ 0 h 209"/>
                  <a:gd name="T8" fmla="*/ 0 w 248"/>
                  <a:gd name="T9" fmla="*/ 0 h 209"/>
                  <a:gd name="T10" fmla="*/ 0 w 248"/>
                  <a:gd name="T11" fmla="*/ 0 h 209"/>
                  <a:gd name="T12" fmla="*/ 0 w 248"/>
                  <a:gd name="T13" fmla="*/ 0 h 209"/>
                  <a:gd name="T14" fmla="*/ 0 w 248"/>
                  <a:gd name="T15" fmla="*/ 0 h 209"/>
                  <a:gd name="T16" fmla="*/ 0 w 248"/>
                  <a:gd name="T17" fmla="*/ 0 h 209"/>
                  <a:gd name="T18" fmla="*/ 0 w 248"/>
                  <a:gd name="T19" fmla="*/ 0 h 209"/>
                  <a:gd name="T20" fmla="*/ 0 w 248"/>
                  <a:gd name="T21" fmla="*/ 0 h 209"/>
                  <a:gd name="T22" fmla="*/ 0 w 248"/>
                  <a:gd name="T23" fmla="*/ 0 h 209"/>
                  <a:gd name="T24" fmla="*/ 0 w 248"/>
                  <a:gd name="T25" fmla="*/ 0 h 209"/>
                  <a:gd name="T26" fmla="*/ 0 w 248"/>
                  <a:gd name="T27" fmla="*/ 0 h 209"/>
                  <a:gd name="T28" fmla="*/ 0 w 248"/>
                  <a:gd name="T29" fmla="*/ 0 h 209"/>
                  <a:gd name="T30" fmla="*/ 0 w 248"/>
                  <a:gd name="T31" fmla="*/ 0 h 209"/>
                  <a:gd name="T32" fmla="*/ 0 w 248"/>
                  <a:gd name="T33" fmla="*/ 0 h 209"/>
                  <a:gd name="T34" fmla="*/ 0 w 248"/>
                  <a:gd name="T35" fmla="*/ 0 h 209"/>
                  <a:gd name="T36" fmla="*/ 0 w 248"/>
                  <a:gd name="T37" fmla="*/ 0 h 209"/>
                  <a:gd name="T38" fmla="*/ 0 w 248"/>
                  <a:gd name="T39" fmla="*/ 0 h 209"/>
                  <a:gd name="T40" fmla="*/ 0 w 248"/>
                  <a:gd name="T41" fmla="*/ 0 h 209"/>
                  <a:gd name="T42" fmla="*/ 0 w 248"/>
                  <a:gd name="T43" fmla="*/ 0 h 209"/>
                  <a:gd name="T44" fmla="*/ 0 w 248"/>
                  <a:gd name="T45" fmla="*/ 0 h 209"/>
                  <a:gd name="T46" fmla="*/ 0 w 248"/>
                  <a:gd name="T47" fmla="*/ 0 h 209"/>
                  <a:gd name="T48" fmla="*/ 0 w 248"/>
                  <a:gd name="T49" fmla="*/ 0 h 209"/>
                  <a:gd name="T50" fmla="*/ 0 w 248"/>
                  <a:gd name="T51" fmla="*/ 0 h 209"/>
                  <a:gd name="T52" fmla="*/ 0 w 248"/>
                  <a:gd name="T53" fmla="*/ 0 h 209"/>
                  <a:gd name="T54" fmla="*/ 0 w 248"/>
                  <a:gd name="T55" fmla="*/ 0 h 209"/>
                  <a:gd name="T56" fmla="*/ 0 w 248"/>
                  <a:gd name="T57" fmla="*/ 0 h 209"/>
                  <a:gd name="T58" fmla="*/ 0 w 248"/>
                  <a:gd name="T59" fmla="*/ 0 h 209"/>
                  <a:gd name="T60" fmla="*/ 0 w 248"/>
                  <a:gd name="T61" fmla="*/ 0 h 209"/>
                  <a:gd name="T62" fmla="*/ 0 w 248"/>
                  <a:gd name="T63" fmla="*/ 0 h 209"/>
                  <a:gd name="T64" fmla="*/ 0 w 248"/>
                  <a:gd name="T65" fmla="*/ 0 h 209"/>
                  <a:gd name="T66" fmla="*/ 0 w 248"/>
                  <a:gd name="T67" fmla="*/ 0 h 209"/>
                  <a:gd name="T68" fmla="*/ 0 w 248"/>
                  <a:gd name="T69" fmla="*/ 0 h 209"/>
                  <a:gd name="T70" fmla="*/ 0 w 248"/>
                  <a:gd name="T71" fmla="*/ 0 h 209"/>
                  <a:gd name="T72" fmla="*/ 0 w 248"/>
                  <a:gd name="T73" fmla="*/ 0 h 209"/>
                  <a:gd name="T74" fmla="*/ 0 w 248"/>
                  <a:gd name="T75" fmla="*/ 0 h 209"/>
                  <a:gd name="T76" fmla="*/ 0 w 248"/>
                  <a:gd name="T77" fmla="*/ 0 h 209"/>
                  <a:gd name="T78" fmla="*/ 0 w 248"/>
                  <a:gd name="T79" fmla="*/ 0 h 209"/>
                  <a:gd name="T80" fmla="*/ 0 w 248"/>
                  <a:gd name="T81" fmla="*/ 0 h 209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248"/>
                  <a:gd name="T124" fmla="*/ 0 h 209"/>
                  <a:gd name="T125" fmla="*/ 248 w 248"/>
                  <a:gd name="T126" fmla="*/ 209 h 209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248" h="209">
                    <a:moveTo>
                      <a:pt x="248" y="167"/>
                    </a:moveTo>
                    <a:lnTo>
                      <a:pt x="241" y="173"/>
                    </a:lnTo>
                    <a:lnTo>
                      <a:pt x="234" y="180"/>
                    </a:lnTo>
                    <a:lnTo>
                      <a:pt x="227" y="187"/>
                    </a:lnTo>
                    <a:lnTo>
                      <a:pt x="220" y="194"/>
                    </a:lnTo>
                    <a:lnTo>
                      <a:pt x="212" y="200"/>
                    </a:lnTo>
                    <a:lnTo>
                      <a:pt x="204" y="205"/>
                    </a:lnTo>
                    <a:lnTo>
                      <a:pt x="194" y="207"/>
                    </a:lnTo>
                    <a:lnTo>
                      <a:pt x="185" y="209"/>
                    </a:lnTo>
                    <a:lnTo>
                      <a:pt x="176" y="194"/>
                    </a:lnTo>
                    <a:lnTo>
                      <a:pt x="167" y="179"/>
                    </a:lnTo>
                    <a:lnTo>
                      <a:pt x="155" y="165"/>
                    </a:lnTo>
                    <a:lnTo>
                      <a:pt x="144" y="153"/>
                    </a:lnTo>
                    <a:lnTo>
                      <a:pt x="132" y="140"/>
                    </a:lnTo>
                    <a:lnTo>
                      <a:pt x="119" y="127"/>
                    </a:lnTo>
                    <a:lnTo>
                      <a:pt x="105" y="116"/>
                    </a:lnTo>
                    <a:lnTo>
                      <a:pt x="93" y="104"/>
                    </a:lnTo>
                    <a:lnTo>
                      <a:pt x="80" y="93"/>
                    </a:lnTo>
                    <a:lnTo>
                      <a:pt x="66" y="81"/>
                    </a:lnTo>
                    <a:lnTo>
                      <a:pt x="53" y="68"/>
                    </a:lnTo>
                    <a:lnTo>
                      <a:pt x="42" y="57"/>
                    </a:lnTo>
                    <a:lnTo>
                      <a:pt x="30" y="43"/>
                    </a:lnTo>
                    <a:lnTo>
                      <a:pt x="19" y="30"/>
                    </a:lnTo>
                    <a:lnTo>
                      <a:pt x="10" y="15"/>
                    </a:lnTo>
                    <a:lnTo>
                      <a:pt x="0" y="0"/>
                    </a:lnTo>
                    <a:lnTo>
                      <a:pt x="18" y="7"/>
                    </a:lnTo>
                    <a:lnTo>
                      <a:pt x="34" y="15"/>
                    </a:lnTo>
                    <a:lnTo>
                      <a:pt x="50" y="24"/>
                    </a:lnTo>
                    <a:lnTo>
                      <a:pt x="65" y="35"/>
                    </a:lnTo>
                    <a:lnTo>
                      <a:pt x="80" y="45"/>
                    </a:lnTo>
                    <a:lnTo>
                      <a:pt x="95" y="57"/>
                    </a:lnTo>
                    <a:lnTo>
                      <a:pt x="110" y="69"/>
                    </a:lnTo>
                    <a:lnTo>
                      <a:pt x="125" y="81"/>
                    </a:lnTo>
                    <a:lnTo>
                      <a:pt x="139" y="94"/>
                    </a:lnTo>
                    <a:lnTo>
                      <a:pt x="154" y="105"/>
                    </a:lnTo>
                    <a:lnTo>
                      <a:pt x="169" y="118"/>
                    </a:lnTo>
                    <a:lnTo>
                      <a:pt x="184" y="130"/>
                    </a:lnTo>
                    <a:lnTo>
                      <a:pt x="199" y="140"/>
                    </a:lnTo>
                    <a:lnTo>
                      <a:pt x="215" y="149"/>
                    </a:lnTo>
                    <a:lnTo>
                      <a:pt x="231" y="158"/>
                    </a:lnTo>
                    <a:lnTo>
                      <a:pt x="248" y="167"/>
                    </a:lnTo>
                    <a:close/>
                  </a:path>
                </a:pathLst>
              </a:custGeom>
              <a:solidFill>
                <a:srgbClr val="FFFF00"/>
              </a:solidFill>
              <a:ln w="3175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/>
              </a:p>
            </p:txBody>
          </p:sp>
          <p:sp>
            <p:nvSpPr>
              <p:cNvPr id="73777" name="Freeform 235"/>
              <p:cNvSpPr>
                <a:spLocks/>
              </p:cNvSpPr>
              <p:nvPr/>
            </p:nvSpPr>
            <p:spPr bwMode="auto">
              <a:xfrm>
                <a:off x="4426" y="2651"/>
                <a:ext cx="12" cy="27"/>
              </a:xfrm>
              <a:custGeom>
                <a:avLst/>
                <a:gdLst>
                  <a:gd name="T0" fmla="*/ 0 w 61"/>
                  <a:gd name="T1" fmla="*/ 0 h 138"/>
                  <a:gd name="T2" fmla="*/ 0 w 61"/>
                  <a:gd name="T3" fmla="*/ 0 h 138"/>
                  <a:gd name="T4" fmla="*/ 0 w 61"/>
                  <a:gd name="T5" fmla="*/ 0 h 138"/>
                  <a:gd name="T6" fmla="*/ 0 w 61"/>
                  <a:gd name="T7" fmla="*/ 0 h 138"/>
                  <a:gd name="T8" fmla="*/ 0 w 61"/>
                  <a:gd name="T9" fmla="*/ 0 h 138"/>
                  <a:gd name="T10" fmla="*/ 0 w 61"/>
                  <a:gd name="T11" fmla="*/ 0 h 138"/>
                  <a:gd name="T12" fmla="*/ 0 w 61"/>
                  <a:gd name="T13" fmla="*/ 0 h 138"/>
                  <a:gd name="T14" fmla="*/ 0 w 61"/>
                  <a:gd name="T15" fmla="*/ 0 h 138"/>
                  <a:gd name="T16" fmla="*/ 0 w 61"/>
                  <a:gd name="T17" fmla="*/ 0 h 138"/>
                  <a:gd name="T18" fmla="*/ 0 w 61"/>
                  <a:gd name="T19" fmla="*/ 0 h 138"/>
                  <a:gd name="T20" fmla="*/ 0 w 61"/>
                  <a:gd name="T21" fmla="*/ 0 h 138"/>
                  <a:gd name="T22" fmla="*/ 0 w 61"/>
                  <a:gd name="T23" fmla="*/ 0 h 138"/>
                  <a:gd name="T24" fmla="*/ 0 w 61"/>
                  <a:gd name="T25" fmla="*/ 0 h 138"/>
                  <a:gd name="T26" fmla="*/ 0 w 61"/>
                  <a:gd name="T27" fmla="*/ 0 h 138"/>
                  <a:gd name="T28" fmla="*/ 0 w 61"/>
                  <a:gd name="T29" fmla="*/ 0 h 138"/>
                  <a:gd name="T30" fmla="*/ 0 w 61"/>
                  <a:gd name="T31" fmla="*/ 0 h 138"/>
                  <a:gd name="T32" fmla="*/ 0 w 61"/>
                  <a:gd name="T33" fmla="*/ 0 h 138"/>
                  <a:gd name="T34" fmla="*/ 0 w 61"/>
                  <a:gd name="T35" fmla="*/ 0 h 138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61"/>
                  <a:gd name="T55" fmla="*/ 0 h 138"/>
                  <a:gd name="T56" fmla="*/ 61 w 61"/>
                  <a:gd name="T57" fmla="*/ 138 h 138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61" h="138">
                    <a:moveTo>
                      <a:pt x="61" y="138"/>
                    </a:moveTo>
                    <a:lnTo>
                      <a:pt x="53" y="133"/>
                    </a:lnTo>
                    <a:lnTo>
                      <a:pt x="45" y="130"/>
                    </a:lnTo>
                    <a:lnTo>
                      <a:pt x="37" y="125"/>
                    </a:lnTo>
                    <a:lnTo>
                      <a:pt x="29" y="121"/>
                    </a:lnTo>
                    <a:lnTo>
                      <a:pt x="21" y="115"/>
                    </a:lnTo>
                    <a:lnTo>
                      <a:pt x="14" y="109"/>
                    </a:lnTo>
                    <a:lnTo>
                      <a:pt x="7" y="102"/>
                    </a:lnTo>
                    <a:lnTo>
                      <a:pt x="1" y="94"/>
                    </a:lnTo>
                    <a:lnTo>
                      <a:pt x="0" y="80"/>
                    </a:lnTo>
                    <a:lnTo>
                      <a:pt x="3" y="67"/>
                    </a:lnTo>
                    <a:lnTo>
                      <a:pt x="6" y="56"/>
                    </a:lnTo>
                    <a:lnTo>
                      <a:pt x="12" y="44"/>
                    </a:lnTo>
                    <a:lnTo>
                      <a:pt x="18" y="34"/>
                    </a:lnTo>
                    <a:lnTo>
                      <a:pt x="23" y="22"/>
                    </a:lnTo>
                    <a:lnTo>
                      <a:pt x="30" y="12"/>
                    </a:lnTo>
                    <a:lnTo>
                      <a:pt x="35" y="0"/>
                    </a:lnTo>
                    <a:lnTo>
                      <a:pt x="61" y="138"/>
                    </a:lnTo>
                    <a:close/>
                  </a:path>
                </a:pathLst>
              </a:custGeom>
              <a:solidFill>
                <a:srgbClr val="005B7F"/>
              </a:solidFill>
              <a:ln w="3175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/>
              </a:p>
            </p:txBody>
          </p:sp>
          <p:sp>
            <p:nvSpPr>
              <p:cNvPr id="73778" name="Freeform 236"/>
              <p:cNvSpPr>
                <a:spLocks/>
              </p:cNvSpPr>
              <p:nvPr/>
            </p:nvSpPr>
            <p:spPr bwMode="auto">
              <a:xfrm>
                <a:off x="4250" y="2662"/>
                <a:ext cx="171" cy="90"/>
              </a:xfrm>
              <a:custGeom>
                <a:avLst/>
                <a:gdLst>
                  <a:gd name="T0" fmla="*/ 0 w 855"/>
                  <a:gd name="T1" fmla="*/ 0 h 446"/>
                  <a:gd name="T2" fmla="*/ 0 w 855"/>
                  <a:gd name="T3" fmla="*/ 0 h 446"/>
                  <a:gd name="T4" fmla="*/ 0 w 855"/>
                  <a:gd name="T5" fmla="*/ 0 h 446"/>
                  <a:gd name="T6" fmla="*/ 0 w 855"/>
                  <a:gd name="T7" fmla="*/ 0 h 446"/>
                  <a:gd name="T8" fmla="*/ 0 w 855"/>
                  <a:gd name="T9" fmla="*/ 0 h 446"/>
                  <a:gd name="T10" fmla="*/ 0 w 855"/>
                  <a:gd name="T11" fmla="*/ 0 h 446"/>
                  <a:gd name="T12" fmla="*/ 0 w 855"/>
                  <a:gd name="T13" fmla="*/ 0 h 446"/>
                  <a:gd name="T14" fmla="*/ 0 w 855"/>
                  <a:gd name="T15" fmla="*/ 0 h 446"/>
                  <a:gd name="T16" fmla="*/ 0 w 855"/>
                  <a:gd name="T17" fmla="*/ 0 h 446"/>
                  <a:gd name="T18" fmla="*/ 0 w 855"/>
                  <a:gd name="T19" fmla="*/ 0 h 446"/>
                  <a:gd name="T20" fmla="*/ 0 w 855"/>
                  <a:gd name="T21" fmla="*/ 0 h 446"/>
                  <a:gd name="T22" fmla="*/ 0 w 855"/>
                  <a:gd name="T23" fmla="*/ 0 h 446"/>
                  <a:gd name="T24" fmla="*/ 0 w 855"/>
                  <a:gd name="T25" fmla="*/ 0 h 446"/>
                  <a:gd name="T26" fmla="*/ 0 w 855"/>
                  <a:gd name="T27" fmla="*/ 0 h 446"/>
                  <a:gd name="T28" fmla="*/ 0 w 855"/>
                  <a:gd name="T29" fmla="*/ 0 h 446"/>
                  <a:gd name="T30" fmla="*/ 0 w 855"/>
                  <a:gd name="T31" fmla="*/ 0 h 446"/>
                  <a:gd name="T32" fmla="*/ 0 w 855"/>
                  <a:gd name="T33" fmla="*/ 0 h 446"/>
                  <a:gd name="T34" fmla="*/ 0 w 855"/>
                  <a:gd name="T35" fmla="*/ 0 h 446"/>
                  <a:gd name="T36" fmla="*/ 0 w 855"/>
                  <a:gd name="T37" fmla="*/ 0 h 446"/>
                  <a:gd name="T38" fmla="*/ 0 w 855"/>
                  <a:gd name="T39" fmla="*/ 0 h 446"/>
                  <a:gd name="T40" fmla="*/ 0 w 855"/>
                  <a:gd name="T41" fmla="*/ 0 h 446"/>
                  <a:gd name="T42" fmla="*/ 0 w 855"/>
                  <a:gd name="T43" fmla="*/ 0 h 446"/>
                  <a:gd name="T44" fmla="*/ 0 w 855"/>
                  <a:gd name="T45" fmla="*/ 0 h 446"/>
                  <a:gd name="T46" fmla="*/ 0 w 855"/>
                  <a:gd name="T47" fmla="*/ 0 h 446"/>
                  <a:gd name="T48" fmla="*/ 0 w 855"/>
                  <a:gd name="T49" fmla="*/ 0 h 446"/>
                  <a:gd name="T50" fmla="*/ 0 w 855"/>
                  <a:gd name="T51" fmla="*/ 0 h 446"/>
                  <a:gd name="T52" fmla="*/ 0 w 855"/>
                  <a:gd name="T53" fmla="*/ 0 h 446"/>
                  <a:gd name="T54" fmla="*/ 0 w 855"/>
                  <a:gd name="T55" fmla="*/ 0 h 446"/>
                  <a:gd name="T56" fmla="*/ 0 w 855"/>
                  <a:gd name="T57" fmla="*/ 0 h 446"/>
                  <a:gd name="T58" fmla="*/ 0 w 855"/>
                  <a:gd name="T59" fmla="*/ 0 h 446"/>
                  <a:gd name="T60" fmla="*/ 0 w 855"/>
                  <a:gd name="T61" fmla="*/ 0 h 446"/>
                  <a:gd name="T62" fmla="*/ 0 w 855"/>
                  <a:gd name="T63" fmla="*/ 0 h 446"/>
                  <a:gd name="T64" fmla="*/ 0 w 855"/>
                  <a:gd name="T65" fmla="*/ 0 h 446"/>
                  <a:gd name="T66" fmla="*/ 0 w 855"/>
                  <a:gd name="T67" fmla="*/ 0 h 446"/>
                  <a:gd name="T68" fmla="*/ 0 w 855"/>
                  <a:gd name="T69" fmla="*/ 0 h 446"/>
                  <a:gd name="T70" fmla="*/ 0 w 855"/>
                  <a:gd name="T71" fmla="*/ 0 h 446"/>
                  <a:gd name="T72" fmla="*/ 0 w 855"/>
                  <a:gd name="T73" fmla="*/ 0 h 44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855"/>
                  <a:gd name="T112" fmla="*/ 0 h 446"/>
                  <a:gd name="T113" fmla="*/ 855 w 855"/>
                  <a:gd name="T114" fmla="*/ 446 h 44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855" h="446">
                    <a:moveTo>
                      <a:pt x="855" y="165"/>
                    </a:moveTo>
                    <a:lnTo>
                      <a:pt x="835" y="175"/>
                    </a:lnTo>
                    <a:lnTo>
                      <a:pt x="816" y="185"/>
                    </a:lnTo>
                    <a:lnTo>
                      <a:pt x="797" y="196"/>
                    </a:lnTo>
                    <a:lnTo>
                      <a:pt x="778" y="206"/>
                    </a:lnTo>
                    <a:lnTo>
                      <a:pt x="758" y="217"/>
                    </a:lnTo>
                    <a:lnTo>
                      <a:pt x="740" y="227"/>
                    </a:lnTo>
                    <a:lnTo>
                      <a:pt x="720" y="238"/>
                    </a:lnTo>
                    <a:lnTo>
                      <a:pt x="701" y="249"/>
                    </a:lnTo>
                    <a:lnTo>
                      <a:pt x="682" y="259"/>
                    </a:lnTo>
                    <a:lnTo>
                      <a:pt x="663" y="271"/>
                    </a:lnTo>
                    <a:lnTo>
                      <a:pt x="644" y="282"/>
                    </a:lnTo>
                    <a:lnTo>
                      <a:pt x="624" y="293"/>
                    </a:lnTo>
                    <a:lnTo>
                      <a:pt x="606" y="304"/>
                    </a:lnTo>
                    <a:lnTo>
                      <a:pt x="586" y="315"/>
                    </a:lnTo>
                    <a:lnTo>
                      <a:pt x="567" y="326"/>
                    </a:lnTo>
                    <a:lnTo>
                      <a:pt x="548" y="337"/>
                    </a:lnTo>
                    <a:lnTo>
                      <a:pt x="388" y="388"/>
                    </a:lnTo>
                    <a:lnTo>
                      <a:pt x="372" y="397"/>
                    </a:lnTo>
                    <a:lnTo>
                      <a:pt x="356" y="406"/>
                    </a:lnTo>
                    <a:lnTo>
                      <a:pt x="340" y="415"/>
                    </a:lnTo>
                    <a:lnTo>
                      <a:pt x="324" y="426"/>
                    </a:lnTo>
                    <a:lnTo>
                      <a:pt x="307" y="434"/>
                    </a:lnTo>
                    <a:lnTo>
                      <a:pt x="290" y="441"/>
                    </a:lnTo>
                    <a:lnTo>
                      <a:pt x="273" y="445"/>
                    </a:lnTo>
                    <a:lnTo>
                      <a:pt x="254" y="446"/>
                    </a:lnTo>
                    <a:lnTo>
                      <a:pt x="246" y="436"/>
                    </a:lnTo>
                    <a:lnTo>
                      <a:pt x="238" y="426"/>
                    </a:lnTo>
                    <a:lnTo>
                      <a:pt x="230" y="416"/>
                    </a:lnTo>
                    <a:lnTo>
                      <a:pt x="221" y="407"/>
                    </a:lnTo>
                    <a:lnTo>
                      <a:pt x="212" y="399"/>
                    </a:lnTo>
                    <a:lnTo>
                      <a:pt x="201" y="391"/>
                    </a:lnTo>
                    <a:lnTo>
                      <a:pt x="191" y="386"/>
                    </a:lnTo>
                    <a:lnTo>
                      <a:pt x="178" y="383"/>
                    </a:lnTo>
                    <a:lnTo>
                      <a:pt x="114" y="369"/>
                    </a:lnTo>
                    <a:lnTo>
                      <a:pt x="109" y="348"/>
                    </a:lnTo>
                    <a:lnTo>
                      <a:pt x="99" y="327"/>
                    </a:lnTo>
                    <a:lnTo>
                      <a:pt x="87" y="309"/>
                    </a:lnTo>
                    <a:lnTo>
                      <a:pt x="73" y="290"/>
                    </a:lnTo>
                    <a:lnTo>
                      <a:pt x="57" y="274"/>
                    </a:lnTo>
                    <a:lnTo>
                      <a:pt x="38" y="259"/>
                    </a:lnTo>
                    <a:lnTo>
                      <a:pt x="20" y="248"/>
                    </a:lnTo>
                    <a:lnTo>
                      <a:pt x="0" y="238"/>
                    </a:lnTo>
                    <a:lnTo>
                      <a:pt x="17" y="212"/>
                    </a:lnTo>
                    <a:lnTo>
                      <a:pt x="36" y="186"/>
                    </a:lnTo>
                    <a:lnTo>
                      <a:pt x="57" y="162"/>
                    </a:lnTo>
                    <a:lnTo>
                      <a:pt x="79" y="140"/>
                    </a:lnTo>
                    <a:lnTo>
                      <a:pt x="102" y="119"/>
                    </a:lnTo>
                    <a:lnTo>
                      <a:pt x="126" y="100"/>
                    </a:lnTo>
                    <a:lnTo>
                      <a:pt x="153" y="82"/>
                    </a:lnTo>
                    <a:lnTo>
                      <a:pt x="179" y="66"/>
                    </a:lnTo>
                    <a:lnTo>
                      <a:pt x="207" y="52"/>
                    </a:lnTo>
                    <a:lnTo>
                      <a:pt x="235" y="40"/>
                    </a:lnTo>
                    <a:lnTo>
                      <a:pt x="265" y="28"/>
                    </a:lnTo>
                    <a:lnTo>
                      <a:pt x="295" y="19"/>
                    </a:lnTo>
                    <a:lnTo>
                      <a:pt x="325" y="12"/>
                    </a:lnTo>
                    <a:lnTo>
                      <a:pt x="356" y="6"/>
                    </a:lnTo>
                    <a:lnTo>
                      <a:pt x="387" y="3"/>
                    </a:lnTo>
                    <a:lnTo>
                      <a:pt x="418" y="0"/>
                    </a:lnTo>
                    <a:lnTo>
                      <a:pt x="450" y="0"/>
                    </a:lnTo>
                    <a:lnTo>
                      <a:pt x="481" y="3"/>
                    </a:lnTo>
                    <a:lnTo>
                      <a:pt x="511" y="6"/>
                    </a:lnTo>
                    <a:lnTo>
                      <a:pt x="541" y="10"/>
                    </a:lnTo>
                    <a:lnTo>
                      <a:pt x="571" y="15"/>
                    </a:lnTo>
                    <a:lnTo>
                      <a:pt x="600" y="22"/>
                    </a:lnTo>
                    <a:lnTo>
                      <a:pt x="627" y="32"/>
                    </a:lnTo>
                    <a:lnTo>
                      <a:pt x="655" y="41"/>
                    </a:lnTo>
                    <a:lnTo>
                      <a:pt x="682" y="51"/>
                    </a:lnTo>
                    <a:lnTo>
                      <a:pt x="708" y="64"/>
                    </a:lnTo>
                    <a:lnTo>
                      <a:pt x="734" y="78"/>
                    </a:lnTo>
                    <a:lnTo>
                      <a:pt x="759" y="93"/>
                    </a:lnTo>
                    <a:lnTo>
                      <a:pt x="785" y="109"/>
                    </a:lnTo>
                    <a:lnTo>
                      <a:pt x="809" y="126"/>
                    </a:lnTo>
                    <a:lnTo>
                      <a:pt x="832" y="145"/>
                    </a:lnTo>
                    <a:lnTo>
                      <a:pt x="855" y="165"/>
                    </a:lnTo>
                    <a:close/>
                  </a:path>
                </a:pathLst>
              </a:custGeom>
              <a:solidFill>
                <a:srgbClr val="FFFF00"/>
              </a:solidFill>
              <a:ln w="3175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/>
              </a:p>
            </p:txBody>
          </p:sp>
          <p:sp>
            <p:nvSpPr>
              <p:cNvPr id="73779" name="Freeform 237"/>
              <p:cNvSpPr>
                <a:spLocks/>
              </p:cNvSpPr>
              <p:nvPr/>
            </p:nvSpPr>
            <p:spPr bwMode="auto">
              <a:xfrm>
                <a:off x="4300" y="2670"/>
                <a:ext cx="88" cy="16"/>
              </a:xfrm>
              <a:custGeom>
                <a:avLst/>
                <a:gdLst>
                  <a:gd name="T0" fmla="*/ 0 w 437"/>
                  <a:gd name="T1" fmla="*/ 0 h 82"/>
                  <a:gd name="T2" fmla="*/ 0 w 437"/>
                  <a:gd name="T3" fmla="*/ 0 h 82"/>
                  <a:gd name="T4" fmla="*/ 0 w 437"/>
                  <a:gd name="T5" fmla="*/ 0 h 82"/>
                  <a:gd name="T6" fmla="*/ 0 w 437"/>
                  <a:gd name="T7" fmla="*/ 0 h 82"/>
                  <a:gd name="T8" fmla="*/ 0 w 437"/>
                  <a:gd name="T9" fmla="*/ 0 h 82"/>
                  <a:gd name="T10" fmla="*/ 0 w 437"/>
                  <a:gd name="T11" fmla="*/ 0 h 82"/>
                  <a:gd name="T12" fmla="*/ 0 w 437"/>
                  <a:gd name="T13" fmla="*/ 0 h 82"/>
                  <a:gd name="T14" fmla="*/ 0 w 437"/>
                  <a:gd name="T15" fmla="*/ 0 h 82"/>
                  <a:gd name="T16" fmla="*/ 0 w 437"/>
                  <a:gd name="T17" fmla="*/ 0 h 82"/>
                  <a:gd name="T18" fmla="*/ 0 w 437"/>
                  <a:gd name="T19" fmla="*/ 0 h 82"/>
                  <a:gd name="T20" fmla="*/ 0 w 437"/>
                  <a:gd name="T21" fmla="*/ 0 h 82"/>
                  <a:gd name="T22" fmla="*/ 0 w 437"/>
                  <a:gd name="T23" fmla="*/ 0 h 82"/>
                  <a:gd name="T24" fmla="*/ 0 w 437"/>
                  <a:gd name="T25" fmla="*/ 0 h 82"/>
                  <a:gd name="T26" fmla="*/ 0 w 437"/>
                  <a:gd name="T27" fmla="*/ 0 h 82"/>
                  <a:gd name="T28" fmla="*/ 0 w 437"/>
                  <a:gd name="T29" fmla="*/ 0 h 82"/>
                  <a:gd name="T30" fmla="*/ 0 w 437"/>
                  <a:gd name="T31" fmla="*/ 0 h 82"/>
                  <a:gd name="T32" fmla="*/ 0 w 437"/>
                  <a:gd name="T33" fmla="*/ 0 h 82"/>
                  <a:gd name="T34" fmla="*/ 0 w 437"/>
                  <a:gd name="T35" fmla="*/ 0 h 82"/>
                  <a:gd name="T36" fmla="*/ 0 w 437"/>
                  <a:gd name="T37" fmla="*/ 0 h 82"/>
                  <a:gd name="T38" fmla="*/ 0 w 437"/>
                  <a:gd name="T39" fmla="*/ 0 h 82"/>
                  <a:gd name="T40" fmla="*/ 0 w 437"/>
                  <a:gd name="T41" fmla="*/ 0 h 82"/>
                  <a:gd name="T42" fmla="*/ 0 w 437"/>
                  <a:gd name="T43" fmla="*/ 0 h 82"/>
                  <a:gd name="T44" fmla="*/ 0 w 437"/>
                  <a:gd name="T45" fmla="*/ 0 h 82"/>
                  <a:gd name="T46" fmla="*/ 0 w 437"/>
                  <a:gd name="T47" fmla="*/ 0 h 82"/>
                  <a:gd name="T48" fmla="*/ 0 w 437"/>
                  <a:gd name="T49" fmla="*/ 0 h 82"/>
                  <a:gd name="T50" fmla="*/ 0 w 437"/>
                  <a:gd name="T51" fmla="*/ 0 h 82"/>
                  <a:gd name="T52" fmla="*/ 0 w 437"/>
                  <a:gd name="T53" fmla="*/ 0 h 82"/>
                  <a:gd name="T54" fmla="*/ 0 w 437"/>
                  <a:gd name="T55" fmla="*/ 0 h 82"/>
                  <a:gd name="T56" fmla="*/ 0 w 437"/>
                  <a:gd name="T57" fmla="*/ 0 h 82"/>
                  <a:gd name="T58" fmla="*/ 0 w 437"/>
                  <a:gd name="T59" fmla="*/ 0 h 82"/>
                  <a:gd name="T60" fmla="*/ 0 w 437"/>
                  <a:gd name="T61" fmla="*/ 0 h 82"/>
                  <a:gd name="T62" fmla="*/ 0 w 437"/>
                  <a:gd name="T63" fmla="*/ 0 h 82"/>
                  <a:gd name="T64" fmla="*/ 0 w 437"/>
                  <a:gd name="T65" fmla="*/ 0 h 82"/>
                  <a:gd name="T66" fmla="*/ 0 w 437"/>
                  <a:gd name="T67" fmla="*/ 0 h 82"/>
                  <a:gd name="T68" fmla="*/ 0 w 437"/>
                  <a:gd name="T69" fmla="*/ 0 h 82"/>
                  <a:gd name="T70" fmla="*/ 0 w 437"/>
                  <a:gd name="T71" fmla="*/ 0 h 82"/>
                  <a:gd name="T72" fmla="*/ 0 w 437"/>
                  <a:gd name="T73" fmla="*/ 0 h 82"/>
                  <a:gd name="T74" fmla="*/ 0 w 437"/>
                  <a:gd name="T75" fmla="*/ 0 h 82"/>
                  <a:gd name="T76" fmla="*/ 0 w 437"/>
                  <a:gd name="T77" fmla="*/ 0 h 82"/>
                  <a:gd name="T78" fmla="*/ 0 w 437"/>
                  <a:gd name="T79" fmla="*/ 0 h 82"/>
                  <a:gd name="T80" fmla="*/ 0 w 437"/>
                  <a:gd name="T81" fmla="*/ 0 h 82"/>
                  <a:gd name="T82" fmla="*/ 0 w 437"/>
                  <a:gd name="T83" fmla="*/ 0 h 82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437"/>
                  <a:gd name="T127" fmla="*/ 0 h 82"/>
                  <a:gd name="T128" fmla="*/ 437 w 437"/>
                  <a:gd name="T129" fmla="*/ 82 h 82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437" h="82">
                    <a:moveTo>
                      <a:pt x="437" y="67"/>
                    </a:moveTo>
                    <a:lnTo>
                      <a:pt x="415" y="63"/>
                    </a:lnTo>
                    <a:lnTo>
                      <a:pt x="392" y="57"/>
                    </a:lnTo>
                    <a:lnTo>
                      <a:pt x="368" y="52"/>
                    </a:lnTo>
                    <a:lnTo>
                      <a:pt x="344" y="49"/>
                    </a:lnTo>
                    <a:lnTo>
                      <a:pt x="320" y="44"/>
                    </a:lnTo>
                    <a:lnTo>
                      <a:pt x="296" y="42"/>
                    </a:lnTo>
                    <a:lnTo>
                      <a:pt x="271" y="40"/>
                    </a:lnTo>
                    <a:lnTo>
                      <a:pt x="247" y="37"/>
                    </a:lnTo>
                    <a:lnTo>
                      <a:pt x="222" y="37"/>
                    </a:lnTo>
                    <a:lnTo>
                      <a:pt x="197" y="37"/>
                    </a:lnTo>
                    <a:lnTo>
                      <a:pt x="173" y="39"/>
                    </a:lnTo>
                    <a:lnTo>
                      <a:pt x="150" y="41"/>
                    </a:lnTo>
                    <a:lnTo>
                      <a:pt x="126" y="45"/>
                    </a:lnTo>
                    <a:lnTo>
                      <a:pt x="104" y="50"/>
                    </a:lnTo>
                    <a:lnTo>
                      <a:pt x="82" y="57"/>
                    </a:lnTo>
                    <a:lnTo>
                      <a:pt x="60" y="65"/>
                    </a:lnTo>
                    <a:lnTo>
                      <a:pt x="0" y="82"/>
                    </a:lnTo>
                    <a:lnTo>
                      <a:pt x="15" y="70"/>
                    </a:lnTo>
                    <a:lnTo>
                      <a:pt x="31" y="58"/>
                    </a:lnTo>
                    <a:lnTo>
                      <a:pt x="47" y="48"/>
                    </a:lnTo>
                    <a:lnTo>
                      <a:pt x="63" y="37"/>
                    </a:lnTo>
                    <a:lnTo>
                      <a:pt x="81" y="29"/>
                    </a:lnTo>
                    <a:lnTo>
                      <a:pt x="98" y="21"/>
                    </a:lnTo>
                    <a:lnTo>
                      <a:pt x="117" y="15"/>
                    </a:lnTo>
                    <a:lnTo>
                      <a:pt x="134" y="10"/>
                    </a:lnTo>
                    <a:lnTo>
                      <a:pt x="152" y="6"/>
                    </a:lnTo>
                    <a:lnTo>
                      <a:pt x="172" y="3"/>
                    </a:lnTo>
                    <a:lnTo>
                      <a:pt x="190" y="2"/>
                    </a:lnTo>
                    <a:lnTo>
                      <a:pt x="210" y="0"/>
                    </a:lnTo>
                    <a:lnTo>
                      <a:pt x="230" y="2"/>
                    </a:lnTo>
                    <a:lnTo>
                      <a:pt x="249" y="4"/>
                    </a:lnTo>
                    <a:lnTo>
                      <a:pt x="269" y="7"/>
                    </a:lnTo>
                    <a:lnTo>
                      <a:pt x="289" y="12"/>
                    </a:lnTo>
                    <a:lnTo>
                      <a:pt x="308" y="17"/>
                    </a:lnTo>
                    <a:lnTo>
                      <a:pt x="327" y="22"/>
                    </a:lnTo>
                    <a:lnTo>
                      <a:pt x="346" y="28"/>
                    </a:lnTo>
                    <a:lnTo>
                      <a:pt x="365" y="34"/>
                    </a:lnTo>
                    <a:lnTo>
                      <a:pt x="383" y="42"/>
                    </a:lnTo>
                    <a:lnTo>
                      <a:pt x="401" y="49"/>
                    </a:lnTo>
                    <a:lnTo>
                      <a:pt x="419" y="58"/>
                    </a:lnTo>
                    <a:lnTo>
                      <a:pt x="437" y="67"/>
                    </a:lnTo>
                    <a:close/>
                  </a:path>
                </a:pathLst>
              </a:custGeom>
              <a:solidFill>
                <a:srgbClr val="FFFFFF"/>
              </a:solidFill>
              <a:ln w="3175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/>
              </a:p>
            </p:txBody>
          </p:sp>
          <p:sp>
            <p:nvSpPr>
              <p:cNvPr id="73780" name="Freeform 238"/>
              <p:cNvSpPr>
                <a:spLocks/>
              </p:cNvSpPr>
              <p:nvPr/>
            </p:nvSpPr>
            <p:spPr bwMode="auto">
              <a:xfrm>
                <a:off x="4048" y="2671"/>
                <a:ext cx="43" cy="30"/>
              </a:xfrm>
              <a:custGeom>
                <a:avLst/>
                <a:gdLst>
                  <a:gd name="T0" fmla="*/ 0 w 215"/>
                  <a:gd name="T1" fmla="*/ 0 h 146"/>
                  <a:gd name="T2" fmla="*/ 0 w 215"/>
                  <a:gd name="T3" fmla="*/ 0 h 146"/>
                  <a:gd name="T4" fmla="*/ 0 w 215"/>
                  <a:gd name="T5" fmla="*/ 0 h 146"/>
                  <a:gd name="T6" fmla="*/ 0 w 215"/>
                  <a:gd name="T7" fmla="*/ 0 h 146"/>
                  <a:gd name="T8" fmla="*/ 0 w 215"/>
                  <a:gd name="T9" fmla="*/ 0 h 146"/>
                  <a:gd name="T10" fmla="*/ 0 w 215"/>
                  <a:gd name="T11" fmla="*/ 0 h 146"/>
                  <a:gd name="T12" fmla="*/ 0 w 215"/>
                  <a:gd name="T13" fmla="*/ 0 h 146"/>
                  <a:gd name="T14" fmla="*/ 0 w 215"/>
                  <a:gd name="T15" fmla="*/ 0 h 146"/>
                  <a:gd name="T16" fmla="*/ 0 w 215"/>
                  <a:gd name="T17" fmla="*/ 0 h 146"/>
                  <a:gd name="T18" fmla="*/ 0 w 215"/>
                  <a:gd name="T19" fmla="*/ 0 h 146"/>
                  <a:gd name="T20" fmla="*/ 0 w 215"/>
                  <a:gd name="T21" fmla="*/ 0 h 146"/>
                  <a:gd name="T22" fmla="*/ 0 w 215"/>
                  <a:gd name="T23" fmla="*/ 0 h 146"/>
                  <a:gd name="T24" fmla="*/ 0 w 215"/>
                  <a:gd name="T25" fmla="*/ 0 h 146"/>
                  <a:gd name="T26" fmla="*/ 0 w 215"/>
                  <a:gd name="T27" fmla="*/ 0 h 146"/>
                  <a:gd name="T28" fmla="*/ 0 w 215"/>
                  <a:gd name="T29" fmla="*/ 0 h 146"/>
                  <a:gd name="T30" fmla="*/ 0 w 215"/>
                  <a:gd name="T31" fmla="*/ 0 h 146"/>
                  <a:gd name="T32" fmla="*/ 0 w 215"/>
                  <a:gd name="T33" fmla="*/ 0 h 146"/>
                  <a:gd name="T34" fmla="*/ 0 w 215"/>
                  <a:gd name="T35" fmla="*/ 0 h 146"/>
                  <a:gd name="T36" fmla="*/ 0 w 215"/>
                  <a:gd name="T37" fmla="*/ 0 h 146"/>
                  <a:gd name="T38" fmla="*/ 0 w 215"/>
                  <a:gd name="T39" fmla="*/ 0 h 146"/>
                  <a:gd name="T40" fmla="*/ 0 w 215"/>
                  <a:gd name="T41" fmla="*/ 0 h 146"/>
                  <a:gd name="T42" fmla="*/ 0 w 215"/>
                  <a:gd name="T43" fmla="*/ 0 h 146"/>
                  <a:gd name="T44" fmla="*/ 0 w 215"/>
                  <a:gd name="T45" fmla="*/ 0 h 146"/>
                  <a:gd name="T46" fmla="*/ 0 w 215"/>
                  <a:gd name="T47" fmla="*/ 0 h 146"/>
                  <a:gd name="T48" fmla="*/ 0 w 215"/>
                  <a:gd name="T49" fmla="*/ 0 h 146"/>
                  <a:gd name="T50" fmla="*/ 0 w 215"/>
                  <a:gd name="T51" fmla="*/ 0 h 146"/>
                  <a:gd name="T52" fmla="*/ 0 w 215"/>
                  <a:gd name="T53" fmla="*/ 0 h 146"/>
                  <a:gd name="T54" fmla="*/ 0 w 215"/>
                  <a:gd name="T55" fmla="*/ 0 h 146"/>
                  <a:gd name="T56" fmla="*/ 0 w 215"/>
                  <a:gd name="T57" fmla="*/ 0 h 146"/>
                  <a:gd name="T58" fmla="*/ 0 w 215"/>
                  <a:gd name="T59" fmla="*/ 0 h 146"/>
                  <a:gd name="T60" fmla="*/ 0 w 215"/>
                  <a:gd name="T61" fmla="*/ 0 h 146"/>
                  <a:gd name="T62" fmla="*/ 0 w 215"/>
                  <a:gd name="T63" fmla="*/ 0 h 146"/>
                  <a:gd name="T64" fmla="*/ 0 w 215"/>
                  <a:gd name="T65" fmla="*/ 0 h 146"/>
                  <a:gd name="T66" fmla="*/ 0 w 215"/>
                  <a:gd name="T67" fmla="*/ 0 h 146"/>
                  <a:gd name="T68" fmla="*/ 0 w 215"/>
                  <a:gd name="T69" fmla="*/ 0 h 146"/>
                  <a:gd name="T70" fmla="*/ 0 w 215"/>
                  <a:gd name="T71" fmla="*/ 0 h 146"/>
                  <a:gd name="T72" fmla="*/ 0 w 215"/>
                  <a:gd name="T73" fmla="*/ 0 h 146"/>
                  <a:gd name="T74" fmla="*/ 0 w 215"/>
                  <a:gd name="T75" fmla="*/ 0 h 146"/>
                  <a:gd name="T76" fmla="*/ 0 w 215"/>
                  <a:gd name="T77" fmla="*/ 0 h 146"/>
                  <a:gd name="T78" fmla="*/ 0 w 215"/>
                  <a:gd name="T79" fmla="*/ 0 h 146"/>
                  <a:gd name="T80" fmla="*/ 0 w 215"/>
                  <a:gd name="T81" fmla="*/ 0 h 146"/>
                  <a:gd name="T82" fmla="*/ 0 w 215"/>
                  <a:gd name="T83" fmla="*/ 0 h 146"/>
                  <a:gd name="T84" fmla="*/ 0 w 215"/>
                  <a:gd name="T85" fmla="*/ 0 h 146"/>
                  <a:gd name="T86" fmla="*/ 0 w 215"/>
                  <a:gd name="T87" fmla="*/ 0 h 146"/>
                  <a:gd name="T88" fmla="*/ 0 w 215"/>
                  <a:gd name="T89" fmla="*/ 0 h 146"/>
                  <a:gd name="T90" fmla="*/ 0 w 215"/>
                  <a:gd name="T91" fmla="*/ 0 h 146"/>
                  <a:gd name="T92" fmla="*/ 0 w 215"/>
                  <a:gd name="T93" fmla="*/ 0 h 146"/>
                  <a:gd name="T94" fmla="*/ 0 w 215"/>
                  <a:gd name="T95" fmla="*/ 0 h 146"/>
                  <a:gd name="T96" fmla="*/ 0 w 215"/>
                  <a:gd name="T97" fmla="*/ 0 h 14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215"/>
                  <a:gd name="T148" fmla="*/ 0 h 146"/>
                  <a:gd name="T149" fmla="*/ 215 w 215"/>
                  <a:gd name="T150" fmla="*/ 146 h 146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215" h="146">
                    <a:moveTo>
                      <a:pt x="215" y="99"/>
                    </a:moveTo>
                    <a:lnTo>
                      <a:pt x="207" y="96"/>
                    </a:lnTo>
                    <a:lnTo>
                      <a:pt x="198" y="94"/>
                    </a:lnTo>
                    <a:lnTo>
                      <a:pt x="189" y="93"/>
                    </a:lnTo>
                    <a:lnTo>
                      <a:pt x="179" y="91"/>
                    </a:lnTo>
                    <a:lnTo>
                      <a:pt x="170" y="91"/>
                    </a:lnTo>
                    <a:lnTo>
                      <a:pt x="159" y="91"/>
                    </a:lnTo>
                    <a:lnTo>
                      <a:pt x="149" y="92"/>
                    </a:lnTo>
                    <a:lnTo>
                      <a:pt x="140" y="94"/>
                    </a:lnTo>
                    <a:lnTo>
                      <a:pt x="130" y="98"/>
                    </a:lnTo>
                    <a:lnTo>
                      <a:pt x="120" y="103"/>
                    </a:lnTo>
                    <a:lnTo>
                      <a:pt x="112" y="109"/>
                    </a:lnTo>
                    <a:lnTo>
                      <a:pt x="103" y="116"/>
                    </a:lnTo>
                    <a:lnTo>
                      <a:pt x="94" y="123"/>
                    </a:lnTo>
                    <a:lnTo>
                      <a:pt x="86" y="130"/>
                    </a:lnTo>
                    <a:lnTo>
                      <a:pt x="78" y="138"/>
                    </a:lnTo>
                    <a:lnTo>
                      <a:pt x="70" y="146"/>
                    </a:lnTo>
                    <a:lnTo>
                      <a:pt x="69" y="133"/>
                    </a:lnTo>
                    <a:lnTo>
                      <a:pt x="69" y="121"/>
                    </a:lnTo>
                    <a:lnTo>
                      <a:pt x="71" y="108"/>
                    </a:lnTo>
                    <a:lnTo>
                      <a:pt x="75" y="96"/>
                    </a:lnTo>
                    <a:lnTo>
                      <a:pt x="81" y="85"/>
                    </a:lnTo>
                    <a:lnTo>
                      <a:pt x="86" y="74"/>
                    </a:lnTo>
                    <a:lnTo>
                      <a:pt x="93" y="64"/>
                    </a:lnTo>
                    <a:lnTo>
                      <a:pt x="101" y="54"/>
                    </a:lnTo>
                    <a:lnTo>
                      <a:pt x="89" y="51"/>
                    </a:lnTo>
                    <a:lnTo>
                      <a:pt x="76" y="49"/>
                    </a:lnTo>
                    <a:lnTo>
                      <a:pt x="63" y="49"/>
                    </a:lnTo>
                    <a:lnTo>
                      <a:pt x="49" y="49"/>
                    </a:lnTo>
                    <a:lnTo>
                      <a:pt x="36" y="49"/>
                    </a:lnTo>
                    <a:lnTo>
                      <a:pt x="23" y="48"/>
                    </a:lnTo>
                    <a:lnTo>
                      <a:pt x="11" y="44"/>
                    </a:lnTo>
                    <a:lnTo>
                      <a:pt x="0" y="40"/>
                    </a:lnTo>
                    <a:lnTo>
                      <a:pt x="10" y="28"/>
                    </a:lnTo>
                    <a:lnTo>
                      <a:pt x="21" y="19"/>
                    </a:lnTo>
                    <a:lnTo>
                      <a:pt x="33" y="12"/>
                    </a:lnTo>
                    <a:lnTo>
                      <a:pt x="47" y="5"/>
                    </a:lnTo>
                    <a:lnTo>
                      <a:pt x="61" y="2"/>
                    </a:lnTo>
                    <a:lnTo>
                      <a:pt x="76" y="0"/>
                    </a:lnTo>
                    <a:lnTo>
                      <a:pt x="91" y="2"/>
                    </a:lnTo>
                    <a:lnTo>
                      <a:pt x="106" y="6"/>
                    </a:lnTo>
                    <a:lnTo>
                      <a:pt x="121" y="14"/>
                    </a:lnTo>
                    <a:lnTo>
                      <a:pt x="137" y="22"/>
                    </a:lnTo>
                    <a:lnTo>
                      <a:pt x="151" y="33"/>
                    </a:lnTo>
                    <a:lnTo>
                      <a:pt x="166" y="43"/>
                    </a:lnTo>
                    <a:lnTo>
                      <a:pt x="180" y="56"/>
                    </a:lnTo>
                    <a:lnTo>
                      <a:pt x="193" y="70"/>
                    </a:lnTo>
                    <a:lnTo>
                      <a:pt x="204" y="84"/>
                    </a:lnTo>
                    <a:lnTo>
                      <a:pt x="215" y="99"/>
                    </a:lnTo>
                    <a:close/>
                  </a:path>
                </a:pathLst>
              </a:custGeom>
              <a:solidFill>
                <a:srgbClr val="7FFFBF"/>
              </a:solidFill>
              <a:ln w="3175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/>
              </a:p>
            </p:txBody>
          </p:sp>
          <p:sp>
            <p:nvSpPr>
              <p:cNvPr id="73781" name="Freeform 239"/>
              <p:cNvSpPr>
                <a:spLocks/>
              </p:cNvSpPr>
              <p:nvPr/>
            </p:nvSpPr>
            <p:spPr bwMode="auto">
              <a:xfrm>
                <a:off x="4030" y="2680"/>
                <a:ext cx="6" cy="9"/>
              </a:xfrm>
              <a:custGeom>
                <a:avLst/>
                <a:gdLst>
                  <a:gd name="T0" fmla="*/ 0 w 30"/>
                  <a:gd name="T1" fmla="*/ 0 h 45"/>
                  <a:gd name="T2" fmla="*/ 0 w 30"/>
                  <a:gd name="T3" fmla="*/ 0 h 45"/>
                  <a:gd name="T4" fmla="*/ 0 w 30"/>
                  <a:gd name="T5" fmla="*/ 0 h 45"/>
                  <a:gd name="T6" fmla="*/ 0 w 30"/>
                  <a:gd name="T7" fmla="*/ 0 h 45"/>
                  <a:gd name="T8" fmla="*/ 0 w 30"/>
                  <a:gd name="T9" fmla="*/ 0 h 45"/>
                  <a:gd name="T10" fmla="*/ 0 w 30"/>
                  <a:gd name="T11" fmla="*/ 0 h 45"/>
                  <a:gd name="T12" fmla="*/ 0 w 30"/>
                  <a:gd name="T13" fmla="*/ 0 h 45"/>
                  <a:gd name="T14" fmla="*/ 0 w 30"/>
                  <a:gd name="T15" fmla="*/ 0 h 45"/>
                  <a:gd name="T16" fmla="*/ 0 w 30"/>
                  <a:gd name="T17" fmla="*/ 0 h 45"/>
                  <a:gd name="T18" fmla="*/ 0 w 30"/>
                  <a:gd name="T19" fmla="*/ 0 h 45"/>
                  <a:gd name="T20" fmla="*/ 0 w 30"/>
                  <a:gd name="T21" fmla="*/ 0 h 45"/>
                  <a:gd name="T22" fmla="*/ 0 w 30"/>
                  <a:gd name="T23" fmla="*/ 0 h 45"/>
                  <a:gd name="T24" fmla="*/ 0 w 30"/>
                  <a:gd name="T25" fmla="*/ 0 h 45"/>
                  <a:gd name="T26" fmla="*/ 0 w 30"/>
                  <a:gd name="T27" fmla="*/ 0 h 45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30"/>
                  <a:gd name="T43" fmla="*/ 0 h 45"/>
                  <a:gd name="T44" fmla="*/ 30 w 30"/>
                  <a:gd name="T45" fmla="*/ 45 h 45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30" h="45">
                    <a:moveTo>
                      <a:pt x="30" y="25"/>
                    </a:moveTo>
                    <a:lnTo>
                      <a:pt x="29" y="32"/>
                    </a:lnTo>
                    <a:lnTo>
                      <a:pt x="25" y="38"/>
                    </a:lnTo>
                    <a:lnTo>
                      <a:pt x="20" y="43"/>
                    </a:lnTo>
                    <a:lnTo>
                      <a:pt x="13" y="45"/>
                    </a:lnTo>
                    <a:lnTo>
                      <a:pt x="7" y="44"/>
                    </a:lnTo>
                    <a:lnTo>
                      <a:pt x="3" y="40"/>
                    </a:lnTo>
                    <a:lnTo>
                      <a:pt x="1" y="36"/>
                    </a:lnTo>
                    <a:lnTo>
                      <a:pt x="0" y="31"/>
                    </a:lnTo>
                    <a:lnTo>
                      <a:pt x="10" y="0"/>
                    </a:lnTo>
                    <a:lnTo>
                      <a:pt x="17" y="5"/>
                    </a:lnTo>
                    <a:lnTo>
                      <a:pt x="23" y="10"/>
                    </a:lnTo>
                    <a:lnTo>
                      <a:pt x="28" y="17"/>
                    </a:lnTo>
                    <a:lnTo>
                      <a:pt x="30" y="25"/>
                    </a:lnTo>
                    <a:close/>
                  </a:path>
                </a:pathLst>
              </a:custGeom>
              <a:solidFill>
                <a:srgbClr val="7FFFBF"/>
              </a:solidFill>
              <a:ln w="3175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/>
              </a:p>
            </p:txBody>
          </p:sp>
          <p:sp>
            <p:nvSpPr>
              <p:cNvPr id="73782" name="Freeform 240"/>
              <p:cNvSpPr>
                <a:spLocks/>
              </p:cNvSpPr>
              <p:nvPr/>
            </p:nvSpPr>
            <p:spPr bwMode="auto">
              <a:xfrm>
                <a:off x="4280" y="2685"/>
                <a:ext cx="9" cy="16"/>
              </a:xfrm>
              <a:custGeom>
                <a:avLst/>
                <a:gdLst>
                  <a:gd name="T0" fmla="*/ 0 w 45"/>
                  <a:gd name="T1" fmla="*/ 0 h 78"/>
                  <a:gd name="T2" fmla="*/ 0 w 45"/>
                  <a:gd name="T3" fmla="*/ 0 h 78"/>
                  <a:gd name="T4" fmla="*/ 0 w 45"/>
                  <a:gd name="T5" fmla="*/ 0 h 78"/>
                  <a:gd name="T6" fmla="*/ 0 w 45"/>
                  <a:gd name="T7" fmla="*/ 0 h 78"/>
                  <a:gd name="T8" fmla="*/ 0 w 45"/>
                  <a:gd name="T9" fmla="*/ 0 h 78"/>
                  <a:gd name="T10" fmla="*/ 0 w 45"/>
                  <a:gd name="T11" fmla="*/ 0 h 78"/>
                  <a:gd name="T12" fmla="*/ 0 w 45"/>
                  <a:gd name="T13" fmla="*/ 0 h 78"/>
                  <a:gd name="T14" fmla="*/ 0 w 45"/>
                  <a:gd name="T15" fmla="*/ 0 h 78"/>
                  <a:gd name="T16" fmla="*/ 0 w 45"/>
                  <a:gd name="T17" fmla="*/ 0 h 78"/>
                  <a:gd name="T18" fmla="*/ 0 w 45"/>
                  <a:gd name="T19" fmla="*/ 0 h 78"/>
                  <a:gd name="T20" fmla="*/ 0 w 45"/>
                  <a:gd name="T21" fmla="*/ 0 h 78"/>
                  <a:gd name="T22" fmla="*/ 0 w 45"/>
                  <a:gd name="T23" fmla="*/ 0 h 78"/>
                  <a:gd name="T24" fmla="*/ 0 w 45"/>
                  <a:gd name="T25" fmla="*/ 0 h 78"/>
                  <a:gd name="T26" fmla="*/ 0 w 45"/>
                  <a:gd name="T27" fmla="*/ 0 h 78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45"/>
                  <a:gd name="T43" fmla="*/ 0 h 78"/>
                  <a:gd name="T44" fmla="*/ 45 w 45"/>
                  <a:gd name="T45" fmla="*/ 78 h 78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45" h="78">
                    <a:moveTo>
                      <a:pt x="8" y="78"/>
                    </a:moveTo>
                    <a:lnTo>
                      <a:pt x="2" y="68"/>
                    </a:lnTo>
                    <a:lnTo>
                      <a:pt x="0" y="55"/>
                    </a:lnTo>
                    <a:lnTo>
                      <a:pt x="2" y="41"/>
                    </a:lnTo>
                    <a:lnTo>
                      <a:pt x="7" y="30"/>
                    </a:lnTo>
                    <a:lnTo>
                      <a:pt x="39" y="0"/>
                    </a:lnTo>
                    <a:lnTo>
                      <a:pt x="44" y="11"/>
                    </a:lnTo>
                    <a:lnTo>
                      <a:pt x="45" y="23"/>
                    </a:lnTo>
                    <a:lnTo>
                      <a:pt x="43" y="33"/>
                    </a:lnTo>
                    <a:lnTo>
                      <a:pt x="38" y="43"/>
                    </a:lnTo>
                    <a:lnTo>
                      <a:pt x="31" y="53"/>
                    </a:lnTo>
                    <a:lnTo>
                      <a:pt x="23" y="61"/>
                    </a:lnTo>
                    <a:lnTo>
                      <a:pt x="15" y="70"/>
                    </a:lnTo>
                    <a:lnTo>
                      <a:pt x="8" y="78"/>
                    </a:lnTo>
                    <a:close/>
                  </a:path>
                </a:pathLst>
              </a:custGeom>
              <a:solidFill>
                <a:srgbClr val="FFFFFF"/>
              </a:solidFill>
              <a:ln w="3175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/>
              </a:p>
            </p:txBody>
          </p:sp>
          <p:sp>
            <p:nvSpPr>
              <p:cNvPr id="73783" name="Freeform 241"/>
              <p:cNvSpPr>
                <a:spLocks/>
              </p:cNvSpPr>
              <p:nvPr/>
            </p:nvSpPr>
            <p:spPr bwMode="auto">
              <a:xfrm>
                <a:off x="4366" y="2688"/>
                <a:ext cx="30" cy="6"/>
              </a:xfrm>
              <a:custGeom>
                <a:avLst/>
                <a:gdLst>
                  <a:gd name="T0" fmla="*/ 0 w 150"/>
                  <a:gd name="T1" fmla="*/ 0 h 30"/>
                  <a:gd name="T2" fmla="*/ 0 w 150"/>
                  <a:gd name="T3" fmla="*/ 0 h 30"/>
                  <a:gd name="T4" fmla="*/ 0 w 150"/>
                  <a:gd name="T5" fmla="*/ 0 h 30"/>
                  <a:gd name="T6" fmla="*/ 0 w 150"/>
                  <a:gd name="T7" fmla="*/ 0 h 30"/>
                  <a:gd name="T8" fmla="*/ 0 w 150"/>
                  <a:gd name="T9" fmla="*/ 0 h 30"/>
                  <a:gd name="T10" fmla="*/ 0 w 150"/>
                  <a:gd name="T11" fmla="*/ 0 h 30"/>
                  <a:gd name="T12" fmla="*/ 0 w 150"/>
                  <a:gd name="T13" fmla="*/ 0 h 30"/>
                  <a:gd name="T14" fmla="*/ 0 w 150"/>
                  <a:gd name="T15" fmla="*/ 0 h 30"/>
                  <a:gd name="T16" fmla="*/ 0 w 150"/>
                  <a:gd name="T17" fmla="*/ 0 h 30"/>
                  <a:gd name="T18" fmla="*/ 0 w 150"/>
                  <a:gd name="T19" fmla="*/ 0 h 30"/>
                  <a:gd name="T20" fmla="*/ 0 w 150"/>
                  <a:gd name="T21" fmla="*/ 0 h 30"/>
                  <a:gd name="T22" fmla="*/ 0 w 150"/>
                  <a:gd name="T23" fmla="*/ 0 h 30"/>
                  <a:gd name="T24" fmla="*/ 0 w 150"/>
                  <a:gd name="T25" fmla="*/ 0 h 30"/>
                  <a:gd name="T26" fmla="*/ 0 w 150"/>
                  <a:gd name="T27" fmla="*/ 0 h 30"/>
                  <a:gd name="T28" fmla="*/ 0 w 150"/>
                  <a:gd name="T29" fmla="*/ 0 h 30"/>
                  <a:gd name="T30" fmla="*/ 0 w 150"/>
                  <a:gd name="T31" fmla="*/ 0 h 30"/>
                  <a:gd name="T32" fmla="*/ 0 w 150"/>
                  <a:gd name="T33" fmla="*/ 0 h 30"/>
                  <a:gd name="T34" fmla="*/ 0 w 150"/>
                  <a:gd name="T35" fmla="*/ 0 h 30"/>
                  <a:gd name="T36" fmla="*/ 0 w 150"/>
                  <a:gd name="T37" fmla="*/ 0 h 30"/>
                  <a:gd name="T38" fmla="*/ 0 w 150"/>
                  <a:gd name="T39" fmla="*/ 0 h 30"/>
                  <a:gd name="T40" fmla="*/ 0 w 150"/>
                  <a:gd name="T41" fmla="*/ 0 h 30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150"/>
                  <a:gd name="T64" fmla="*/ 0 h 30"/>
                  <a:gd name="T65" fmla="*/ 150 w 150"/>
                  <a:gd name="T66" fmla="*/ 30 h 30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150" h="30">
                    <a:moveTo>
                      <a:pt x="150" y="4"/>
                    </a:moveTo>
                    <a:lnTo>
                      <a:pt x="144" y="13"/>
                    </a:lnTo>
                    <a:lnTo>
                      <a:pt x="136" y="18"/>
                    </a:lnTo>
                    <a:lnTo>
                      <a:pt x="127" y="24"/>
                    </a:lnTo>
                    <a:lnTo>
                      <a:pt x="118" y="30"/>
                    </a:lnTo>
                    <a:lnTo>
                      <a:pt x="103" y="29"/>
                    </a:lnTo>
                    <a:lnTo>
                      <a:pt x="89" y="28"/>
                    </a:lnTo>
                    <a:lnTo>
                      <a:pt x="74" y="25"/>
                    </a:lnTo>
                    <a:lnTo>
                      <a:pt x="59" y="22"/>
                    </a:lnTo>
                    <a:lnTo>
                      <a:pt x="44" y="18"/>
                    </a:lnTo>
                    <a:lnTo>
                      <a:pt x="30" y="14"/>
                    </a:lnTo>
                    <a:lnTo>
                      <a:pt x="15" y="10"/>
                    </a:lnTo>
                    <a:lnTo>
                      <a:pt x="0" y="7"/>
                    </a:lnTo>
                    <a:lnTo>
                      <a:pt x="16" y="4"/>
                    </a:lnTo>
                    <a:lnTo>
                      <a:pt x="33" y="3"/>
                    </a:lnTo>
                    <a:lnTo>
                      <a:pt x="53" y="1"/>
                    </a:lnTo>
                    <a:lnTo>
                      <a:pt x="72" y="0"/>
                    </a:lnTo>
                    <a:lnTo>
                      <a:pt x="91" y="0"/>
                    </a:lnTo>
                    <a:lnTo>
                      <a:pt x="112" y="0"/>
                    </a:lnTo>
                    <a:lnTo>
                      <a:pt x="132" y="1"/>
                    </a:lnTo>
                    <a:lnTo>
                      <a:pt x="150" y="4"/>
                    </a:lnTo>
                    <a:close/>
                  </a:path>
                </a:pathLst>
              </a:custGeom>
              <a:solidFill>
                <a:srgbClr val="FFFFFF"/>
              </a:solidFill>
              <a:ln w="3175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/>
              </a:p>
            </p:txBody>
          </p:sp>
          <p:sp>
            <p:nvSpPr>
              <p:cNvPr id="73784" name="Freeform 242"/>
              <p:cNvSpPr>
                <a:spLocks/>
              </p:cNvSpPr>
              <p:nvPr/>
            </p:nvSpPr>
            <p:spPr bwMode="auto">
              <a:xfrm>
                <a:off x="4216" y="2686"/>
                <a:ext cx="22" cy="10"/>
              </a:xfrm>
              <a:custGeom>
                <a:avLst/>
                <a:gdLst>
                  <a:gd name="T0" fmla="*/ 0 w 106"/>
                  <a:gd name="T1" fmla="*/ 0 h 51"/>
                  <a:gd name="T2" fmla="*/ 0 w 106"/>
                  <a:gd name="T3" fmla="*/ 0 h 51"/>
                  <a:gd name="T4" fmla="*/ 0 w 106"/>
                  <a:gd name="T5" fmla="*/ 0 h 51"/>
                  <a:gd name="T6" fmla="*/ 0 w 106"/>
                  <a:gd name="T7" fmla="*/ 0 h 51"/>
                  <a:gd name="T8" fmla="*/ 0 w 106"/>
                  <a:gd name="T9" fmla="*/ 0 h 51"/>
                  <a:gd name="T10" fmla="*/ 0 w 106"/>
                  <a:gd name="T11" fmla="*/ 0 h 51"/>
                  <a:gd name="T12" fmla="*/ 0 w 106"/>
                  <a:gd name="T13" fmla="*/ 0 h 51"/>
                  <a:gd name="T14" fmla="*/ 0 w 106"/>
                  <a:gd name="T15" fmla="*/ 0 h 51"/>
                  <a:gd name="T16" fmla="*/ 0 w 106"/>
                  <a:gd name="T17" fmla="*/ 0 h 51"/>
                  <a:gd name="T18" fmla="*/ 0 w 106"/>
                  <a:gd name="T19" fmla="*/ 0 h 51"/>
                  <a:gd name="T20" fmla="*/ 0 w 106"/>
                  <a:gd name="T21" fmla="*/ 0 h 51"/>
                  <a:gd name="T22" fmla="*/ 0 w 106"/>
                  <a:gd name="T23" fmla="*/ 0 h 51"/>
                  <a:gd name="T24" fmla="*/ 0 w 106"/>
                  <a:gd name="T25" fmla="*/ 0 h 51"/>
                  <a:gd name="T26" fmla="*/ 0 w 106"/>
                  <a:gd name="T27" fmla="*/ 0 h 51"/>
                  <a:gd name="T28" fmla="*/ 0 w 106"/>
                  <a:gd name="T29" fmla="*/ 0 h 51"/>
                  <a:gd name="T30" fmla="*/ 0 w 106"/>
                  <a:gd name="T31" fmla="*/ 0 h 51"/>
                  <a:gd name="T32" fmla="*/ 0 w 106"/>
                  <a:gd name="T33" fmla="*/ 0 h 51"/>
                  <a:gd name="T34" fmla="*/ 0 w 106"/>
                  <a:gd name="T35" fmla="*/ 0 h 51"/>
                  <a:gd name="T36" fmla="*/ 0 w 106"/>
                  <a:gd name="T37" fmla="*/ 0 h 51"/>
                  <a:gd name="T38" fmla="*/ 0 w 106"/>
                  <a:gd name="T39" fmla="*/ 0 h 51"/>
                  <a:gd name="T40" fmla="*/ 0 w 106"/>
                  <a:gd name="T41" fmla="*/ 0 h 51"/>
                  <a:gd name="T42" fmla="*/ 0 w 106"/>
                  <a:gd name="T43" fmla="*/ 0 h 51"/>
                  <a:gd name="T44" fmla="*/ 0 w 106"/>
                  <a:gd name="T45" fmla="*/ 0 h 51"/>
                  <a:gd name="T46" fmla="*/ 0 w 106"/>
                  <a:gd name="T47" fmla="*/ 0 h 51"/>
                  <a:gd name="T48" fmla="*/ 0 w 106"/>
                  <a:gd name="T49" fmla="*/ 0 h 51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106"/>
                  <a:gd name="T76" fmla="*/ 0 h 51"/>
                  <a:gd name="T77" fmla="*/ 106 w 106"/>
                  <a:gd name="T78" fmla="*/ 51 h 51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106" h="51">
                    <a:moveTo>
                      <a:pt x="101" y="30"/>
                    </a:moveTo>
                    <a:lnTo>
                      <a:pt x="103" y="34"/>
                    </a:lnTo>
                    <a:lnTo>
                      <a:pt x="106" y="40"/>
                    </a:lnTo>
                    <a:lnTo>
                      <a:pt x="106" y="44"/>
                    </a:lnTo>
                    <a:lnTo>
                      <a:pt x="104" y="49"/>
                    </a:lnTo>
                    <a:lnTo>
                      <a:pt x="91" y="51"/>
                    </a:lnTo>
                    <a:lnTo>
                      <a:pt x="75" y="51"/>
                    </a:lnTo>
                    <a:lnTo>
                      <a:pt x="62" y="49"/>
                    </a:lnTo>
                    <a:lnTo>
                      <a:pt x="48" y="44"/>
                    </a:lnTo>
                    <a:lnTo>
                      <a:pt x="35" y="38"/>
                    </a:lnTo>
                    <a:lnTo>
                      <a:pt x="22" y="31"/>
                    </a:lnTo>
                    <a:lnTo>
                      <a:pt x="11" y="22"/>
                    </a:lnTo>
                    <a:lnTo>
                      <a:pt x="0" y="13"/>
                    </a:lnTo>
                    <a:lnTo>
                      <a:pt x="4" y="7"/>
                    </a:lnTo>
                    <a:lnTo>
                      <a:pt x="8" y="4"/>
                    </a:lnTo>
                    <a:lnTo>
                      <a:pt x="15" y="1"/>
                    </a:lnTo>
                    <a:lnTo>
                      <a:pt x="21" y="1"/>
                    </a:lnTo>
                    <a:lnTo>
                      <a:pt x="33" y="0"/>
                    </a:lnTo>
                    <a:lnTo>
                      <a:pt x="44" y="1"/>
                    </a:lnTo>
                    <a:lnTo>
                      <a:pt x="55" y="5"/>
                    </a:lnTo>
                    <a:lnTo>
                      <a:pt x="64" y="8"/>
                    </a:lnTo>
                    <a:lnTo>
                      <a:pt x="73" y="14"/>
                    </a:lnTo>
                    <a:lnTo>
                      <a:pt x="82" y="20"/>
                    </a:lnTo>
                    <a:lnTo>
                      <a:pt x="92" y="26"/>
                    </a:lnTo>
                    <a:lnTo>
                      <a:pt x="101" y="30"/>
                    </a:lnTo>
                    <a:close/>
                  </a:path>
                </a:pathLst>
              </a:custGeom>
              <a:solidFill>
                <a:srgbClr val="FFFF00"/>
              </a:solidFill>
              <a:ln w="3175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/>
              </a:p>
            </p:txBody>
          </p:sp>
          <p:sp>
            <p:nvSpPr>
              <p:cNvPr id="73785" name="Freeform 243"/>
              <p:cNvSpPr>
                <a:spLocks/>
              </p:cNvSpPr>
              <p:nvPr/>
            </p:nvSpPr>
            <p:spPr bwMode="auto">
              <a:xfrm>
                <a:off x="4038" y="2687"/>
                <a:ext cx="13" cy="15"/>
              </a:xfrm>
              <a:custGeom>
                <a:avLst/>
                <a:gdLst>
                  <a:gd name="T0" fmla="*/ 0 w 64"/>
                  <a:gd name="T1" fmla="*/ 0 h 77"/>
                  <a:gd name="T2" fmla="*/ 0 w 64"/>
                  <a:gd name="T3" fmla="*/ 0 h 77"/>
                  <a:gd name="T4" fmla="*/ 0 w 64"/>
                  <a:gd name="T5" fmla="*/ 0 h 77"/>
                  <a:gd name="T6" fmla="*/ 0 w 64"/>
                  <a:gd name="T7" fmla="*/ 0 h 77"/>
                  <a:gd name="T8" fmla="*/ 0 w 64"/>
                  <a:gd name="T9" fmla="*/ 0 h 77"/>
                  <a:gd name="T10" fmla="*/ 0 w 64"/>
                  <a:gd name="T11" fmla="*/ 0 h 77"/>
                  <a:gd name="T12" fmla="*/ 0 w 64"/>
                  <a:gd name="T13" fmla="*/ 0 h 77"/>
                  <a:gd name="T14" fmla="*/ 0 w 64"/>
                  <a:gd name="T15" fmla="*/ 0 h 77"/>
                  <a:gd name="T16" fmla="*/ 0 w 64"/>
                  <a:gd name="T17" fmla="*/ 0 h 77"/>
                  <a:gd name="T18" fmla="*/ 0 w 64"/>
                  <a:gd name="T19" fmla="*/ 0 h 77"/>
                  <a:gd name="T20" fmla="*/ 0 w 64"/>
                  <a:gd name="T21" fmla="*/ 0 h 77"/>
                  <a:gd name="T22" fmla="*/ 0 w 64"/>
                  <a:gd name="T23" fmla="*/ 0 h 77"/>
                  <a:gd name="T24" fmla="*/ 0 w 64"/>
                  <a:gd name="T25" fmla="*/ 0 h 77"/>
                  <a:gd name="T26" fmla="*/ 0 w 64"/>
                  <a:gd name="T27" fmla="*/ 0 h 77"/>
                  <a:gd name="T28" fmla="*/ 0 w 64"/>
                  <a:gd name="T29" fmla="*/ 0 h 77"/>
                  <a:gd name="T30" fmla="*/ 0 w 64"/>
                  <a:gd name="T31" fmla="*/ 0 h 77"/>
                  <a:gd name="T32" fmla="*/ 0 w 64"/>
                  <a:gd name="T33" fmla="*/ 0 h 77"/>
                  <a:gd name="T34" fmla="*/ 0 w 64"/>
                  <a:gd name="T35" fmla="*/ 0 h 77"/>
                  <a:gd name="T36" fmla="*/ 0 w 64"/>
                  <a:gd name="T37" fmla="*/ 0 h 77"/>
                  <a:gd name="T38" fmla="*/ 0 w 64"/>
                  <a:gd name="T39" fmla="*/ 0 h 77"/>
                  <a:gd name="T40" fmla="*/ 0 w 64"/>
                  <a:gd name="T41" fmla="*/ 0 h 77"/>
                  <a:gd name="T42" fmla="*/ 0 w 64"/>
                  <a:gd name="T43" fmla="*/ 0 h 77"/>
                  <a:gd name="T44" fmla="*/ 0 w 64"/>
                  <a:gd name="T45" fmla="*/ 0 h 77"/>
                  <a:gd name="T46" fmla="*/ 0 w 64"/>
                  <a:gd name="T47" fmla="*/ 0 h 77"/>
                  <a:gd name="T48" fmla="*/ 0 w 64"/>
                  <a:gd name="T49" fmla="*/ 0 h 77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64"/>
                  <a:gd name="T76" fmla="*/ 0 h 77"/>
                  <a:gd name="T77" fmla="*/ 64 w 64"/>
                  <a:gd name="T78" fmla="*/ 77 h 77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64" h="77">
                    <a:moveTo>
                      <a:pt x="64" y="19"/>
                    </a:moveTo>
                    <a:lnTo>
                      <a:pt x="62" y="28"/>
                    </a:lnTo>
                    <a:lnTo>
                      <a:pt x="58" y="35"/>
                    </a:lnTo>
                    <a:lnTo>
                      <a:pt x="53" y="44"/>
                    </a:lnTo>
                    <a:lnTo>
                      <a:pt x="47" y="50"/>
                    </a:lnTo>
                    <a:lnTo>
                      <a:pt x="40" y="57"/>
                    </a:lnTo>
                    <a:lnTo>
                      <a:pt x="33" y="63"/>
                    </a:lnTo>
                    <a:lnTo>
                      <a:pt x="26" y="70"/>
                    </a:lnTo>
                    <a:lnTo>
                      <a:pt x="19" y="77"/>
                    </a:lnTo>
                    <a:lnTo>
                      <a:pt x="10" y="65"/>
                    </a:lnTo>
                    <a:lnTo>
                      <a:pt x="2" y="52"/>
                    </a:lnTo>
                    <a:lnTo>
                      <a:pt x="0" y="35"/>
                    </a:lnTo>
                    <a:lnTo>
                      <a:pt x="4" y="19"/>
                    </a:lnTo>
                    <a:lnTo>
                      <a:pt x="6" y="11"/>
                    </a:lnTo>
                    <a:lnTo>
                      <a:pt x="10" y="5"/>
                    </a:lnTo>
                    <a:lnTo>
                      <a:pt x="16" y="2"/>
                    </a:lnTo>
                    <a:lnTo>
                      <a:pt x="23" y="0"/>
                    </a:lnTo>
                    <a:lnTo>
                      <a:pt x="30" y="0"/>
                    </a:lnTo>
                    <a:lnTo>
                      <a:pt x="37" y="1"/>
                    </a:lnTo>
                    <a:lnTo>
                      <a:pt x="43" y="3"/>
                    </a:lnTo>
                    <a:lnTo>
                      <a:pt x="50" y="5"/>
                    </a:lnTo>
                    <a:lnTo>
                      <a:pt x="55" y="9"/>
                    </a:lnTo>
                    <a:lnTo>
                      <a:pt x="58" y="11"/>
                    </a:lnTo>
                    <a:lnTo>
                      <a:pt x="62" y="15"/>
                    </a:lnTo>
                    <a:lnTo>
                      <a:pt x="64" y="19"/>
                    </a:lnTo>
                    <a:close/>
                  </a:path>
                </a:pathLst>
              </a:custGeom>
              <a:solidFill>
                <a:srgbClr val="7FFFBF"/>
              </a:solidFill>
              <a:ln w="3175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/>
              </a:p>
            </p:txBody>
          </p:sp>
          <p:sp>
            <p:nvSpPr>
              <p:cNvPr id="73786" name="Freeform 244"/>
              <p:cNvSpPr>
                <a:spLocks/>
              </p:cNvSpPr>
              <p:nvPr/>
            </p:nvSpPr>
            <p:spPr bwMode="auto">
              <a:xfrm>
                <a:off x="4519" y="2696"/>
                <a:ext cx="83" cy="85"/>
              </a:xfrm>
              <a:custGeom>
                <a:avLst/>
                <a:gdLst>
                  <a:gd name="T0" fmla="*/ 0 w 417"/>
                  <a:gd name="T1" fmla="*/ 0 h 425"/>
                  <a:gd name="T2" fmla="*/ 0 w 417"/>
                  <a:gd name="T3" fmla="*/ 0 h 425"/>
                  <a:gd name="T4" fmla="*/ 0 w 417"/>
                  <a:gd name="T5" fmla="*/ 0 h 425"/>
                  <a:gd name="T6" fmla="*/ 0 w 417"/>
                  <a:gd name="T7" fmla="*/ 0 h 425"/>
                  <a:gd name="T8" fmla="*/ 0 w 417"/>
                  <a:gd name="T9" fmla="*/ 0 h 425"/>
                  <a:gd name="T10" fmla="*/ 0 w 417"/>
                  <a:gd name="T11" fmla="*/ 0 h 425"/>
                  <a:gd name="T12" fmla="*/ 0 w 417"/>
                  <a:gd name="T13" fmla="*/ 0 h 425"/>
                  <a:gd name="T14" fmla="*/ 0 w 417"/>
                  <a:gd name="T15" fmla="*/ 0 h 425"/>
                  <a:gd name="T16" fmla="*/ 0 w 417"/>
                  <a:gd name="T17" fmla="*/ 0 h 425"/>
                  <a:gd name="T18" fmla="*/ 0 w 417"/>
                  <a:gd name="T19" fmla="*/ 0 h 425"/>
                  <a:gd name="T20" fmla="*/ 0 w 417"/>
                  <a:gd name="T21" fmla="*/ 0 h 425"/>
                  <a:gd name="T22" fmla="*/ 0 w 417"/>
                  <a:gd name="T23" fmla="*/ 0 h 425"/>
                  <a:gd name="T24" fmla="*/ 0 w 417"/>
                  <a:gd name="T25" fmla="*/ 0 h 425"/>
                  <a:gd name="T26" fmla="*/ 0 w 417"/>
                  <a:gd name="T27" fmla="*/ 0 h 425"/>
                  <a:gd name="T28" fmla="*/ 0 w 417"/>
                  <a:gd name="T29" fmla="*/ 0 h 425"/>
                  <a:gd name="T30" fmla="*/ 0 w 417"/>
                  <a:gd name="T31" fmla="*/ 0 h 425"/>
                  <a:gd name="T32" fmla="*/ 0 w 417"/>
                  <a:gd name="T33" fmla="*/ 0 h 425"/>
                  <a:gd name="T34" fmla="*/ 0 w 417"/>
                  <a:gd name="T35" fmla="*/ 0 h 425"/>
                  <a:gd name="T36" fmla="*/ 0 w 417"/>
                  <a:gd name="T37" fmla="*/ 0 h 425"/>
                  <a:gd name="T38" fmla="*/ 0 w 417"/>
                  <a:gd name="T39" fmla="*/ 0 h 425"/>
                  <a:gd name="T40" fmla="*/ 0 w 417"/>
                  <a:gd name="T41" fmla="*/ 0 h 425"/>
                  <a:gd name="T42" fmla="*/ 0 w 417"/>
                  <a:gd name="T43" fmla="*/ 0 h 425"/>
                  <a:gd name="T44" fmla="*/ 0 w 417"/>
                  <a:gd name="T45" fmla="*/ 0 h 425"/>
                  <a:gd name="T46" fmla="*/ 0 w 417"/>
                  <a:gd name="T47" fmla="*/ 0 h 425"/>
                  <a:gd name="T48" fmla="*/ 0 w 417"/>
                  <a:gd name="T49" fmla="*/ 0 h 425"/>
                  <a:gd name="T50" fmla="*/ 0 w 417"/>
                  <a:gd name="T51" fmla="*/ 0 h 425"/>
                  <a:gd name="T52" fmla="*/ 0 w 417"/>
                  <a:gd name="T53" fmla="*/ 0 h 425"/>
                  <a:gd name="T54" fmla="*/ 0 w 417"/>
                  <a:gd name="T55" fmla="*/ 0 h 425"/>
                  <a:gd name="T56" fmla="*/ 0 w 417"/>
                  <a:gd name="T57" fmla="*/ 0 h 425"/>
                  <a:gd name="T58" fmla="*/ 0 w 417"/>
                  <a:gd name="T59" fmla="*/ 0 h 425"/>
                  <a:gd name="T60" fmla="*/ 0 w 417"/>
                  <a:gd name="T61" fmla="*/ 0 h 425"/>
                  <a:gd name="T62" fmla="*/ 0 w 417"/>
                  <a:gd name="T63" fmla="*/ 0 h 425"/>
                  <a:gd name="T64" fmla="*/ 0 w 417"/>
                  <a:gd name="T65" fmla="*/ 0 h 425"/>
                  <a:gd name="T66" fmla="*/ 0 w 417"/>
                  <a:gd name="T67" fmla="*/ 0 h 425"/>
                  <a:gd name="T68" fmla="*/ 0 w 417"/>
                  <a:gd name="T69" fmla="*/ 0 h 425"/>
                  <a:gd name="T70" fmla="*/ 0 w 417"/>
                  <a:gd name="T71" fmla="*/ 0 h 425"/>
                  <a:gd name="T72" fmla="*/ 0 w 417"/>
                  <a:gd name="T73" fmla="*/ 0 h 425"/>
                  <a:gd name="T74" fmla="*/ 0 w 417"/>
                  <a:gd name="T75" fmla="*/ 0 h 425"/>
                  <a:gd name="T76" fmla="*/ 0 w 417"/>
                  <a:gd name="T77" fmla="*/ 0 h 425"/>
                  <a:gd name="T78" fmla="*/ 0 w 417"/>
                  <a:gd name="T79" fmla="*/ 0 h 425"/>
                  <a:gd name="T80" fmla="*/ 0 w 417"/>
                  <a:gd name="T81" fmla="*/ 0 h 425"/>
                  <a:gd name="T82" fmla="*/ 0 w 417"/>
                  <a:gd name="T83" fmla="*/ 0 h 425"/>
                  <a:gd name="T84" fmla="*/ 0 w 417"/>
                  <a:gd name="T85" fmla="*/ 0 h 425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417"/>
                  <a:gd name="T130" fmla="*/ 0 h 425"/>
                  <a:gd name="T131" fmla="*/ 417 w 417"/>
                  <a:gd name="T132" fmla="*/ 425 h 425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417" h="425">
                    <a:moveTo>
                      <a:pt x="371" y="45"/>
                    </a:moveTo>
                    <a:lnTo>
                      <a:pt x="350" y="50"/>
                    </a:lnTo>
                    <a:lnTo>
                      <a:pt x="331" y="57"/>
                    </a:lnTo>
                    <a:lnTo>
                      <a:pt x="314" y="66"/>
                    </a:lnTo>
                    <a:lnTo>
                      <a:pt x="297" y="78"/>
                    </a:lnTo>
                    <a:lnTo>
                      <a:pt x="280" y="90"/>
                    </a:lnTo>
                    <a:lnTo>
                      <a:pt x="265" y="104"/>
                    </a:lnTo>
                    <a:lnTo>
                      <a:pt x="250" y="119"/>
                    </a:lnTo>
                    <a:lnTo>
                      <a:pt x="235" y="134"/>
                    </a:lnTo>
                    <a:lnTo>
                      <a:pt x="222" y="150"/>
                    </a:lnTo>
                    <a:lnTo>
                      <a:pt x="207" y="167"/>
                    </a:lnTo>
                    <a:lnTo>
                      <a:pt x="193" y="183"/>
                    </a:lnTo>
                    <a:lnTo>
                      <a:pt x="178" y="198"/>
                    </a:lnTo>
                    <a:lnTo>
                      <a:pt x="161" y="212"/>
                    </a:lnTo>
                    <a:lnTo>
                      <a:pt x="145" y="224"/>
                    </a:lnTo>
                    <a:lnTo>
                      <a:pt x="129" y="236"/>
                    </a:lnTo>
                    <a:lnTo>
                      <a:pt x="111" y="245"/>
                    </a:lnTo>
                    <a:lnTo>
                      <a:pt x="133" y="246"/>
                    </a:lnTo>
                    <a:lnTo>
                      <a:pt x="155" y="244"/>
                    </a:lnTo>
                    <a:lnTo>
                      <a:pt x="174" y="239"/>
                    </a:lnTo>
                    <a:lnTo>
                      <a:pt x="193" y="231"/>
                    </a:lnTo>
                    <a:lnTo>
                      <a:pt x="211" y="221"/>
                    </a:lnTo>
                    <a:lnTo>
                      <a:pt x="230" y="209"/>
                    </a:lnTo>
                    <a:lnTo>
                      <a:pt x="247" y="197"/>
                    </a:lnTo>
                    <a:lnTo>
                      <a:pt x="264" y="183"/>
                    </a:lnTo>
                    <a:lnTo>
                      <a:pt x="280" y="169"/>
                    </a:lnTo>
                    <a:lnTo>
                      <a:pt x="298" y="156"/>
                    </a:lnTo>
                    <a:lnTo>
                      <a:pt x="315" y="145"/>
                    </a:lnTo>
                    <a:lnTo>
                      <a:pt x="334" y="134"/>
                    </a:lnTo>
                    <a:lnTo>
                      <a:pt x="352" y="125"/>
                    </a:lnTo>
                    <a:lnTo>
                      <a:pt x="372" y="119"/>
                    </a:lnTo>
                    <a:lnTo>
                      <a:pt x="391" y="116"/>
                    </a:lnTo>
                    <a:lnTo>
                      <a:pt x="413" y="117"/>
                    </a:lnTo>
                    <a:lnTo>
                      <a:pt x="417" y="128"/>
                    </a:lnTo>
                    <a:lnTo>
                      <a:pt x="413" y="165"/>
                    </a:lnTo>
                    <a:lnTo>
                      <a:pt x="409" y="204"/>
                    </a:lnTo>
                    <a:lnTo>
                      <a:pt x="404" y="240"/>
                    </a:lnTo>
                    <a:lnTo>
                      <a:pt x="398" y="277"/>
                    </a:lnTo>
                    <a:lnTo>
                      <a:pt x="393" y="314"/>
                    </a:lnTo>
                    <a:lnTo>
                      <a:pt x="387" y="351"/>
                    </a:lnTo>
                    <a:lnTo>
                      <a:pt x="382" y="388"/>
                    </a:lnTo>
                    <a:lnTo>
                      <a:pt x="378" y="425"/>
                    </a:lnTo>
                    <a:lnTo>
                      <a:pt x="354" y="418"/>
                    </a:lnTo>
                    <a:lnTo>
                      <a:pt x="331" y="412"/>
                    </a:lnTo>
                    <a:lnTo>
                      <a:pt x="308" y="406"/>
                    </a:lnTo>
                    <a:lnTo>
                      <a:pt x="285" y="400"/>
                    </a:lnTo>
                    <a:lnTo>
                      <a:pt x="261" y="395"/>
                    </a:lnTo>
                    <a:lnTo>
                      <a:pt x="237" y="391"/>
                    </a:lnTo>
                    <a:lnTo>
                      <a:pt x="213" y="385"/>
                    </a:lnTo>
                    <a:lnTo>
                      <a:pt x="189" y="380"/>
                    </a:lnTo>
                    <a:lnTo>
                      <a:pt x="165" y="377"/>
                    </a:lnTo>
                    <a:lnTo>
                      <a:pt x="141" y="372"/>
                    </a:lnTo>
                    <a:lnTo>
                      <a:pt x="118" y="368"/>
                    </a:lnTo>
                    <a:lnTo>
                      <a:pt x="93" y="362"/>
                    </a:lnTo>
                    <a:lnTo>
                      <a:pt x="70" y="357"/>
                    </a:lnTo>
                    <a:lnTo>
                      <a:pt x="46" y="351"/>
                    </a:lnTo>
                    <a:lnTo>
                      <a:pt x="23" y="346"/>
                    </a:lnTo>
                    <a:lnTo>
                      <a:pt x="0" y="340"/>
                    </a:lnTo>
                    <a:lnTo>
                      <a:pt x="4" y="303"/>
                    </a:lnTo>
                    <a:lnTo>
                      <a:pt x="8" y="264"/>
                    </a:lnTo>
                    <a:lnTo>
                      <a:pt x="11" y="225"/>
                    </a:lnTo>
                    <a:lnTo>
                      <a:pt x="11" y="185"/>
                    </a:lnTo>
                    <a:lnTo>
                      <a:pt x="33" y="178"/>
                    </a:lnTo>
                    <a:lnTo>
                      <a:pt x="57" y="175"/>
                    </a:lnTo>
                    <a:lnTo>
                      <a:pt x="82" y="171"/>
                    </a:lnTo>
                    <a:lnTo>
                      <a:pt x="106" y="167"/>
                    </a:lnTo>
                    <a:lnTo>
                      <a:pt x="128" y="161"/>
                    </a:lnTo>
                    <a:lnTo>
                      <a:pt x="149" y="150"/>
                    </a:lnTo>
                    <a:lnTo>
                      <a:pt x="166" y="134"/>
                    </a:lnTo>
                    <a:lnTo>
                      <a:pt x="179" y="112"/>
                    </a:lnTo>
                    <a:lnTo>
                      <a:pt x="182" y="52"/>
                    </a:lnTo>
                    <a:lnTo>
                      <a:pt x="189" y="44"/>
                    </a:lnTo>
                    <a:lnTo>
                      <a:pt x="197" y="37"/>
                    </a:lnTo>
                    <a:lnTo>
                      <a:pt x="204" y="30"/>
                    </a:lnTo>
                    <a:lnTo>
                      <a:pt x="213" y="24"/>
                    </a:lnTo>
                    <a:lnTo>
                      <a:pt x="222" y="19"/>
                    </a:lnTo>
                    <a:lnTo>
                      <a:pt x="230" y="13"/>
                    </a:lnTo>
                    <a:lnTo>
                      <a:pt x="238" y="7"/>
                    </a:lnTo>
                    <a:lnTo>
                      <a:pt x="245" y="0"/>
                    </a:lnTo>
                    <a:lnTo>
                      <a:pt x="261" y="4"/>
                    </a:lnTo>
                    <a:lnTo>
                      <a:pt x="278" y="7"/>
                    </a:lnTo>
                    <a:lnTo>
                      <a:pt x="293" y="12"/>
                    </a:lnTo>
                    <a:lnTo>
                      <a:pt x="309" y="17"/>
                    </a:lnTo>
                    <a:lnTo>
                      <a:pt x="324" y="23"/>
                    </a:lnTo>
                    <a:lnTo>
                      <a:pt x="341" y="30"/>
                    </a:lnTo>
                    <a:lnTo>
                      <a:pt x="356" y="37"/>
                    </a:lnTo>
                    <a:lnTo>
                      <a:pt x="371" y="45"/>
                    </a:lnTo>
                    <a:close/>
                  </a:path>
                </a:pathLst>
              </a:custGeom>
              <a:solidFill>
                <a:srgbClr val="7FFFBF"/>
              </a:solidFill>
              <a:ln w="3175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/>
              </a:p>
            </p:txBody>
          </p:sp>
          <p:sp>
            <p:nvSpPr>
              <p:cNvPr id="73787" name="Freeform 245"/>
              <p:cNvSpPr>
                <a:spLocks/>
              </p:cNvSpPr>
              <p:nvPr/>
            </p:nvSpPr>
            <p:spPr bwMode="auto">
              <a:xfrm>
                <a:off x="4318" y="2695"/>
                <a:ext cx="275" cy="168"/>
              </a:xfrm>
              <a:custGeom>
                <a:avLst/>
                <a:gdLst>
                  <a:gd name="T0" fmla="*/ 0 w 1374"/>
                  <a:gd name="T1" fmla="*/ 0 h 840"/>
                  <a:gd name="T2" fmla="*/ 0 w 1374"/>
                  <a:gd name="T3" fmla="*/ 0 h 840"/>
                  <a:gd name="T4" fmla="*/ 0 w 1374"/>
                  <a:gd name="T5" fmla="*/ 0 h 840"/>
                  <a:gd name="T6" fmla="*/ 0 w 1374"/>
                  <a:gd name="T7" fmla="*/ 0 h 840"/>
                  <a:gd name="T8" fmla="*/ 0 w 1374"/>
                  <a:gd name="T9" fmla="*/ 0 h 840"/>
                  <a:gd name="T10" fmla="*/ 0 w 1374"/>
                  <a:gd name="T11" fmla="*/ 0 h 840"/>
                  <a:gd name="T12" fmla="*/ 0 w 1374"/>
                  <a:gd name="T13" fmla="*/ 0 h 840"/>
                  <a:gd name="T14" fmla="*/ 0 w 1374"/>
                  <a:gd name="T15" fmla="*/ 0 h 840"/>
                  <a:gd name="T16" fmla="*/ 0 w 1374"/>
                  <a:gd name="T17" fmla="*/ 0 h 840"/>
                  <a:gd name="T18" fmla="*/ 0 w 1374"/>
                  <a:gd name="T19" fmla="*/ 0 h 840"/>
                  <a:gd name="T20" fmla="*/ 0 w 1374"/>
                  <a:gd name="T21" fmla="*/ 0 h 840"/>
                  <a:gd name="T22" fmla="*/ 0 w 1374"/>
                  <a:gd name="T23" fmla="*/ 0 h 840"/>
                  <a:gd name="T24" fmla="*/ 0 w 1374"/>
                  <a:gd name="T25" fmla="*/ 0 h 840"/>
                  <a:gd name="T26" fmla="*/ 0 w 1374"/>
                  <a:gd name="T27" fmla="*/ 0 h 840"/>
                  <a:gd name="T28" fmla="*/ 0 w 1374"/>
                  <a:gd name="T29" fmla="*/ 0 h 840"/>
                  <a:gd name="T30" fmla="*/ 0 w 1374"/>
                  <a:gd name="T31" fmla="*/ 0 h 840"/>
                  <a:gd name="T32" fmla="*/ 0 w 1374"/>
                  <a:gd name="T33" fmla="*/ 0 h 840"/>
                  <a:gd name="T34" fmla="*/ 0 w 1374"/>
                  <a:gd name="T35" fmla="*/ 0 h 840"/>
                  <a:gd name="T36" fmla="*/ 0 w 1374"/>
                  <a:gd name="T37" fmla="*/ 0 h 840"/>
                  <a:gd name="T38" fmla="*/ 0 w 1374"/>
                  <a:gd name="T39" fmla="*/ 0 h 840"/>
                  <a:gd name="T40" fmla="*/ 0 w 1374"/>
                  <a:gd name="T41" fmla="*/ 0 h 840"/>
                  <a:gd name="T42" fmla="*/ 0 w 1374"/>
                  <a:gd name="T43" fmla="*/ 0 h 840"/>
                  <a:gd name="T44" fmla="*/ 0 w 1374"/>
                  <a:gd name="T45" fmla="*/ 0 h 840"/>
                  <a:gd name="T46" fmla="*/ 0 w 1374"/>
                  <a:gd name="T47" fmla="*/ 0 h 840"/>
                  <a:gd name="T48" fmla="*/ 0 w 1374"/>
                  <a:gd name="T49" fmla="*/ 0 h 840"/>
                  <a:gd name="T50" fmla="*/ 0 w 1374"/>
                  <a:gd name="T51" fmla="*/ 0 h 840"/>
                  <a:gd name="T52" fmla="*/ 0 w 1374"/>
                  <a:gd name="T53" fmla="*/ 0 h 840"/>
                  <a:gd name="T54" fmla="*/ 0 w 1374"/>
                  <a:gd name="T55" fmla="*/ 0 h 840"/>
                  <a:gd name="T56" fmla="*/ 0 w 1374"/>
                  <a:gd name="T57" fmla="*/ 0 h 840"/>
                  <a:gd name="T58" fmla="*/ 0 w 1374"/>
                  <a:gd name="T59" fmla="*/ 0 h 840"/>
                  <a:gd name="T60" fmla="*/ 0 w 1374"/>
                  <a:gd name="T61" fmla="*/ 0 h 840"/>
                  <a:gd name="T62" fmla="*/ 0 w 1374"/>
                  <a:gd name="T63" fmla="*/ 0 h 840"/>
                  <a:gd name="T64" fmla="*/ 0 w 1374"/>
                  <a:gd name="T65" fmla="*/ 0 h 840"/>
                  <a:gd name="T66" fmla="*/ 0 w 1374"/>
                  <a:gd name="T67" fmla="*/ 0 h 840"/>
                  <a:gd name="T68" fmla="*/ 0 w 1374"/>
                  <a:gd name="T69" fmla="*/ 0 h 840"/>
                  <a:gd name="T70" fmla="*/ 0 w 1374"/>
                  <a:gd name="T71" fmla="*/ 0 h 840"/>
                  <a:gd name="T72" fmla="*/ 0 w 1374"/>
                  <a:gd name="T73" fmla="*/ 0 h 840"/>
                  <a:gd name="T74" fmla="*/ 0 w 1374"/>
                  <a:gd name="T75" fmla="*/ 0 h 840"/>
                  <a:gd name="T76" fmla="*/ 0 w 1374"/>
                  <a:gd name="T77" fmla="*/ 0 h 840"/>
                  <a:gd name="T78" fmla="*/ 0 w 1374"/>
                  <a:gd name="T79" fmla="*/ 0 h 840"/>
                  <a:gd name="T80" fmla="*/ 0 w 1374"/>
                  <a:gd name="T81" fmla="*/ 0 h 840"/>
                  <a:gd name="T82" fmla="*/ 0 w 1374"/>
                  <a:gd name="T83" fmla="*/ 0 h 840"/>
                  <a:gd name="T84" fmla="*/ 0 w 1374"/>
                  <a:gd name="T85" fmla="*/ 0 h 840"/>
                  <a:gd name="T86" fmla="*/ 0 w 1374"/>
                  <a:gd name="T87" fmla="*/ 0 h 840"/>
                  <a:gd name="T88" fmla="*/ 0 w 1374"/>
                  <a:gd name="T89" fmla="*/ 0 h 840"/>
                  <a:gd name="T90" fmla="*/ 0 w 1374"/>
                  <a:gd name="T91" fmla="*/ 0 h 840"/>
                  <a:gd name="T92" fmla="*/ 0 w 1374"/>
                  <a:gd name="T93" fmla="*/ 0 h 840"/>
                  <a:gd name="T94" fmla="*/ 0 w 1374"/>
                  <a:gd name="T95" fmla="*/ 0 h 840"/>
                  <a:gd name="T96" fmla="*/ 0 w 1374"/>
                  <a:gd name="T97" fmla="*/ 0 h 840"/>
                  <a:gd name="T98" fmla="*/ 0 w 1374"/>
                  <a:gd name="T99" fmla="*/ 0 h 840"/>
                  <a:gd name="T100" fmla="*/ 0 w 1374"/>
                  <a:gd name="T101" fmla="*/ 0 h 840"/>
                  <a:gd name="T102" fmla="*/ 0 w 1374"/>
                  <a:gd name="T103" fmla="*/ 0 h 840"/>
                  <a:gd name="T104" fmla="*/ 0 w 1374"/>
                  <a:gd name="T105" fmla="*/ 0 h 840"/>
                  <a:gd name="T106" fmla="*/ 0 w 1374"/>
                  <a:gd name="T107" fmla="*/ 0 h 840"/>
                  <a:gd name="T108" fmla="*/ 0 w 1374"/>
                  <a:gd name="T109" fmla="*/ 0 h 840"/>
                  <a:gd name="T110" fmla="*/ 0 w 1374"/>
                  <a:gd name="T111" fmla="*/ 0 h 840"/>
                  <a:gd name="T112" fmla="*/ 0 w 1374"/>
                  <a:gd name="T113" fmla="*/ 0 h 840"/>
                  <a:gd name="T114" fmla="*/ 0 w 1374"/>
                  <a:gd name="T115" fmla="*/ 0 h 840"/>
                  <a:gd name="T116" fmla="*/ 0 w 1374"/>
                  <a:gd name="T117" fmla="*/ 0 h 840"/>
                  <a:gd name="T118" fmla="*/ 0 w 1374"/>
                  <a:gd name="T119" fmla="*/ 0 h 840"/>
                  <a:gd name="T120" fmla="*/ 0 w 1374"/>
                  <a:gd name="T121" fmla="*/ 0 h 840"/>
                  <a:gd name="T122" fmla="*/ 0 w 1374"/>
                  <a:gd name="T123" fmla="*/ 0 h 840"/>
                  <a:gd name="T124" fmla="*/ 0 w 1374"/>
                  <a:gd name="T125" fmla="*/ 0 h 840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1374"/>
                  <a:gd name="T190" fmla="*/ 0 h 840"/>
                  <a:gd name="T191" fmla="*/ 1374 w 1374"/>
                  <a:gd name="T192" fmla="*/ 840 h 840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1374" h="840">
                    <a:moveTo>
                      <a:pt x="706" y="35"/>
                    </a:moveTo>
                    <a:lnTo>
                      <a:pt x="716" y="57"/>
                    </a:lnTo>
                    <a:lnTo>
                      <a:pt x="730" y="79"/>
                    </a:lnTo>
                    <a:lnTo>
                      <a:pt x="745" y="98"/>
                    </a:lnTo>
                    <a:lnTo>
                      <a:pt x="764" y="117"/>
                    </a:lnTo>
                    <a:lnTo>
                      <a:pt x="783" y="133"/>
                    </a:lnTo>
                    <a:lnTo>
                      <a:pt x="804" y="148"/>
                    </a:lnTo>
                    <a:lnTo>
                      <a:pt x="826" y="158"/>
                    </a:lnTo>
                    <a:lnTo>
                      <a:pt x="849" y="166"/>
                    </a:lnTo>
                    <a:lnTo>
                      <a:pt x="861" y="188"/>
                    </a:lnTo>
                    <a:lnTo>
                      <a:pt x="865" y="212"/>
                    </a:lnTo>
                    <a:lnTo>
                      <a:pt x="868" y="236"/>
                    </a:lnTo>
                    <a:lnTo>
                      <a:pt x="865" y="261"/>
                    </a:lnTo>
                    <a:lnTo>
                      <a:pt x="863" y="287"/>
                    </a:lnTo>
                    <a:lnTo>
                      <a:pt x="859" y="312"/>
                    </a:lnTo>
                    <a:lnTo>
                      <a:pt x="857" y="337"/>
                    </a:lnTo>
                    <a:lnTo>
                      <a:pt x="857" y="363"/>
                    </a:lnTo>
                    <a:lnTo>
                      <a:pt x="857" y="373"/>
                    </a:lnTo>
                    <a:lnTo>
                      <a:pt x="858" y="384"/>
                    </a:lnTo>
                    <a:lnTo>
                      <a:pt x="861" y="393"/>
                    </a:lnTo>
                    <a:lnTo>
                      <a:pt x="865" y="402"/>
                    </a:lnTo>
                    <a:lnTo>
                      <a:pt x="871" y="410"/>
                    </a:lnTo>
                    <a:lnTo>
                      <a:pt x="877" y="418"/>
                    </a:lnTo>
                    <a:lnTo>
                      <a:pt x="885" y="424"/>
                    </a:lnTo>
                    <a:lnTo>
                      <a:pt x="894" y="430"/>
                    </a:lnTo>
                    <a:lnTo>
                      <a:pt x="924" y="438"/>
                    </a:lnTo>
                    <a:lnTo>
                      <a:pt x="954" y="447"/>
                    </a:lnTo>
                    <a:lnTo>
                      <a:pt x="984" y="457"/>
                    </a:lnTo>
                    <a:lnTo>
                      <a:pt x="1013" y="466"/>
                    </a:lnTo>
                    <a:lnTo>
                      <a:pt x="1042" y="476"/>
                    </a:lnTo>
                    <a:lnTo>
                      <a:pt x="1072" y="487"/>
                    </a:lnTo>
                    <a:lnTo>
                      <a:pt x="1101" y="497"/>
                    </a:lnTo>
                    <a:lnTo>
                      <a:pt x="1130" y="507"/>
                    </a:lnTo>
                    <a:lnTo>
                      <a:pt x="1159" y="518"/>
                    </a:lnTo>
                    <a:lnTo>
                      <a:pt x="1188" y="529"/>
                    </a:lnTo>
                    <a:lnTo>
                      <a:pt x="1216" y="540"/>
                    </a:lnTo>
                    <a:lnTo>
                      <a:pt x="1245" y="550"/>
                    </a:lnTo>
                    <a:lnTo>
                      <a:pt x="1274" y="561"/>
                    </a:lnTo>
                    <a:lnTo>
                      <a:pt x="1304" y="571"/>
                    </a:lnTo>
                    <a:lnTo>
                      <a:pt x="1333" y="580"/>
                    </a:lnTo>
                    <a:lnTo>
                      <a:pt x="1363" y="589"/>
                    </a:lnTo>
                    <a:lnTo>
                      <a:pt x="1372" y="619"/>
                    </a:lnTo>
                    <a:lnTo>
                      <a:pt x="1374" y="652"/>
                    </a:lnTo>
                    <a:lnTo>
                      <a:pt x="1371" y="685"/>
                    </a:lnTo>
                    <a:lnTo>
                      <a:pt x="1371" y="715"/>
                    </a:lnTo>
                    <a:lnTo>
                      <a:pt x="1371" y="719"/>
                    </a:lnTo>
                    <a:lnTo>
                      <a:pt x="1353" y="703"/>
                    </a:lnTo>
                    <a:lnTo>
                      <a:pt x="1334" y="688"/>
                    </a:lnTo>
                    <a:lnTo>
                      <a:pt x="1316" y="674"/>
                    </a:lnTo>
                    <a:lnTo>
                      <a:pt x="1296" y="661"/>
                    </a:lnTo>
                    <a:lnTo>
                      <a:pt x="1277" y="648"/>
                    </a:lnTo>
                    <a:lnTo>
                      <a:pt x="1256" y="638"/>
                    </a:lnTo>
                    <a:lnTo>
                      <a:pt x="1235" y="628"/>
                    </a:lnTo>
                    <a:lnTo>
                      <a:pt x="1214" y="618"/>
                    </a:lnTo>
                    <a:lnTo>
                      <a:pt x="1192" y="610"/>
                    </a:lnTo>
                    <a:lnTo>
                      <a:pt x="1170" y="603"/>
                    </a:lnTo>
                    <a:lnTo>
                      <a:pt x="1147" y="596"/>
                    </a:lnTo>
                    <a:lnTo>
                      <a:pt x="1124" y="592"/>
                    </a:lnTo>
                    <a:lnTo>
                      <a:pt x="1101" y="587"/>
                    </a:lnTo>
                    <a:lnTo>
                      <a:pt x="1077" y="584"/>
                    </a:lnTo>
                    <a:lnTo>
                      <a:pt x="1052" y="581"/>
                    </a:lnTo>
                    <a:lnTo>
                      <a:pt x="1028" y="579"/>
                    </a:lnTo>
                    <a:lnTo>
                      <a:pt x="1003" y="576"/>
                    </a:lnTo>
                    <a:lnTo>
                      <a:pt x="976" y="573"/>
                    </a:lnTo>
                    <a:lnTo>
                      <a:pt x="951" y="571"/>
                    </a:lnTo>
                    <a:lnTo>
                      <a:pt x="924" y="569"/>
                    </a:lnTo>
                    <a:lnTo>
                      <a:pt x="899" y="566"/>
                    </a:lnTo>
                    <a:lnTo>
                      <a:pt x="872" y="564"/>
                    </a:lnTo>
                    <a:lnTo>
                      <a:pt x="846" y="562"/>
                    </a:lnTo>
                    <a:lnTo>
                      <a:pt x="820" y="559"/>
                    </a:lnTo>
                    <a:lnTo>
                      <a:pt x="794" y="557"/>
                    </a:lnTo>
                    <a:lnTo>
                      <a:pt x="768" y="554"/>
                    </a:lnTo>
                    <a:lnTo>
                      <a:pt x="742" y="551"/>
                    </a:lnTo>
                    <a:lnTo>
                      <a:pt x="716" y="547"/>
                    </a:lnTo>
                    <a:lnTo>
                      <a:pt x="691" y="542"/>
                    </a:lnTo>
                    <a:lnTo>
                      <a:pt x="666" y="537"/>
                    </a:lnTo>
                    <a:lnTo>
                      <a:pt x="642" y="532"/>
                    </a:lnTo>
                    <a:lnTo>
                      <a:pt x="618" y="525"/>
                    </a:lnTo>
                    <a:lnTo>
                      <a:pt x="648" y="539"/>
                    </a:lnTo>
                    <a:lnTo>
                      <a:pt x="678" y="550"/>
                    </a:lnTo>
                    <a:lnTo>
                      <a:pt x="708" y="562"/>
                    </a:lnTo>
                    <a:lnTo>
                      <a:pt x="739" y="572"/>
                    </a:lnTo>
                    <a:lnTo>
                      <a:pt x="770" y="582"/>
                    </a:lnTo>
                    <a:lnTo>
                      <a:pt x="803" y="591"/>
                    </a:lnTo>
                    <a:lnTo>
                      <a:pt x="834" y="599"/>
                    </a:lnTo>
                    <a:lnTo>
                      <a:pt x="866" y="607"/>
                    </a:lnTo>
                    <a:lnTo>
                      <a:pt x="899" y="615"/>
                    </a:lnTo>
                    <a:lnTo>
                      <a:pt x="931" y="622"/>
                    </a:lnTo>
                    <a:lnTo>
                      <a:pt x="965" y="629"/>
                    </a:lnTo>
                    <a:lnTo>
                      <a:pt x="997" y="636"/>
                    </a:lnTo>
                    <a:lnTo>
                      <a:pt x="1029" y="641"/>
                    </a:lnTo>
                    <a:lnTo>
                      <a:pt x="1063" y="648"/>
                    </a:lnTo>
                    <a:lnTo>
                      <a:pt x="1095" y="656"/>
                    </a:lnTo>
                    <a:lnTo>
                      <a:pt x="1127" y="663"/>
                    </a:lnTo>
                    <a:lnTo>
                      <a:pt x="1144" y="669"/>
                    </a:lnTo>
                    <a:lnTo>
                      <a:pt x="1160" y="676"/>
                    </a:lnTo>
                    <a:lnTo>
                      <a:pt x="1176" y="684"/>
                    </a:lnTo>
                    <a:lnTo>
                      <a:pt x="1192" y="692"/>
                    </a:lnTo>
                    <a:lnTo>
                      <a:pt x="1207" y="702"/>
                    </a:lnTo>
                    <a:lnTo>
                      <a:pt x="1223" y="711"/>
                    </a:lnTo>
                    <a:lnTo>
                      <a:pt x="1238" y="721"/>
                    </a:lnTo>
                    <a:lnTo>
                      <a:pt x="1252" y="732"/>
                    </a:lnTo>
                    <a:lnTo>
                      <a:pt x="1267" y="743"/>
                    </a:lnTo>
                    <a:lnTo>
                      <a:pt x="1281" y="756"/>
                    </a:lnTo>
                    <a:lnTo>
                      <a:pt x="1295" y="769"/>
                    </a:lnTo>
                    <a:lnTo>
                      <a:pt x="1308" y="781"/>
                    </a:lnTo>
                    <a:lnTo>
                      <a:pt x="1320" y="795"/>
                    </a:lnTo>
                    <a:lnTo>
                      <a:pt x="1333" y="810"/>
                    </a:lnTo>
                    <a:lnTo>
                      <a:pt x="1345" y="825"/>
                    </a:lnTo>
                    <a:lnTo>
                      <a:pt x="1356" y="840"/>
                    </a:lnTo>
                    <a:lnTo>
                      <a:pt x="1324" y="830"/>
                    </a:lnTo>
                    <a:lnTo>
                      <a:pt x="1293" y="819"/>
                    </a:lnTo>
                    <a:lnTo>
                      <a:pt x="1262" y="807"/>
                    </a:lnTo>
                    <a:lnTo>
                      <a:pt x="1231" y="793"/>
                    </a:lnTo>
                    <a:lnTo>
                      <a:pt x="1201" y="779"/>
                    </a:lnTo>
                    <a:lnTo>
                      <a:pt x="1171" y="764"/>
                    </a:lnTo>
                    <a:lnTo>
                      <a:pt x="1141" y="749"/>
                    </a:lnTo>
                    <a:lnTo>
                      <a:pt x="1111" y="734"/>
                    </a:lnTo>
                    <a:lnTo>
                      <a:pt x="1081" y="719"/>
                    </a:lnTo>
                    <a:lnTo>
                      <a:pt x="1051" y="704"/>
                    </a:lnTo>
                    <a:lnTo>
                      <a:pt x="1021" y="690"/>
                    </a:lnTo>
                    <a:lnTo>
                      <a:pt x="991" y="676"/>
                    </a:lnTo>
                    <a:lnTo>
                      <a:pt x="960" y="665"/>
                    </a:lnTo>
                    <a:lnTo>
                      <a:pt x="928" y="653"/>
                    </a:lnTo>
                    <a:lnTo>
                      <a:pt x="896" y="644"/>
                    </a:lnTo>
                    <a:lnTo>
                      <a:pt x="863" y="636"/>
                    </a:lnTo>
                    <a:lnTo>
                      <a:pt x="837" y="626"/>
                    </a:lnTo>
                    <a:lnTo>
                      <a:pt x="811" y="618"/>
                    </a:lnTo>
                    <a:lnTo>
                      <a:pt x="784" y="611"/>
                    </a:lnTo>
                    <a:lnTo>
                      <a:pt x="757" y="606"/>
                    </a:lnTo>
                    <a:lnTo>
                      <a:pt x="729" y="600"/>
                    </a:lnTo>
                    <a:lnTo>
                      <a:pt x="701" y="596"/>
                    </a:lnTo>
                    <a:lnTo>
                      <a:pt x="672" y="592"/>
                    </a:lnTo>
                    <a:lnTo>
                      <a:pt x="645" y="588"/>
                    </a:lnTo>
                    <a:lnTo>
                      <a:pt x="616" y="585"/>
                    </a:lnTo>
                    <a:lnTo>
                      <a:pt x="588" y="580"/>
                    </a:lnTo>
                    <a:lnTo>
                      <a:pt x="560" y="576"/>
                    </a:lnTo>
                    <a:lnTo>
                      <a:pt x="532" y="570"/>
                    </a:lnTo>
                    <a:lnTo>
                      <a:pt x="505" y="564"/>
                    </a:lnTo>
                    <a:lnTo>
                      <a:pt x="478" y="557"/>
                    </a:lnTo>
                    <a:lnTo>
                      <a:pt x="453" y="548"/>
                    </a:lnTo>
                    <a:lnTo>
                      <a:pt x="427" y="537"/>
                    </a:lnTo>
                    <a:lnTo>
                      <a:pt x="402" y="522"/>
                    </a:lnTo>
                    <a:lnTo>
                      <a:pt x="376" y="507"/>
                    </a:lnTo>
                    <a:lnTo>
                      <a:pt x="351" y="492"/>
                    </a:lnTo>
                    <a:lnTo>
                      <a:pt x="326" y="478"/>
                    </a:lnTo>
                    <a:lnTo>
                      <a:pt x="299" y="466"/>
                    </a:lnTo>
                    <a:lnTo>
                      <a:pt x="274" y="453"/>
                    </a:lnTo>
                    <a:lnTo>
                      <a:pt x="247" y="440"/>
                    </a:lnTo>
                    <a:lnTo>
                      <a:pt x="220" y="429"/>
                    </a:lnTo>
                    <a:lnTo>
                      <a:pt x="193" y="417"/>
                    </a:lnTo>
                    <a:lnTo>
                      <a:pt x="166" y="407"/>
                    </a:lnTo>
                    <a:lnTo>
                      <a:pt x="138" y="396"/>
                    </a:lnTo>
                    <a:lnTo>
                      <a:pt x="111" y="386"/>
                    </a:lnTo>
                    <a:lnTo>
                      <a:pt x="84" y="377"/>
                    </a:lnTo>
                    <a:lnTo>
                      <a:pt x="56" y="368"/>
                    </a:lnTo>
                    <a:lnTo>
                      <a:pt x="28" y="358"/>
                    </a:lnTo>
                    <a:lnTo>
                      <a:pt x="0" y="350"/>
                    </a:lnTo>
                    <a:lnTo>
                      <a:pt x="25" y="339"/>
                    </a:lnTo>
                    <a:lnTo>
                      <a:pt x="51" y="327"/>
                    </a:lnTo>
                    <a:lnTo>
                      <a:pt x="76" y="318"/>
                    </a:lnTo>
                    <a:lnTo>
                      <a:pt x="103" y="307"/>
                    </a:lnTo>
                    <a:lnTo>
                      <a:pt x="130" y="298"/>
                    </a:lnTo>
                    <a:lnTo>
                      <a:pt x="157" y="289"/>
                    </a:lnTo>
                    <a:lnTo>
                      <a:pt x="183" y="280"/>
                    </a:lnTo>
                    <a:lnTo>
                      <a:pt x="210" y="269"/>
                    </a:lnTo>
                    <a:lnTo>
                      <a:pt x="237" y="259"/>
                    </a:lnTo>
                    <a:lnTo>
                      <a:pt x="263" y="247"/>
                    </a:lnTo>
                    <a:lnTo>
                      <a:pt x="290" y="236"/>
                    </a:lnTo>
                    <a:lnTo>
                      <a:pt x="315" y="222"/>
                    </a:lnTo>
                    <a:lnTo>
                      <a:pt x="341" y="207"/>
                    </a:lnTo>
                    <a:lnTo>
                      <a:pt x="364" y="191"/>
                    </a:lnTo>
                    <a:lnTo>
                      <a:pt x="388" y="172"/>
                    </a:lnTo>
                    <a:lnTo>
                      <a:pt x="410" y="151"/>
                    </a:lnTo>
                    <a:lnTo>
                      <a:pt x="427" y="139"/>
                    </a:lnTo>
                    <a:lnTo>
                      <a:pt x="443" y="127"/>
                    </a:lnTo>
                    <a:lnTo>
                      <a:pt x="461" y="114"/>
                    </a:lnTo>
                    <a:lnTo>
                      <a:pt x="477" y="103"/>
                    </a:lnTo>
                    <a:lnTo>
                      <a:pt x="494" y="91"/>
                    </a:lnTo>
                    <a:lnTo>
                      <a:pt x="512" y="80"/>
                    </a:lnTo>
                    <a:lnTo>
                      <a:pt x="528" y="68"/>
                    </a:lnTo>
                    <a:lnTo>
                      <a:pt x="546" y="58"/>
                    </a:lnTo>
                    <a:lnTo>
                      <a:pt x="564" y="47"/>
                    </a:lnTo>
                    <a:lnTo>
                      <a:pt x="581" y="38"/>
                    </a:lnTo>
                    <a:lnTo>
                      <a:pt x="599" y="29"/>
                    </a:lnTo>
                    <a:lnTo>
                      <a:pt x="618" y="21"/>
                    </a:lnTo>
                    <a:lnTo>
                      <a:pt x="636" y="14"/>
                    </a:lnTo>
                    <a:lnTo>
                      <a:pt x="656" y="8"/>
                    </a:lnTo>
                    <a:lnTo>
                      <a:pt x="676" y="4"/>
                    </a:lnTo>
                    <a:lnTo>
                      <a:pt x="695" y="0"/>
                    </a:lnTo>
                    <a:lnTo>
                      <a:pt x="706" y="35"/>
                    </a:lnTo>
                    <a:close/>
                  </a:path>
                </a:pathLst>
              </a:custGeom>
              <a:solidFill>
                <a:srgbClr val="7FFFBF"/>
              </a:solidFill>
              <a:ln w="3175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/>
              </a:p>
            </p:txBody>
          </p:sp>
          <p:sp>
            <p:nvSpPr>
              <p:cNvPr id="73788" name="Freeform 246"/>
              <p:cNvSpPr>
                <a:spLocks/>
              </p:cNvSpPr>
              <p:nvPr/>
            </p:nvSpPr>
            <p:spPr bwMode="auto">
              <a:xfrm>
                <a:off x="4480" y="2697"/>
                <a:ext cx="13" cy="10"/>
              </a:xfrm>
              <a:custGeom>
                <a:avLst/>
                <a:gdLst>
                  <a:gd name="T0" fmla="*/ 0 w 67"/>
                  <a:gd name="T1" fmla="*/ 0 h 52"/>
                  <a:gd name="T2" fmla="*/ 0 w 67"/>
                  <a:gd name="T3" fmla="*/ 0 h 52"/>
                  <a:gd name="T4" fmla="*/ 0 w 67"/>
                  <a:gd name="T5" fmla="*/ 0 h 52"/>
                  <a:gd name="T6" fmla="*/ 0 w 67"/>
                  <a:gd name="T7" fmla="*/ 0 h 52"/>
                  <a:gd name="T8" fmla="*/ 0 w 67"/>
                  <a:gd name="T9" fmla="*/ 0 h 52"/>
                  <a:gd name="T10" fmla="*/ 0 w 67"/>
                  <a:gd name="T11" fmla="*/ 0 h 52"/>
                  <a:gd name="T12" fmla="*/ 0 w 67"/>
                  <a:gd name="T13" fmla="*/ 0 h 52"/>
                  <a:gd name="T14" fmla="*/ 0 w 67"/>
                  <a:gd name="T15" fmla="*/ 0 h 52"/>
                  <a:gd name="T16" fmla="*/ 0 w 67"/>
                  <a:gd name="T17" fmla="*/ 0 h 52"/>
                  <a:gd name="T18" fmla="*/ 0 w 67"/>
                  <a:gd name="T19" fmla="*/ 0 h 52"/>
                  <a:gd name="T20" fmla="*/ 0 w 67"/>
                  <a:gd name="T21" fmla="*/ 0 h 52"/>
                  <a:gd name="T22" fmla="*/ 0 w 67"/>
                  <a:gd name="T23" fmla="*/ 0 h 52"/>
                  <a:gd name="T24" fmla="*/ 0 w 67"/>
                  <a:gd name="T25" fmla="*/ 0 h 52"/>
                  <a:gd name="T26" fmla="*/ 0 w 67"/>
                  <a:gd name="T27" fmla="*/ 0 h 52"/>
                  <a:gd name="T28" fmla="*/ 0 w 67"/>
                  <a:gd name="T29" fmla="*/ 0 h 52"/>
                  <a:gd name="T30" fmla="*/ 0 w 67"/>
                  <a:gd name="T31" fmla="*/ 0 h 52"/>
                  <a:gd name="T32" fmla="*/ 0 w 67"/>
                  <a:gd name="T33" fmla="*/ 0 h 52"/>
                  <a:gd name="T34" fmla="*/ 0 w 67"/>
                  <a:gd name="T35" fmla="*/ 0 h 52"/>
                  <a:gd name="T36" fmla="*/ 0 w 67"/>
                  <a:gd name="T37" fmla="*/ 0 h 52"/>
                  <a:gd name="T38" fmla="*/ 0 w 67"/>
                  <a:gd name="T39" fmla="*/ 0 h 52"/>
                  <a:gd name="T40" fmla="*/ 0 w 67"/>
                  <a:gd name="T41" fmla="*/ 0 h 52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67"/>
                  <a:gd name="T64" fmla="*/ 0 h 52"/>
                  <a:gd name="T65" fmla="*/ 67 w 67"/>
                  <a:gd name="T66" fmla="*/ 52 h 52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67" h="52">
                    <a:moveTo>
                      <a:pt x="62" y="28"/>
                    </a:moveTo>
                    <a:lnTo>
                      <a:pt x="63" y="34"/>
                    </a:lnTo>
                    <a:lnTo>
                      <a:pt x="66" y="40"/>
                    </a:lnTo>
                    <a:lnTo>
                      <a:pt x="67" y="45"/>
                    </a:lnTo>
                    <a:lnTo>
                      <a:pt x="66" y="52"/>
                    </a:lnTo>
                    <a:lnTo>
                      <a:pt x="57" y="48"/>
                    </a:lnTo>
                    <a:lnTo>
                      <a:pt x="47" y="45"/>
                    </a:lnTo>
                    <a:lnTo>
                      <a:pt x="36" y="41"/>
                    </a:lnTo>
                    <a:lnTo>
                      <a:pt x="27" y="35"/>
                    </a:lnTo>
                    <a:lnTo>
                      <a:pt x="19" y="30"/>
                    </a:lnTo>
                    <a:lnTo>
                      <a:pt x="11" y="23"/>
                    </a:lnTo>
                    <a:lnTo>
                      <a:pt x="5" y="15"/>
                    </a:lnTo>
                    <a:lnTo>
                      <a:pt x="0" y="4"/>
                    </a:lnTo>
                    <a:lnTo>
                      <a:pt x="10" y="1"/>
                    </a:lnTo>
                    <a:lnTo>
                      <a:pt x="18" y="0"/>
                    </a:lnTo>
                    <a:lnTo>
                      <a:pt x="27" y="0"/>
                    </a:lnTo>
                    <a:lnTo>
                      <a:pt x="36" y="2"/>
                    </a:lnTo>
                    <a:lnTo>
                      <a:pt x="44" y="7"/>
                    </a:lnTo>
                    <a:lnTo>
                      <a:pt x="51" y="12"/>
                    </a:lnTo>
                    <a:lnTo>
                      <a:pt x="57" y="20"/>
                    </a:lnTo>
                    <a:lnTo>
                      <a:pt x="62" y="28"/>
                    </a:lnTo>
                    <a:close/>
                  </a:path>
                </a:pathLst>
              </a:custGeom>
              <a:solidFill>
                <a:srgbClr val="A8FFD3"/>
              </a:solidFill>
              <a:ln w="3175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/>
              </a:p>
            </p:txBody>
          </p:sp>
          <p:sp>
            <p:nvSpPr>
              <p:cNvPr id="73789" name="Freeform 247"/>
              <p:cNvSpPr>
                <a:spLocks/>
              </p:cNvSpPr>
              <p:nvPr/>
            </p:nvSpPr>
            <p:spPr bwMode="auto">
              <a:xfrm>
                <a:off x="4091" y="2694"/>
                <a:ext cx="159" cy="42"/>
              </a:xfrm>
              <a:custGeom>
                <a:avLst/>
                <a:gdLst>
                  <a:gd name="T0" fmla="*/ 0 w 791"/>
                  <a:gd name="T1" fmla="*/ 0 h 212"/>
                  <a:gd name="T2" fmla="*/ 0 w 791"/>
                  <a:gd name="T3" fmla="*/ 0 h 212"/>
                  <a:gd name="T4" fmla="*/ 0 w 791"/>
                  <a:gd name="T5" fmla="*/ 0 h 212"/>
                  <a:gd name="T6" fmla="*/ 0 w 791"/>
                  <a:gd name="T7" fmla="*/ 0 h 212"/>
                  <a:gd name="T8" fmla="*/ 0 w 791"/>
                  <a:gd name="T9" fmla="*/ 0 h 212"/>
                  <a:gd name="T10" fmla="*/ 0 w 791"/>
                  <a:gd name="T11" fmla="*/ 0 h 212"/>
                  <a:gd name="T12" fmla="*/ 0 w 791"/>
                  <a:gd name="T13" fmla="*/ 0 h 212"/>
                  <a:gd name="T14" fmla="*/ 0 w 791"/>
                  <a:gd name="T15" fmla="*/ 0 h 212"/>
                  <a:gd name="T16" fmla="*/ 0 w 791"/>
                  <a:gd name="T17" fmla="*/ 0 h 212"/>
                  <a:gd name="T18" fmla="*/ 0 w 791"/>
                  <a:gd name="T19" fmla="*/ 0 h 212"/>
                  <a:gd name="T20" fmla="*/ 0 w 791"/>
                  <a:gd name="T21" fmla="*/ 0 h 212"/>
                  <a:gd name="T22" fmla="*/ 0 w 791"/>
                  <a:gd name="T23" fmla="*/ 0 h 212"/>
                  <a:gd name="T24" fmla="*/ 0 w 791"/>
                  <a:gd name="T25" fmla="*/ 0 h 212"/>
                  <a:gd name="T26" fmla="*/ 0 w 791"/>
                  <a:gd name="T27" fmla="*/ 0 h 212"/>
                  <a:gd name="T28" fmla="*/ 0 w 791"/>
                  <a:gd name="T29" fmla="*/ 0 h 212"/>
                  <a:gd name="T30" fmla="*/ 0 w 791"/>
                  <a:gd name="T31" fmla="*/ 0 h 212"/>
                  <a:gd name="T32" fmla="*/ 0 w 791"/>
                  <a:gd name="T33" fmla="*/ 0 h 212"/>
                  <a:gd name="T34" fmla="*/ 0 w 791"/>
                  <a:gd name="T35" fmla="*/ 0 h 212"/>
                  <a:gd name="T36" fmla="*/ 0 w 791"/>
                  <a:gd name="T37" fmla="*/ 0 h 212"/>
                  <a:gd name="T38" fmla="*/ 0 w 791"/>
                  <a:gd name="T39" fmla="*/ 0 h 212"/>
                  <a:gd name="T40" fmla="*/ 0 w 791"/>
                  <a:gd name="T41" fmla="*/ 0 h 212"/>
                  <a:gd name="T42" fmla="*/ 0 w 791"/>
                  <a:gd name="T43" fmla="*/ 0 h 212"/>
                  <a:gd name="T44" fmla="*/ 0 w 791"/>
                  <a:gd name="T45" fmla="*/ 0 h 212"/>
                  <a:gd name="T46" fmla="*/ 0 w 791"/>
                  <a:gd name="T47" fmla="*/ 0 h 212"/>
                  <a:gd name="T48" fmla="*/ 0 w 791"/>
                  <a:gd name="T49" fmla="*/ 0 h 212"/>
                  <a:gd name="T50" fmla="*/ 0 w 791"/>
                  <a:gd name="T51" fmla="*/ 0 h 212"/>
                  <a:gd name="T52" fmla="*/ 0 w 791"/>
                  <a:gd name="T53" fmla="*/ 0 h 212"/>
                  <a:gd name="T54" fmla="*/ 0 w 791"/>
                  <a:gd name="T55" fmla="*/ 0 h 212"/>
                  <a:gd name="T56" fmla="*/ 0 w 791"/>
                  <a:gd name="T57" fmla="*/ 0 h 212"/>
                  <a:gd name="T58" fmla="*/ 0 w 791"/>
                  <a:gd name="T59" fmla="*/ 0 h 212"/>
                  <a:gd name="T60" fmla="*/ 0 w 791"/>
                  <a:gd name="T61" fmla="*/ 0 h 212"/>
                  <a:gd name="T62" fmla="*/ 0 w 791"/>
                  <a:gd name="T63" fmla="*/ 0 h 212"/>
                  <a:gd name="T64" fmla="*/ 0 w 791"/>
                  <a:gd name="T65" fmla="*/ 0 h 212"/>
                  <a:gd name="T66" fmla="*/ 0 w 791"/>
                  <a:gd name="T67" fmla="*/ 0 h 212"/>
                  <a:gd name="T68" fmla="*/ 0 w 791"/>
                  <a:gd name="T69" fmla="*/ 0 h 212"/>
                  <a:gd name="T70" fmla="*/ 0 w 791"/>
                  <a:gd name="T71" fmla="*/ 0 h 212"/>
                  <a:gd name="T72" fmla="*/ 0 w 791"/>
                  <a:gd name="T73" fmla="*/ 0 h 212"/>
                  <a:gd name="T74" fmla="*/ 0 w 791"/>
                  <a:gd name="T75" fmla="*/ 0 h 212"/>
                  <a:gd name="T76" fmla="*/ 0 w 791"/>
                  <a:gd name="T77" fmla="*/ 0 h 212"/>
                  <a:gd name="T78" fmla="*/ 0 w 791"/>
                  <a:gd name="T79" fmla="*/ 0 h 212"/>
                  <a:gd name="T80" fmla="*/ 0 w 791"/>
                  <a:gd name="T81" fmla="*/ 0 h 212"/>
                  <a:gd name="T82" fmla="*/ 0 w 791"/>
                  <a:gd name="T83" fmla="*/ 0 h 212"/>
                  <a:gd name="T84" fmla="*/ 0 w 791"/>
                  <a:gd name="T85" fmla="*/ 0 h 212"/>
                  <a:gd name="T86" fmla="*/ 0 w 791"/>
                  <a:gd name="T87" fmla="*/ 0 h 212"/>
                  <a:gd name="T88" fmla="*/ 0 w 791"/>
                  <a:gd name="T89" fmla="*/ 0 h 212"/>
                  <a:gd name="T90" fmla="*/ 0 w 791"/>
                  <a:gd name="T91" fmla="*/ 0 h 212"/>
                  <a:gd name="T92" fmla="*/ 0 w 791"/>
                  <a:gd name="T93" fmla="*/ 0 h 212"/>
                  <a:gd name="T94" fmla="*/ 0 w 791"/>
                  <a:gd name="T95" fmla="*/ 0 h 212"/>
                  <a:gd name="T96" fmla="*/ 0 w 791"/>
                  <a:gd name="T97" fmla="*/ 0 h 212"/>
                  <a:gd name="T98" fmla="*/ 0 w 791"/>
                  <a:gd name="T99" fmla="*/ 0 h 212"/>
                  <a:gd name="T100" fmla="*/ 0 w 791"/>
                  <a:gd name="T101" fmla="*/ 0 h 212"/>
                  <a:gd name="T102" fmla="*/ 0 w 791"/>
                  <a:gd name="T103" fmla="*/ 0 h 212"/>
                  <a:gd name="T104" fmla="*/ 0 w 791"/>
                  <a:gd name="T105" fmla="*/ 0 h 212"/>
                  <a:gd name="T106" fmla="*/ 0 w 791"/>
                  <a:gd name="T107" fmla="*/ 0 h 212"/>
                  <a:gd name="T108" fmla="*/ 0 w 791"/>
                  <a:gd name="T109" fmla="*/ 0 h 212"/>
                  <a:gd name="T110" fmla="*/ 0 w 791"/>
                  <a:gd name="T111" fmla="*/ 0 h 212"/>
                  <a:gd name="T112" fmla="*/ 0 w 791"/>
                  <a:gd name="T113" fmla="*/ 0 h 212"/>
                  <a:gd name="T114" fmla="*/ 0 w 791"/>
                  <a:gd name="T115" fmla="*/ 0 h 212"/>
                  <a:gd name="T116" fmla="*/ 0 w 791"/>
                  <a:gd name="T117" fmla="*/ 0 h 212"/>
                  <a:gd name="T118" fmla="*/ 0 w 791"/>
                  <a:gd name="T119" fmla="*/ 0 h 212"/>
                  <a:gd name="T120" fmla="*/ 0 w 791"/>
                  <a:gd name="T121" fmla="*/ 0 h 212"/>
                  <a:gd name="T122" fmla="*/ 0 w 791"/>
                  <a:gd name="T123" fmla="*/ 0 h 212"/>
                  <a:gd name="T124" fmla="*/ 0 w 791"/>
                  <a:gd name="T125" fmla="*/ 0 h 212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791"/>
                  <a:gd name="T190" fmla="*/ 0 h 212"/>
                  <a:gd name="T191" fmla="*/ 791 w 791"/>
                  <a:gd name="T192" fmla="*/ 212 h 212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791" h="212">
                    <a:moveTo>
                      <a:pt x="476" y="154"/>
                    </a:moveTo>
                    <a:lnTo>
                      <a:pt x="491" y="154"/>
                    </a:lnTo>
                    <a:lnTo>
                      <a:pt x="506" y="153"/>
                    </a:lnTo>
                    <a:lnTo>
                      <a:pt x="521" y="153"/>
                    </a:lnTo>
                    <a:lnTo>
                      <a:pt x="536" y="152"/>
                    </a:lnTo>
                    <a:lnTo>
                      <a:pt x="553" y="152"/>
                    </a:lnTo>
                    <a:lnTo>
                      <a:pt x="568" y="152"/>
                    </a:lnTo>
                    <a:lnTo>
                      <a:pt x="583" y="151"/>
                    </a:lnTo>
                    <a:lnTo>
                      <a:pt x="598" y="150"/>
                    </a:lnTo>
                    <a:lnTo>
                      <a:pt x="613" y="149"/>
                    </a:lnTo>
                    <a:lnTo>
                      <a:pt x="629" y="147"/>
                    </a:lnTo>
                    <a:lnTo>
                      <a:pt x="644" y="145"/>
                    </a:lnTo>
                    <a:lnTo>
                      <a:pt x="659" y="143"/>
                    </a:lnTo>
                    <a:lnTo>
                      <a:pt x="674" y="141"/>
                    </a:lnTo>
                    <a:lnTo>
                      <a:pt x="689" y="137"/>
                    </a:lnTo>
                    <a:lnTo>
                      <a:pt x="703" y="134"/>
                    </a:lnTo>
                    <a:lnTo>
                      <a:pt x="718" y="129"/>
                    </a:lnTo>
                    <a:lnTo>
                      <a:pt x="728" y="129"/>
                    </a:lnTo>
                    <a:lnTo>
                      <a:pt x="739" y="129"/>
                    </a:lnTo>
                    <a:lnTo>
                      <a:pt x="749" y="130"/>
                    </a:lnTo>
                    <a:lnTo>
                      <a:pt x="758" y="131"/>
                    </a:lnTo>
                    <a:lnTo>
                      <a:pt x="768" y="135"/>
                    </a:lnTo>
                    <a:lnTo>
                      <a:pt x="777" y="138"/>
                    </a:lnTo>
                    <a:lnTo>
                      <a:pt x="784" y="143"/>
                    </a:lnTo>
                    <a:lnTo>
                      <a:pt x="791" y="149"/>
                    </a:lnTo>
                    <a:lnTo>
                      <a:pt x="770" y="151"/>
                    </a:lnTo>
                    <a:lnTo>
                      <a:pt x="749" y="154"/>
                    </a:lnTo>
                    <a:lnTo>
                      <a:pt x="728" y="159"/>
                    </a:lnTo>
                    <a:lnTo>
                      <a:pt x="709" y="165"/>
                    </a:lnTo>
                    <a:lnTo>
                      <a:pt x="688" y="172"/>
                    </a:lnTo>
                    <a:lnTo>
                      <a:pt x="668" y="179"/>
                    </a:lnTo>
                    <a:lnTo>
                      <a:pt x="648" y="187"/>
                    </a:lnTo>
                    <a:lnTo>
                      <a:pt x="629" y="194"/>
                    </a:lnTo>
                    <a:lnTo>
                      <a:pt x="608" y="199"/>
                    </a:lnTo>
                    <a:lnTo>
                      <a:pt x="588" y="205"/>
                    </a:lnTo>
                    <a:lnTo>
                      <a:pt x="569" y="209"/>
                    </a:lnTo>
                    <a:lnTo>
                      <a:pt x="548" y="212"/>
                    </a:lnTo>
                    <a:lnTo>
                      <a:pt x="527" y="212"/>
                    </a:lnTo>
                    <a:lnTo>
                      <a:pt x="506" y="211"/>
                    </a:lnTo>
                    <a:lnTo>
                      <a:pt x="486" y="208"/>
                    </a:lnTo>
                    <a:lnTo>
                      <a:pt x="464" y="201"/>
                    </a:lnTo>
                    <a:lnTo>
                      <a:pt x="454" y="196"/>
                    </a:lnTo>
                    <a:lnTo>
                      <a:pt x="446" y="189"/>
                    </a:lnTo>
                    <a:lnTo>
                      <a:pt x="437" y="183"/>
                    </a:lnTo>
                    <a:lnTo>
                      <a:pt x="429" y="176"/>
                    </a:lnTo>
                    <a:lnTo>
                      <a:pt x="420" y="169"/>
                    </a:lnTo>
                    <a:lnTo>
                      <a:pt x="412" y="164"/>
                    </a:lnTo>
                    <a:lnTo>
                      <a:pt x="402" y="157"/>
                    </a:lnTo>
                    <a:lnTo>
                      <a:pt x="394" y="151"/>
                    </a:lnTo>
                    <a:lnTo>
                      <a:pt x="384" y="159"/>
                    </a:lnTo>
                    <a:lnTo>
                      <a:pt x="372" y="166"/>
                    </a:lnTo>
                    <a:lnTo>
                      <a:pt x="360" y="171"/>
                    </a:lnTo>
                    <a:lnTo>
                      <a:pt x="346" y="173"/>
                    </a:lnTo>
                    <a:lnTo>
                      <a:pt x="333" y="174"/>
                    </a:lnTo>
                    <a:lnTo>
                      <a:pt x="319" y="173"/>
                    </a:lnTo>
                    <a:lnTo>
                      <a:pt x="306" y="171"/>
                    </a:lnTo>
                    <a:lnTo>
                      <a:pt x="294" y="166"/>
                    </a:lnTo>
                    <a:lnTo>
                      <a:pt x="302" y="159"/>
                    </a:lnTo>
                    <a:lnTo>
                      <a:pt x="311" y="153"/>
                    </a:lnTo>
                    <a:lnTo>
                      <a:pt x="320" y="149"/>
                    </a:lnTo>
                    <a:lnTo>
                      <a:pt x="330" y="145"/>
                    </a:lnTo>
                    <a:lnTo>
                      <a:pt x="340" y="142"/>
                    </a:lnTo>
                    <a:lnTo>
                      <a:pt x="350" y="139"/>
                    </a:lnTo>
                    <a:lnTo>
                      <a:pt x="362" y="137"/>
                    </a:lnTo>
                    <a:lnTo>
                      <a:pt x="372" y="136"/>
                    </a:lnTo>
                    <a:lnTo>
                      <a:pt x="368" y="129"/>
                    </a:lnTo>
                    <a:lnTo>
                      <a:pt x="364" y="122"/>
                    </a:lnTo>
                    <a:lnTo>
                      <a:pt x="358" y="116"/>
                    </a:lnTo>
                    <a:lnTo>
                      <a:pt x="352" y="113"/>
                    </a:lnTo>
                    <a:lnTo>
                      <a:pt x="333" y="119"/>
                    </a:lnTo>
                    <a:lnTo>
                      <a:pt x="315" y="123"/>
                    </a:lnTo>
                    <a:lnTo>
                      <a:pt x="295" y="126"/>
                    </a:lnTo>
                    <a:lnTo>
                      <a:pt x="274" y="126"/>
                    </a:lnTo>
                    <a:lnTo>
                      <a:pt x="254" y="124"/>
                    </a:lnTo>
                    <a:lnTo>
                      <a:pt x="235" y="122"/>
                    </a:lnTo>
                    <a:lnTo>
                      <a:pt x="215" y="119"/>
                    </a:lnTo>
                    <a:lnTo>
                      <a:pt x="197" y="114"/>
                    </a:lnTo>
                    <a:lnTo>
                      <a:pt x="194" y="111"/>
                    </a:lnTo>
                    <a:lnTo>
                      <a:pt x="193" y="106"/>
                    </a:lnTo>
                    <a:lnTo>
                      <a:pt x="193" y="102"/>
                    </a:lnTo>
                    <a:lnTo>
                      <a:pt x="194" y="99"/>
                    </a:lnTo>
                    <a:lnTo>
                      <a:pt x="207" y="93"/>
                    </a:lnTo>
                    <a:lnTo>
                      <a:pt x="221" y="89"/>
                    </a:lnTo>
                    <a:lnTo>
                      <a:pt x="235" y="84"/>
                    </a:lnTo>
                    <a:lnTo>
                      <a:pt x="249" y="82"/>
                    </a:lnTo>
                    <a:lnTo>
                      <a:pt x="263" y="79"/>
                    </a:lnTo>
                    <a:lnTo>
                      <a:pt x="278" y="77"/>
                    </a:lnTo>
                    <a:lnTo>
                      <a:pt x="293" y="76"/>
                    </a:lnTo>
                    <a:lnTo>
                      <a:pt x="306" y="74"/>
                    </a:lnTo>
                    <a:lnTo>
                      <a:pt x="291" y="63"/>
                    </a:lnTo>
                    <a:lnTo>
                      <a:pt x="274" y="57"/>
                    </a:lnTo>
                    <a:lnTo>
                      <a:pt x="254" y="55"/>
                    </a:lnTo>
                    <a:lnTo>
                      <a:pt x="235" y="55"/>
                    </a:lnTo>
                    <a:lnTo>
                      <a:pt x="213" y="56"/>
                    </a:lnTo>
                    <a:lnTo>
                      <a:pt x="192" y="56"/>
                    </a:lnTo>
                    <a:lnTo>
                      <a:pt x="172" y="55"/>
                    </a:lnTo>
                    <a:lnTo>
                      <a:pt x="153" y="49"/>
                    </a:lnTo>
                    <a:lnTo>
                      <a:pt x="141" y="63"/>
                    </a:lnTo>
                    <a:lnTo>
                      <a:pt x="129" y="75"/>
                    </a:lnTo>
                    <a:lnTo>
                      <a:pt x="114" y="86"/>
                    </a:lnTo>
                    <a:lnTo>
                      <a:pt x="98" y="95"/>
                    </a:lnTo>
                    <a:lnTo>
                      <a:pt x="82" y="102"/>
                    </a:lnTo>
                    <a:lnTo>
                      <a:pt x="65" y="107"/>
                    </a:lnTo>
                    <a:lnTo>
                      <a:pt x="48" y="108"/>
                    </a:lnTo>
                    <a:lnTo>
                      <a:pt x="29" y="107"/>
                    </a:lnTo>
                    <a:lnTo>
                      <a:pt x="21" y="104"/>
                    </a:lnTo>
                    <a:lnTo>
                      <a:pt x="13" y="99"/>
                    </a:lnTo>
                    <a:lnTo>
                      <a:pt x="6" y="93"/>
                    </a:lnTo>
                    <a:lnTo>
                      <a:pt x="0" y="86"/>
                    </a:lnTo>
                    <a:lnTo>
                      <a:pt x="20" y="77"/>
                    </a:lnTo>
                    <a:lnTo>
                      <a:pt x="40" y="67"/>
                    </a:lnTo>
                    <a:lnTo>
                      <a:pt x="60" y="56"/>
                    </a:lnTo>
                    <a:lnTo>
                      <a:pt x="82" y="46"/>
                    </a:lnTo>
                    <a:lnTo>
                      <a:pt x="103" y="35"/>
                    </a:lnTo>
                    <a:lnTo>
                      <a:pt x="125" y="26"/>
                    </a:lnTo>
                    <a:lnTo>
                      <a:pt x="148" y="18"/>
                    </a:lnTo>
                    <a:lnTo>
                      <a:pt x="170" y="10"/>
                    </a:lnTo>
                    <a:lnTo>
                      <a:pt x="192" y="4"/>
                    </a:lnTo>
                    <a:lnTo>
                      <a:pt x="215" y="1"/>
                    </a:lnTo>
                    <a:lnTo>
                      <a:pt x="237" y="0"/>
                    </a:lnTo>
                    <a:lnTo>
                      <a:pt x="259" y="1"/>
                    </a:lnTo>
                    <a:lnTo>
                      <a:pt x="281" y="5"/>
                    </a:lnTo>
                    <a:lnTo>
                      <a:pt x="303" y="13"/>
                    </a:lnTo>
                    <a:lnTo>
                      <a:pt x="325" y="24"/>
                    </a:lnTo>
                    <a:lnTo>
                      <a:pt x="346" y="40"/>
                    </a:lnTo>
                    <a:lnTo>
                      <a:pt x="476" y="154"/>
                    </a:lnTo>
                    <a:close/>
                  </a:path>
                </a:pathLst>
              </a:custGeom>
              <a:solidFill>
                <a:srgbClr val="7FFFBF"/>
              </a:solidFill>
              <a:ln w="3175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/>
              </a:p>
            </p:txBody>
          </p:sp>
          <p:sp>
            <p:nvSpPr>
              <p:cNvPr id="73790" name="Freeform 248"/>
              <p:cNvSpPr>
                <a:spLocks/>
              </p:cNvSpPr>
              <p:nvPr/>
            </p:nvSpPr>
            <p:spPr bwMode="auto">
              <a:xfrm>
                <a:off x="4077" y="2703"/>
                <a:ext cx="11" cy="6"/>
              </a:xfrm>
              <a:custGeom>
                <a:avLst/>
                <a:gdLst>
                  <a:gd name="T0" fmla="*/ 0 w 55"/>
                  <a:gd name="T1" fmla="*/ 0 h 31"/>
                  <a:gd name="T2" fmla="*/ 0 w 55"/>
                  <a:gd name="T3" fmla="*/ 0 h 31"/>
                  <a:gd name="T4" fmla="*/ 0 w 55"/>
                  <a:gd name="T5" fmla="*/ 0 h 31"/>
                  <a:gd name="T6" fmla="*/ 0 w 55"/>
                  <a:gd name="T7" fmla="*/ 0 h 31"/>
                  <a:gd name="T8" fmla="*/ 0 w 55"/>
                  <a:gd name="T9" fmla="*/ 0 h 31"/>
                  <a:gd name="T10" fmla="*/ 0 w 55"/>
                  <a:gd name="T11" fmla="*/ 0 h 31"/>
                  <a:gd name="T12" fmla="*/ 0 w 55"/>
                  <a:gd name="T13" fmla="*/ 0 h 31"/>
                  <a:gd name="T14" fmla="*/ 0 w 55"/>
                  <a:gd name="T15" fmla="*/ 0 h 31"/>
                  <a:gd name="T16" fmla="*/ 0 w 55"/>
                  <a:gd name="T17" fmla="*/ 0 h 31"/>
                  <a:gd name="T18" fmla="*/ 0 w 55"/>
                  <a:gd name="T19" fmla="*/ 0 h 31"/>
                  <a:gd name="T20" fmla="*/ 0 w 55"/>
                  <a:gd name="T21" fmla="*/ 0 h 31"/>
                  <a:gd name="T22" fmla="*/ 0 w 55"/>
                  <a:gd name="T23" fmla="*/ 0 h 31"/>
                  <a:gd name="T24" fmla="*/ 0 w 55"/>
                  <a:gd name="T25" fmla="*/ 0 h 31"/>
                  <a:gd name="T26" fmla="*/ 0 w 55"/>
                  <a:gd name="T27" fmla="*/ 0 h 31"/>
                  <a:gd name="T28" fmla="*/ 0 w 55"/>
                  <a:gd name="T29" fmla="*/ 0 h 31"/>
                  <a:gd name="T30" fmla="*/ 0 w 55"/>
                  <a:gd name="T31" fmla="*/ 0 h 31"/>
                  <a:gd name="T32" fmla="*/ 0 w 55"/>
                  <a:gd name="T33" fmla="*/ 0 h 31"/>
                  <a:gd name="T34" fmla="*/ 0 w 55"/>
                  <a:gd name="T35" fmla="*/ 0 h 31"/>
                  <a:gd name="T36" fmla="*/ 0 w 55"/>
                  <a:gd name="T37" fmla="*/ 0 h 31"/>
                  <a:gd name="T38" fmla="*/ 0 w 55"/>
                  <a:gd name="T39" fmla="*/ 0 h 31"/>
                  <a:gd name="T40" fmla="*/ 0 w 55"/>
                  <a:gd name="T41" fmla="*/ 0 h 31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55"/>
                  <a:gd name="T64" fmla="*/ 0 h 31"/>
                  <a:gd name="T65" fmla="*/ 55 w 55"/>
                  <a:gd name="T66" fmla="*/ 31 h 31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55" h="31">
                    <a:moveTo>
                      <a:pt x="55" y="7"/>
                    </a:moveTo>
                    <a:lnTo>
                      <a:pt x="55" y="15"/>
                    </a:lnTo>
                    <a:lnTo>
                      <a:pt x="52" y="22"/>
                    </a:lnTo>
                    <a:lnTo>
                      <a:pt x="47" y="26"/>
                    </a:lnTo>
                    <a:lnTo>
                      <a:pt x="41" y="31"/>
                    </a:lnTo>
                    <a:lnTo>
                      <a:pt x="35" y="31"/>
                    </a:lnTo>
                    <a:lnTo>
                      <a:pt x="29" y="31"/>
                    </a:lnTo>
                    <a:lnTo>
                      <a:pt x="23" y="31"/>
                    </a:lnTo>
                    <a:lnTo>
                      <a:pt x="18" y="29"/>
                    </a:lnTo>
                    <a:lnTo>
                      <a:pt x="13" y="27"/>
                    </a:lnTo>
                    <a:lnTo>
                      <a:pt x="8" y="25"/>
                    </a:lnTo>
                    <a:lnTo>
                      <a:pt x="4" y="22"/>
                    </a:lnTo>
                    <a:lnTo>
                      <a:pt x="0" y="17"/>
                    </a:lnTo>
                    <a:lnTo>
                      <a:pt x="4" y="8"/>
                    </a:lnTo>
                    <a:lnTo>
                      <a:pt x="11" y="4"/>
                    </a:lnTo>
                    <a:lnTo>
                      <a:pt x="20" y="2"/>
                    </a:lnTo>
                    <a:lnTo>
                      <a:pt x="28" y="0"/>
                    </a:lnTo>
                    <a:lnTo>
                      <a:pt x="36" y="0"/>
                    </a:lnTo>
                    <a:lnTo>
                      <a:pt x="43" y="0"/>
                    </a:lnTo>
                    <a:lnTo>
                      <a:pt x="49" y="2"/>
                    </a:lnTo>
                    <a:lnTo>
                      <a:pt x="55" y="7"/>
                    </a:lnTo>
                    <a:close/>
                  </a:path>
                </a:pathLst>
              </a:custGeom>
              <a:solidFill>
                <a:srgbClr val="7FFFBF"/>
              </a:solidFill>
              <a:ln w="3175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/>
              </a:p>
            </p:txBody>
          </p:sp>
          <p:sp>
            <p:nvSpPr>
              <p:cNvPr id="73791" name="Freeform 249"/>
              <p:cNvSpPr>
                <a:spLocks/>
              </p:cNvSpPr>
              <p:nvPr/>
            </p:nvSpPr>
            <p:spPr bwMode="auto">
              <a:xfrm>
                <a:off x="4358" y="2713"/>
                <a:ext cx="90" cy="50"/>
              </a:xfrm>
              <a:custGeom>
                <a:avLst/>
                <a:gdLst>
                  <a:gd name="T0" fmla="*/ 0 w 449"/>
                  <a:gd name="T1" fmla="*/ 0 h 252"/>
                  <a:gd name="T2" fmla="*/ 0 w 449"/>
                  <a:gd name="T3" fmla="*/ 0 h 252"/>
                  <a:gd name="T4" fmla="*/ 0 w 449"/>
                  <a:gd name="T5" fmla="*/ 0 h 252"/>
                  <a:gd name="T6" fmla="*/ 0 w 449"/>
                  <a:gd name="T7" fmla="*/ 0 h 252"/>
                  <a:gd name="T8" fmla="*/ 0 w 449"/>
                  <a:gd name="T9" fmla="*/ 0 h 252"/>
                  <a:gd name="T10" fmla="*/ 0 w 449"/>
                  <a:gd name="T11" fmla="*/ 0 h 252"/>
                  <a:gd name="T12" fmla="*/ 0 w 449"/>
                  <a:gd name="T13" fmla="*/ 0 h 252"/>
                  <a:gd name="T14" fmla="*/ 0 w 449"/>
                  <a:gd name="T15" fmla="*/ 0 h 252"/>
                  <a:gd name="T16" fmla="*/ 0 w 449"/>
                  <a:gd name="T17" fmla="*/ 0 h 252"/>
                  <a:gd name="T18" fmla="*/ 0 w 449"/>
                  <a:gd name="T19" fmla="*/ 0 h 252"/>
                  <a:gd name="T20" fmla="*/ 0 w 449"/>
                  <a:gd name="T21" fmla="*/ 0 h 252"/>
                  <a:gd name="T22" fmla="*/ 0 w 449"/>
                  <a:gd name="T23" fmla="*/ 0 h 252"/>
                  <a:gd name="T24" fmla="*/ 0 w 449"/>
                  <a:gd name="T25" fmla="*/ 0 h 252"/>
                  <a:gd name="T26" fmla="*/ 0 w 449"/>
                  <a:gd name="T27" fmla="*/ 0 h 252"/>
                  <a:gd name="T28" fmla="*/ 0 w 449"/>
                  <a:gd name="T29" fmla="*/ 0 h 252"/>
                  <a:gd name="T30" fmla="*/ 0 w 449"/>
                  <a:gd name="T31" fmla="*/ 0 h 252"/>
                  <a:gd name="T32" fmla="*/ 0 w 449"/>
                  <a:gd name="T33" fmla="*/ 0 h 252"/>
                  <a:gd name="T34" fmla="*/ 0 w 449"/>
                  <a:gd name="T35" fmla="*/ 0 h 252"/>
                  <a:gd name="T36" fmla="*/ 0 w 449"/>
                  <a:gd name="T37" fmla="*/ 0 h 252"/>
                  <a:gd name="T38" fmla="*/ 0 w 449"/>
                  <a:gd name="T39" fmla="*/ 0 h 252"/>
                  <a:gd name="T40" fmla="*/ 0 w 449"/>
                  <a:gd name="T41" fmla="*/ 0 h 252"/>
                  <a:gd name="T42" fmla="*/ 0 w 449"/>
                  <a:gd name="T43" fmla="*/ 0 h 252"/>
                  <a:gd name="T44" fmla="*/ 0 w 449"/>
                  <a:gd name="T45" fmla="*/ 0 h 252"/>
                  <a:gd name="T46" fmla="*/ 0 w 449"/>
                  <a:gd name="T47" fmla="*/ 0 h 252"/>
                  <a:gd name="T48" fmla="*/ 0 w 449"/>
                  <a:gd name="T49" fmla="*/ 0 h 252"/>
                  <a:gd name="T50" fmla="*/ 0 w 449"/>
                  <a:gd name="T51" fmla="*/ 0 h 252"/>
                  <a:gd name="T52" fmla="*/ 0 w 449"/>
                  <a:gd name="T53" fmla="*/ 0 h 252"/>
                  <a:gd name="T54" fmla="*/ 0 w 449"/>
                  <a:gd name="T55" fmla="*/ 0 h 252"/>
                  <a:gd name="T56" fmla="*/ 0 w 449"/>
                  <a:gd name="T57" fmla="*/ 0 h 252"/>
                  <a:gd name="T58" fmla="*/ 0 w 449"/>
                  <a:gd name="T59" fmla="*/ 0 h 252"/>
                  <a:gd name="T60" fmla="*/ 0 w 449"/>
                  <a:gd name="T61" fmla="*/ 0 h 252"/>
                  <a:gd name="T62" fmla="*/ 0 w 449"/>
                  <a:gd name="T63" fmla="*/ 0 h 252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449"/>
                  <a:gd name="T97" fmla="*/ 0 h 252"/>
                  <a:gd name="T98" fmla="*/ 449 w 449"/>
                  <a:gd name="T99" fmla="*/ 252 h 252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449" h="252">
                    <a:moveTo>
                      <a:pt x="201" y="215"/>
                    </a:moveTo>
                    <a:lnTo>
                      <a:pt x="189" y="220"/>
                    </a:lnTo>
                    <a:lnTo>
                      <a:pt x="178" y="224"/>
                    </a:lnTo>
                    <a:lnTo>
                      <a:pt x="166" y="229"/>
                    </a:lnTo>
                    <a:lnTo>
                      <a:pt x="153" y="232"/>
                    </a:lnTo>
                    <a:lnTo>
                      <a:pt x="142" y="235"/>
                    </a:lnTo>
                    <a:lnTo>
                      <a:pt x="129" y="238"/>
                    </a:lnTo>
                    <a:lnTo>
                      <a:pt x="117" y="241"/>
                    </a:lnTo>
                    <a:lnTo>
                      <a:pt x="104" y="242"/>
                    </a:lnTo>
                    <a:lnTo>
                      <a:pt x="91" y="244"/>
                    </a:lnTo>
                    <a:lnTo>
                      <a:pt x="78" y="245"/>
                    </a:lnTo>
                    <a:lnTo>
                      <a:pt x="65" y="246"/>
                    </a:lnTo>
                    <a:lnTo>
                      <a:pt x="52" y="247"/>
                    </a:lnTo>
                    <a:lnTo>
                      <a:pt x="39" y="249"/>
                    </a:lnTo>
                    <a:lnTo>
                      <a:pt x="26" y="250"/>
                    </a:lnTo>
                    <a:lnTo>
                      <a:pt x="13" y="251"/>
                    </a:lnTo>
                    <a:lnTo>
                      <a:pt x="0" y="252"/>
                    </a:lnTo>
                    <a:lnTo>
                      <a:pt x="17" y="247"/>
                    </a:lnTo>
                    <a:lnTo>
                      <a:pt x="33" y="242"/>
                    </a:lnTo>
                    <a:lnTo>
                      <a:pt x="50" y="236"/>
                    </a:lnTo>
                    <a:lnTo>
                      <a:pt x="65" y="228"/>
                    </a:lnTo>
                    <a:lnTo>
                      <a:pt x="81" y="220"/>
                    </a:lnTo>
                    <a:lnTo>
                      <a:pt x="96" y="211"/>
                    </a:lnTo>
                    <a:lnTo>
                      <a:pt x="111" y="201"/>
                    </a:lnTo>
                    <a:lnTo>
                      <a:pt x="126" y="191"/>
                    </a:lnTo>
                    <a:lnTo>
                      <a:pt x="140" y="180"/>
                    </a:lnTo>
                    <a:lnTo>
                      <a:pt x="155" y="170"/>
                    </a:lnTo>
                    <a:lnTo>
                      <a:pt x="169" y="160"/>
                    </a:lnTo>
                    <a:lnTo>
                      <a:pt x="184" y="148"/>
                    </a:lnTo>
                    <a:lnTo>
                      <a:pt x="197" y="138"/>
                    </a:lnTo>
                    <a:lnTo>
                      <a:pt x="212" y="126"/>
                    </a:lnTo>
                    <a:lnTo>
                      <a:pt x="226" y="116"/>
                    </a:lnTo>
                    <a:lnTo>
                      <a:pt x="241" y="105"/>
                    </a:lnTo>
                    <a:lnTo>
                      <a:pt x="255" y="102"/>
                    </a:lnTo>
                    <a:lnTo>
                      <a:pt x="269" y="96"/>
                    </a:lnTo>
                    <a:lnTo>
                      <a:pt x="283" y="90"/>
                    </a:lnTo>
                    <a:lnTo>
                      <a:pt x="296" y="83"/>
                    </a:lnTo>
                    <a:lnTo>
                      <a:pt x="308" y="75"/>
                    </a:lnTo>
                    <a:lnTo>
                      <a:pt x="321" y="67"/>
                    </a:lnTo>
                    <a:lnTo>
                      <a:pt x="333" y="59"/>
                    </a:lnTo>
                    <a:lnTo>
                      <a:pt x="345" y="51"/>
                    </a:lnTo>
                    <a:lnTo>
                      <a:pt x="357" y="42"/>
                    </a:lnTo>
                    <a:lnTo>
                      <a:pt x="370" y="34"/>
                    </a:lnTo>
                    <a:lnTo>
                      <a:pt x="381" y="27"/>
                    </a:lnTo>
                    <a:lnTo>
                      <a:pt x="394" y="19"/>
                    </a:lnTo>
                    <a:lnTo>
                      <a:pt x="408" y="13"/>
                    </a:lnTo>
                    <a:lnTo>
                      <a:pt x="420" y="7"/>
                    </a:lnTo>
                    <a:lnTo>
                      <a:pt x="434" y="4"/>
                    </a:lnTo>
                    <a:lnTo>
                      <a:pt x="449" y="0"/>
                    </a:lnTo>
                    <a:lnTo>
                      <a:pt x="432" y="9"/>
                    </a:lnTo>
                    <a:lnTo>
                      <a:pt x="415" y="20"/>
                    </a:lnTo>
                    <a:lnTo>
                      <a:pt x="400" y="31"/>
                    </a:lnTo>
                    <a:lnTo>
                      <a:pt x="383" y="44"/>
                    </a:lnTo>
                    <a:lnTo>
                      <a:pt x="368" y="58"/>
                    </a:lnTo>
                    <a:lnTo>
                      <a:pt x="355" y="73"/>
                    </a:lnTo>
                    <a:lnTo>
                      <a:pt x="341" y="88"/>
                    </a:lnTo>
                    <a:lnTo>
                      <a:pt x="326" y="104"/>
                    </a:lnTo>
                    <a:lnTo>
                      <a:pt x="312" y="120"/>
                    </a:lnTo>
                    <a:lnTo>
                      <a:pt x="297" y="135"/>
                    </a:lnTo>
                    <a:lnTo>
                      <a:pt x="283" y="150"/>
                    </a:lnTo>
                    <a:lnTo>
                      <a:pt x="268" y="165"/>
                    </a:lnTo>
                    <a:lnTo>
                      <a:pt x="252" y="179"/>
                    </a:lnTo>
                    <a:lnTo>
                      <a:pt x="236" y="193"/>
                    </a:lnTo>
                    <a:lnTo>
                      <a:pt x="219" y="205"/>
                    </a:lnTo>
                    <a:lnTo>
                      <a:pt x="201" y="215"/>
                    </a:lnTo>
                    <a:close/>
                  </a:path>
                </a:pathLst>
              </a:custGeom>
              <a:solidFill>
                <a:srgbClr val="005B7F"/>
              </a:solidFill>
              <a:ln w="3175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/>
              </a:p>
            </p:txBody>
          </p:sp>
          <p:sp>
            <p:nvSpPr>
              <p:cNvPr id="73792" name="Freeform 250"/>
              <p:cNvSpPr>
                <a:spLocks/>
              </p:cNvSpPr>
              <p:nvPr/>
            </p:nvSpPr>
            <p:spPr bwMode="auto">
              <a:xfrm>
                <a:off x="4066" y="2709"/>
                <a:ext cx="10" cy="13"/>
              </a:xfrm>
              <a:custGeom>
                <a:avLst/>
                <a:gdLst>
                  <a:gd name="T0" fmla="*/ 0 w 53"/>
                  <a:gd name="T1" fmla="*/ 0 h 63"/>
                  <a:gd name="T2" fmla="*/ 0 w 53"/>
                  <a:gd name="T3" fmla="*/ 0 h 63"/>
                  <a:gd name="T4" fmla="*/ 0 w 53"/>
                  <a:gd name="T5" fmla="*/ 0 h 63"/>
                  <a:gd name="T6" fmla="*/ 0 w 53"/>
                  <a:gd name="T7" fmla="*/ 0 h 63"/>
                  <a:gd name="T8" fmla="*/ 0 w 53"/>
                  <a:gd name="T9" fmla="*/ 0 h 63"/>
                  <a:gd name="T10" fmla="*/ 0 w 53"/>
                  <a:gd name="T11" fmla="*/ 0 h 63"/>
                  <a:gd name="T12" fmla="*/ 0 w 53"/>
                  <a:gd name="T13" fmla="*/ 0 h 63"/>
                  <a:gd name="T14" fmla="*/ 0 w 53"/>
                  <a:gd name="T15" fmla="*/ 0 h 63"/>
                  <a:gd name="T16" fmla="*/ 0 w 53"/>
                  <a:gd name="T17" fmla="*/ 0 h 63"/>
                  <a:gd name="T18" fmla="*/ 0 w 53"/>
                  <a:gd name="T19" fmla="*/ 0 h 63"/>
                  <a:gd name="T20" fmla="*/ 0 w 53"/>
                  <a:gd name="T21" fmla="*/ 0 h 63"/>
                  <a:gd name="T22" fmla="*/ 0 w 53"/>
                  <a:gd name="T23" fmla="*/ 0 h 63"/>
                  <a:gd name="T24" fmla="*/ 0 w 53"/>
                  <a:gd name="T25" fmla="*/ 0 h 63"/>
                  <a:gd name="T26" fmla="*/ 0 w 53"/>
                  <a:gd name="T27" fmla="*/ 0 h 63"/>
                  <a:gd name="T28" fmla="*/ 0 w 53"/>
                  <a:gd name="T29" fmla="*/ 0 h 63"/>
                  <a:gd name="T30" fmla="*/ 0 w 53"/>
                  <a:gd name="T31" fmla="*/ 0 h 63"/>
                  <a:gd name="T32" fmla="*/ 0 w 53"/>
                  <a:gd name="T33" fmla="*/ 0 h 63"/>
                  <a:gd name="T34" fmla="*/ 0 w 53"/>
                  <a:gd name="T35" fmla="*/ 0 h 63"/>
                  <a:gd name="T36" fmla="*/ 0 w 53"/>
                  <a:gd name="T37" fmla="*/ 0 h 63"/>
                  <a:gd name="T38" fmla="*/ 0 w 53"/>
                  <a:gd name="T39" fmla="*/ 0 h 63"/>
                  <a:gd name="T40" fmla="*/ 0 w 53"/>
                  <a:gd name="T41" fmla="*/ 0 h 63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53"/>
                  <a:gd name="T64" fmla="*/ 0 h 63"/>
                  <a:gd name="T65" fmla="*/ 53 w 53"/>
                  <a:gd name="T66" fmla="*/ 63 h 63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53" h="63">
                    <a:moveTo>
                      <a:pt x="53" y="23"/>
                    </a:moveTo>
                    <a:lnTo>
                      <a:pt x="49" y="29"/>
                    </a:lnTo>
                    <a:lnTo>
                      <a:pt x="44" y="34"/>
                    </a:lnTo>
                    <a:lnTo>
                      <a:pt x="39" y="40"/>
                    </a:lnTo>
                    <a:lnTo>
                      <a:pt x="34" y="45"/>
                    </a:lnTo>
                    <a:lnTo>
                      <a:pt x="28" y="51"/>
                    </a:lnTo>
                    <a:lnTo>
                      <a:pt x="21" y="55"/>
                    </a:lnTo>
                    <a:lnTo>
                      <a:pt x="15" y="59"/>
                    </a:lnTo>
                    <a:lnTo>
                      <a:pt x="8" y="63"/>
                    </a:lnTo>
                    <a:lnTo>
                      <a:pt x="3" y="48"/>
                    </a:lnTo>
                    <a:lnTo>
                      <a:pt x="3" y="31"/>
                    </a:lnTo>
                    <a:lnTo>
                      <a:pt x="3" y="15"/>
                    </a:lnTo>
                    <a:lnTo>
                      <a:pt x="0" y="0"/>
                    </a:lnTo>
                    <a:lnTo>
                      <a:pt x="8" y="1"/>
                    </a:lnTo>
                    <a:lnTo>
                      <a:pt x="15" y="2"/>
                    </a:lnTo>
                    <a:lnTo>
                      <a:pt x="22" y="4"/>
                    </a:lnTo>
                    <a:lnTo>
                      <a:pt x="29" y="7"/>
                    </a:lnTo>
                    <a:lnTo>
                      <a:pt x="36" y="10"/>
                    </a:lnTo>
                    <a:lnTo>
                      <a:pt x="42" y="14"/>
                    </a:lnTo>
                    <a:lnTo>
                      <a:pt x="47" y="18"/>
                    </a:lnTo>
                    <a:lnTo>
                      <a:pt x="53" y="23"/>
                    </a:lnTo>
                    <a:close/>
                  </a:path>
                </a:pathLst>
              </a:custGeom>
              <a:solidFill>
                <a:srgbClr val="7FFFBF"/>
              </a:solidFill>
              <a:ln w="3175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/>
              </a:p>
            </p:txBody>
          </p:sp>
          <p:sp>
            <p:nvSpPr>
              <p:cNvPr id="73793" name="Freeform 251"/>
              <p:cNvSpPr>
                <a:spLocks/>
              </p:cNvSpPr>
              <p:nvPr/>
            </p:nvSpPr>
            <p:spPr bwMode="auto">
              <a:xfrm>
                <a:off x="4109" y="2717"/>
                <a:ext cx="18" cy="14"/>
              </a:xfrm>
              <a:custGeom>
                <a:avLst/>
                <a:gdLst>
                  <a:gd name="T0" fmla="*/ 0 w 91"/>
                  <a:gd name="T1" fmla="*/ 0 h 68"/>
                  <a:gd name="T2" fmla="*/ 0 w 91"/>
                  <a:gd name="T3" fmla="*/ 0 h 68"/>
                  <a:gd name="T4" fmla="*/ 0 w 91"/>
                  <a:gd name="T5" fmla="*/ 0 h 68"/>
                  <a:gd name="T6" fmla="*/ 0 w 91"/>
                  <a:gd name="T7" fmla="*/ 0 h 68"/>
                  <a:gd name="T8" fmla="*/ 0 w 91"/>
                  <a:gd name="T9" fmla="*/ 0 h 68"/>
                  <a:gd name="T10" fmla="*/ 0 w 91"/>
                  <a:gd name="T11" fmla="*/ 0 h 68"/>
                  <a:gd name="T12" fmla="*/ 0 w 91"/>
                  <a:gd name="T13" fmla="*/ 0 h 68"/>
                  <a:gd name="T14" fmla="*/ 0 w 91"/>
                  <a:gd name="T15" fmla="*/ 0 h 68"/>
                  <a:gd name="T16" fmla="*/ 0 w 91"/>
                  <a:gd name="T17" fmla="*/ 0 h 68"/>
                  <a:gd name="T18" fmla="*/ 0 w 91"/>
                  <a:gd name="T19" fmla="*/ 0 h 68"/>
                  <a:gd name="T20" fmla="*/ 0 w 91"/>
                  <a:gd name="T21" fmla="*/ 0 h 68"/>
                  <a:gd name="T22" fmla="*/ 0 w 91"/>
                  <a:gd name="T23" fmla="*/ 0 h 68"/>
                  <a:gd name="T24" fmla="*/ 0 w 91"/>
                  <a:gd name="T25" fmla="*/ 0 h 68"/>
                  <a:gd name="T26" fmla="*/ 0 w 91"/>
                  <a:gd name="T27" fmla="*/ 0 h 68"/>
                  <a:gd name="T28" fmla="*/ 0 w 91"/>
                  <a:gd name="T29" fmla="*/ 0 h 68"/>
                  <a:gd name="T30" fmla="*/ 0 w 91"/>
                  <a:gd name="T31" fmla="*/ 0 h 68"/>
                  <a:gd name="T32" fmla="*/ 0 w 91"/>
                  <a:gd name="T33" fmla="*/ 0 h 68"/>
                  <a:gd name="T34" fmla="*/ 0 w 91"/>
                  <a:gd name="T35" fmla="*/ 0 h 68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91"/>
                  <a:gd name="T55" fmla="*/ 0 h 68"/>
                  <a:gd name="T56" fmla="*/ 91 w 91"/>
                  <a:gd name="T57" fmla="*/ 68 h 68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91" h="68">
                    <a:moveTo>
                      <a:pt x="89" y="53"/>
                    </a:moveTo>
                    <a:lnTo>
                      <a:pt x="84" y="60"/>
                    </a:lnTo>
                    <a:lnTo>
                      <a:pt x="78" y="65"/>
                    </a:lnTo>
                    <a:lnTo>
                      <a:pt x="70" y="67"/>
                    </a:lnTo>
                    <a:lnTo>
                      <a:pt x="62" y="68"/>
                    </a:lnTo>
                    <a:lnTo>
                      <a:pt x="54" y="68"/>
                    </a:lnTo>
                    <a:lnTo>
                      <a:pt x="46" y="67"/>
                    </a:lnTo>
                    <a:lnTo>
                      <a:pt x="38" y="66"/>
                    </a:lnTo>
                    <a:lnTo>
                      <a:pt x="31" y="64"/>
                    </a:lnTo>
                    <a:lnTo>
                      <a:pt x="22" y="59"/>
                    </a:lnTo>
                    <a:lnTo>
                      <a:pt x="14" y="54"/>
                    </a:lnTo>
                    <a:lnTo>
                      <a:pt x="6" y="48"/>
                    </a:lnTo>
                    <a:lnTo>
                      <a:pt x="0" y="39"/>
                    </a:lnTo>
                    <a:lnTo>
                      <a:pt x="75" y="0"/>
                    </a:lnTo>
                    <a:lnTo>
                      <a:pt x="83" y="12"/>
                    </a:lnTo>
                    <a:lnTo>
                      <a:pt x="89" y="24"/>
                    </a:lnTo>
                    <a:lnTo>
                      <a:pt x="91" y="38"/>
                    </a:lnTo>
                    <a:lnTo>
                      <a:pt x="89" y="53"/>
                    </a:lnTo>
                    <a:close/>
                  </a:path>
                </a:pathLst>
              </a:custGeom>
              <a:solidFill>
                <a:srgbClr val="7FFFBF"/>
              </a:solidFill>
              <a:ln w="3175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/>
              </a:p>
            </p:txBody>
          </p:sp>
          <p:sp>
            <p:nvSpPr>
              <p:cNvPr id="73794" name="Freeform 252"/>
              <p:cNvSpPr>
                <a:spLocks/>
              </p:cNvSpPr>
              <p:nvPr/>
            </p:nvSpPr>
            <p:spPr bwMode="auto">
              <a:xfrm>
                <a:off x="4450" y="2724"/>
                <a:ext cx="31" cy="29"/>
              </a:xfrm>
              <a:custGeom>
                <a:avLst/>
                <a:gdLst>
                  <a:gd name="T0" fmla="*/ 0 w 158"/>
                  <a:gd name="T1" fmla="*/ 0 h 145"/>
                  <a:gd name="T2" fmla="*/ 0 w 158"/>
                  <a:gd name="T3" fmla="*/ 0 h 145"/>
                  <a:gd name="T4" fmla="*/ 0 w 158"/>
                  <a:gd name="T5" fmla="*/ 0 h 145"/>
                  <a:gd name="T6" fmla="*/ 0 w 158"/>
                  <a:gd name="T7" fmla="*/ 0 h 145"/>
                  <a:gd name="T8" fmla="*/ 0 w 158"/>
                  <a:gd name="T9" fmla="*/ 0 h 145"/>
                  <a:gd name="T10" fmla="*/ 0 w 158"/>
                  <a:gd name="T11" fmla="*/ 0 h 145"/>
                  <a:gd name="T12" fmla="*/ 0 w 158"/>
                  <a:gd name="T13" fmla="*/ 0 h 145"/>
                  <a:gd name="T14" fmla="*/ 0 w 158"/>
                  <a:gd name="T15" fmla="*/ 0 h 145"/>
                  <a:gd name="T16" fmla="*/ 0 w 158"/>
                  <a:gd name="T17" fmla="*/ 0 h 145"/>
                  <a:gd name="T18" fmla="*/ 0 w 158"/>
                  <a:gd name="T19" fmla="*/ 0 h 145"/>
                  <a:gd name="T20" fmla="*/ 0 w 158"/>
                  <a:gd name="T21" fmla="*/ 0 h 145"/>
                  <a:gd name="T22" fmla="*/ 0 w 158"/>
                  <a:gd name="T23" fmla="*/ 0 h 145"/>
                  <a:gd name="T24" fmla="*/ 0 w 158"/>
                  <a:gd name="T25" fmla="*/ 0 h 145"/>
                  <a:gd name="T26" fmla="*/ 0 w 158"/>
                  <a:gd name="T27" fmla="*/ 0 h 145"/>
                  <a:gd name="T28" fmla="*/ 0 w 158"/>
                  <a:gd name="T29" fmla="*/ 0 h 145"/>
                  <a:gd name="T30" fmla="*/ 0 w 158"/>
                  <a:gd name="T31" fmla="*/ 0 h 145"/>
                  <a:gd name="T32" fmla="*/ 0 w 158"/>
                  <a:gd name="T33" fmla="*/ 0 h 145"/>
                  <a:gd name="T34" fmla="*/ 0 w 158"/>
                  <a:gd name="T35" fmla="*/ 0 h 145"/>
                  <a:gd name="T36" fmla="*/ 0 w 158"/>
                  <a:gd name="T37" fmla="*/ 0 h 145"/>
                  <a:gd name="T38" fmla="*/ 0 w 158"/>
                  <a:gd name="T39" fmla="*/ 0 h 145"/>
                  <a:gd name="T40" fmla="*/ 0 w 158"/>
                  <a:gd name="T41" fmla="*/ 0 h 145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158"/>
                  <a:gd name="T64" fmla="*/ 0 h 145"/>
                  <a:gd name="T65" fmla="*/ 158 w 158"/>
                  <a:gd name="T66" fmla="*/ 145 h 145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158" h="145">
                    <a:moveTo>
                      <a:pt x="149" y="63"/>
                    </a:moveTo>
                    <a:lnTo>
                      <a:pt x="147" y="83"/>
                    </a:lnTo>
                    <a:lnTo>
                      <a:pt x="148" y="104"/>
                    </a:lnTo>
                    <a:lnTo>
                      <a:pt x="152" y="125"/>
                    </a:lnTo>
                    <a:lnTo>
                      <a:pt x="158" y="145"/>
                    </a:lnTo>
                    <a:lnTo>
                      <a:pt x="141" y="126"/>
                    </a:lnTo>
                    <a:lnTo>
                      <a:pt x="123" y="106"/>
                    </a:lnTo>
                    <a:lnTo>
                      <a:pt x="104" y="88"/>
                    </a:lnTo>
                    <a:lnTo>
                      <a:pt x="85" y="68"/>
                    </a:lnTo>
                    <a:lnTo>
                      <a:pt x="64" y="50"/>
                    </a:lnTo>
                    <a:lnTo>
                      <a:pt x="43" y="32"/>
                    </a:lnTo>
                    <a:lnTo>
                      <a:pt x="21" y="15"/>
                    </a:lnTo>
                    <a:lnTo>
                      <a:pt x="0" y="0"/>
                    </a:lnTo>
                    <a:lnTo>
                      <a:pt x="20" y="5"/>
                    </a:lnTo>
                    <a:lnTo>
                      <a:pt x="41" y="9"/>
                    </a:lnTo>
                    <a:lnTo>
                      <a:pt x="59" y="16"/>
                    </a:lnTo>
                    <a:lnTo>
                      <a:pt x="79" y="23"/>
                    </a:lnTo>
                    <a:lnTo>
                      <a:pt x="96" y="31"/>
                    </a:lnTo>
                    <a:lnTo>
                      <a:pt x="115" y="41"/>
                    </a:lnTo>
                    <a:lnTo>
                      <a:pt x="132" y="51"/>
                    </a:lnTo>
                    <a:lnTo>
                      <a:pt x="149" y="63"/>
                    </a:lnTo>
                    <a:close/>
                  </a:path>
                </a:pathLst>
              </a:custGeom>
              <a:solidFill>
                <a:srgbClr val="005B7F"/>
              </a:solidFill>
              <a:ln w="3175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/>
              </a:p>
            </p:txBody>
          </p:sp>
          <p:sp>
            <p:nvSpPr>
              <p:cNvPr id="73795" name="Freeform 253"/>
              <p:cNvSpPr>
                <a:spLocks/>
              </p:cNvSpPr>
              <p:nvPr/>
            </p:nvSpPr>
            <p:spPr bwMode="auto">
              <a:xfrm>
                <a:off x="4566" y="2733"/>
                <a:ext cx="20" cy="15"/>
              </a:xfrm>
              <a:custGeom>
                <a:avLst/>
                <a:gdLst>
                  <a:gd name="T0" fmla="*/ 0 w 99"/>
                  <a:gd name="T1" fmla="*/ 0 h 79"/>
                  <a:gd name="T2" fmla="*/ 0 w 99"/>
                  <a:gd name="T3" fmla="*/ 0 h 79"/>
                  <a:gd name="T4" fmla="*/ 0 w 99"/>
                  <a:gd name="T5" fmla="*/ 0 h 79"/>
                  <a:gd name="T6" fmla="*/ 0 w 99"/>
                  <a:gd name="T7" fmla="*/ 0 h 79"/>
                  <a:gd name="T8" fmla="*/ 0 w 99"/>
                  <a:gd name="T9" fmla="*/ 0 h 79"/>
                  <a:gd name="T10" fmla="*/ 0 w 99"/>
                  <a:gd name="T11" fmla="*/ 0 h 79"/>
                  <a:gd name="T12" fmla="*/ 0 w 99"/>
                  <a:gd name="T13" fmla="*/ 0 h 79"/>
                  <a:gd name="T14" fmla="*/ 0 w 99"/>
                  <a:gd name="T15" fmla="*/ 0 h 79"/>
                  <a:gd name="T16" fmla="*/ 0 w 99"/>
                  <a:gd name="T17" fmla="*/ 0 h 79"/>
                  <a:gd name="T18" fmla="*/ 0 w 99"/>
                  <a:gd name="T19" fmla="*/ 0 h 79"/>
                  <a:gd name="T20" fmla="*/ 0 w 99"/>
                  <a:gd name="T21" fmla="*/ 0 h 79"/>
                  <a:gd name="T22" fmla="*/ 0 w 99"/>
                  <a:gd name="T23" fmla="*/ 0 h 79"/>
                  <a:gd name="T24" fmla="*/ 0 w 99"/>
                  <a:gd name="T25" fmla="*/ 0 h 79"/>
                  <a:gd name="T26" fmla="*/ 0 w 99"/>
                  <a:gd name="T27" fmla="*/ 0 h 79"/>
                  <a:gd name="T28" fmla="*/ 0 w 99"/>
                  <a:gd name="T29" fmla="*/ 0 h 79"/>
                  <a:gd name="T30" fmla="*/ 0 w 99"/>
                  <a:gd name="T31" fmla="*/ 0 h 79"/>
                  <a:gd name="T32" fmla="*/ 0 w 99"/>
                  <a:gd name="T33" fmla="*/ 0 h 79"/>
                  <a:gd name="T34" fmla="*/ 0 w 99"/>
                  <a:gd name="T35" fmla="*/ 0 h 79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99"/>
                  <a:gd name="T55" fmla="*/ 0 h 79"/>
                  <a:gd name="T56" fmla="*/ 99 w 99"/>
                  <a:gd name="T57" fmla="*/ 79 h 79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99" h="79">
                    <a:moveTo>
                      <a:pt x="99" y="0"/>
                    </a:moveTo>
                    <a:lnTo>
                      <a:pt x="93" y="9"/>
                    </a:lnTo>
                    <a:lnTo>
                      <a:pt x="88" y="20"/>
                    </a:lnTo>
                    <a:lnTo>
                      <a:pt x="82" y="32"/>
                    </a:lnTo>
                    <a:lnTo>
                      <a:pt x="77" y="42"/>
                    </a:lnTo>
                    <a:lnTo>
                      <a:pt x="70" y="53"/>
                    </a:lnTo>
                    <a:lnTo>
                      <a:pt x="63" y="62"/>
                    </a:lnTo>
                    <a:lnTo>
                      <a:pt x="53" y="68"/>
                    </a:lnTo>
                    <a:lnTo>
                      <a:pt x="41" y="72"/>
                    </a:lnTo>
                    <a:lnTo>
                      <a:pt x="0" y="79"/>
                    </a:lnTo>
                    <a:lnTo>
                      <a:pt x="11" y="68"/>
                    </a:lnTo>
                    <a:lnTo>
                      <a:pt x="23" y="55"/>
                    </a:lnTo>
                    <a:lnTo>
                      <a:pt x="33" y="42"/>
                    </a:lnTo>
                    <a:lnTo>
                      <a:pt x="45" y="31"/>
                    </a:lnTo>
                    <a:lnTo>
                      <a:pt x="58" y="19"/>
                    </a:lnTo>
                    <a:lnTo>
                      <a:pt x="70" y="10"/>
                    </a:lnTo>
                    <a:lnTo>
                      <a:pt x="84" y="3"/>
                    </a:lnTo>
                    <a:lnTo>
                      <a:pt x="99" y="0"/>
                    </a:lnTo>
                    <a:close/>
                  </a:path>
                </a:pathLst>
              </a:custGeom>
              <a:solidFill>
                <a:srgbClr val="005B7F"/>
              </a:solidFill>
              <a:ln w="3175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/>
              </a:p>
            </p:txBody>
          </p:sp>
          <p:sp>
            <p:nvSpPr>
              <p:cNvPr id="73796" name="Freeform 254"/>
              <p:cNvSpPr>
                <a:spLocks/>
              </p:cNvSpPr>
              <p:nvPr/>
            </p:nvSpPr>
            <p:spPr bwMode="auto">
              <a:xfrm>
                <a:off x="4221" y="2732"/>
                <a:ext cx="24" cy="11"/>
              </a:xfrm>
              <a:custGeom>
                <a:avLst/>
                <a:gdLst>
                  <a:gd name="T0" fmla="*/ 0 w 124"/>
                  <a:gd name="T1" fmla="*/ 0 h 55"/>
                  <a:gd name="T2" fmla="*/ 0 w 124"/>
                  <a:gd name="T3" fmla="*/ 0 h 55"/>
                  <a:gd name="T4" fmla="*/ 0 w 124"/>
                  <a:gd name="T5" fmla="*/ 0 h 55"/>
                  <a:gd name="T6" fmla="*/ 0 w 124"/>
                  <a:gd name="T7" fmla="*/ 0 h 55"/>
                  <a:gd name="T8" fmla="*/ 0 w 124"/>
                  <a:gd name="T9" fmla="*/ 0 h 55"/>
                  <a:gd name="T10" fmla="*/ 0 w 124"/>
                  <a:gd name="T11" fmla="*/ 0 h 55"/>
                  <a:gd name="T12" fmla="*/ 0 w 124"/>
                  <a:gd name="T13" fmla="*/ 0 h 55"/>
                  <a:gd name="T14" fmla="*/ 0 w 124"/>
                  <a:gd name="T15" fmla="*/ 0 h 55"/>
                  <a:gd name="T16" fmla="*/ 0 w 124"/>
                  <a:gd name="T17" fmla="*/ 0 h 55"/>
                  <a:gd name="T18" fmla="*/ 0 w 124"/>
                  <a:gd name="T19" fmla="*/ 0 h 55"/>
                  <a:gd name="T20" fmla="*/ 0 w 124"/>
                  <a:gd name="T21" fmla="*/ 0 h 55"/>
                  <a:gd name="T22" fmla="*/ 0 w 124"/>
                  <a:gd name="T23" fmla="*/ 0 h 55"/>
                  <a:gd name="T24" fmla="*/ 0 w 124"/>
                  <a:gd name="T25" fmla="*/ 0 h 55"/>
                  <a:gd name="T26" fmla="*/ 0 w 124"/>
                  <a:gd name="T27" fmla="*/ 0 h 55"/>
                  <a:gd name="T28" fmla="*/ 0 w 124"/>
                  <a:gd name="T29" fmla="*/ 0 h 55"/>
                  <a:gd name="T30" fmla="*/ 0 w 124"/>
                  <a:gd name="T31" fmla="*/ 0 h 55"/>
                  <a:gd name="T32" fmla="*/ 0 w 124"/>
                  <a:gd name="T33" fmla="*/ 0 h 55"/>
                  <a:gd name="T34" fmla="*/ 0 w 124"/>
                  <a:gd name="T35" fmla="*/ 0 h 55"/>
                  <a:gd name="T36" fmla="*/ 0 w 124"/>
                  <a:gd name="T37" fmla="*/ 0 h 55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24"/>
                  <a:gd name="T58" fmla="*/ 0 h 55"/>
                  <a:gd name="T59" fmla="*/ 124 w 124"/>
                  <a:gd name="T60" fmla="*/ 55 h 55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24" h="55">
                    <a:moveTo>
                      <a:pt x="124" y="10"/>
                    </a:moveTo>
                    <a:lnTo>
                      <a:pt x="44" y="55"/>
                    </a:lnTo>
                    <a:lnTo>
                      <a:pt x="38" y="52"/>
                    </a:lnTo>
                    <a:lnTo>
                      <a:pt x="33" y="50"/>
                    </a:lnTo>
                    <a:lnTo>
                      <a:pt x="27" y="48"/>
                    </a:lnTo>
                    <a:lnTo>
                      <a:pt x="21" y="45"/>
                    </a:lnTo>
                    <a:lnTo>
                      <a:pt x="15" y="42"/>
                    </a:lnTo>
                    <a:lnTo>
                      <a:pt x="9" y="39"/>
                    </a:lnTo>
                    <a:lnTo>
                      <a:pt x="5" y="35"/>
                    </a:lnTo>
                    <a:lnTo>
                      <a:pt x="0" y="30"/>
                    </a:lnTo>
                    <a:lnTo>
                      <a:pt x="14" y="26"/>
                    </a:lnTo>
                    <a:lnTo>
                      <a:pt x="28" y="20"/>
                    </a:lnTo>
                    <a:lnTo>
                      <a:pt x="43" y="14"/>
                    </a:lnTo>
                    <a:lnTo>
                      <a:pt x="57" y="8"/>
                    </a:lnTo>
                    <a:lnTo>
                      <a:pt x="72" y="4"/>
                    </a:lnTo>
                    <a:lnTo>
                      <a:pt x="87" y="2"/>
                    </a:lnTo>
                    <a:lnTo>
                      <a:pt x="102" y="0"/>
                    </a:lnTo>
                    <a:lnTo>
                      <a:pt x="117" y="3"/>
                    </a:lnTo>
                    <a:lnTo>
                      <a:pt x="124" y="10"/>
                    </a:lnTo>
                    <a:close/>
                  </a:path>
                </a:pathLst>
              </a:custGeom>
              <a:solidFill>
                <a:srgbClr val="7FFFBF"/>
              </a:solidFill>
              <a:ln w="3175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/>
              </a:p>
            </p:txBody>
          </p:sp>
          <p:sp>
            <p:nvSpPr>
              <p:cNvPr id="73797" name="Freeform 255"/>
              <p:cNvSpPr>
                <a:spLocks/>
              </p:cNvSpPr>
              <p:nvPr/>
            </p:nvSpPr>
            <p:spPr bwMode="auto">
              <a:xfrm>
                <a:off x="4247" y="2738"/>
                <a:ext cx="13" cy="7"/>
              </a:xfrm>
              <a:custGeom>
                <a:avLst/>
                <a:gdLst>
                  <a:gd name="T0" fmla="*/ 0 w 65"/>
                  <a:gd name="T1" fmla="*/ 0 h 34"/>
                  <a:gd name="T2" fmla="*/ 0 w 65"/>
                  <a:gd name="T3" fmla="*/ 0 h 34"/>
                  <a:gd name="T4" fmla="*/ 0 w 65"/>
                  <a:gd name="T5" fmla="*/ 0 h 34"/>
                  <a:gd name="T6" fmla="*/ 0 w 65"/>
                  <a:gd name="T7" fmla="*/ 0 h 34"/>
                  <a:gd name="T8" fmla="*/ 0 w 65"/>
                  <a:gd name="T9" fmla="*/ 0 h 34"/>
                  <a:gd name="T10" fmla="*/ 0 w 65"/>
                  <a:gd name="T11" fmla="*/ 0 h 34"/>
                  <a:gd name="T12" fmla="*/ 0 w 65"/>
                  <a:gd name="T13" fmla="*/ 0 h 34"/>
                  <a:gd name="T14" fmla="*/ 0 w 65"/>
                  <a:gd name="T15" fmla="*/ 0 h 34"/>
                  <a:gd name="T16" fmla="*/ 0 w 65"/>
                  <a:gd name="T17" fmla="*/ 0 h 34"/>
                  <a:gd name="T18" fmla="*/ 0 w 65"/>
                  <a:gd name="T19" fmla="*/ 0 h 34"/>
                  <a:gd name="T20" fmla="*/ 0 w 65"/>
                  <a:gd name="T21" fmla="*/ 0 h 34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65"/>
                  <a:gd name="T34" fmla="*/ 0 h 34"/>
                  <a:gd name="T35" fmla="*/ 65 w 65"/>
                  <a:gd name="T36" fmla="*/ 34 h 34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65" h="34">
                    <a:moveTo>
                      <a:pt x="63" y="6"/>
                    </a:moveTo>
                    <a:lnTo>
                      <a:pt x="65" y="12"/>
                    </a:lnTo>
                    <a:lnTo>
                      <a:pt x="63" y="18"/>
                    </a:lnTo>
                    <a:lnTo>
                      <a:pt x="61" y="22"/>
                    </a:lnTo>
                    <a:lnTo>
                      <a:pt x="57" y="25"/>
                    </a:lnTo>
                    <a:lnTo>
                      <a:pt x="52" y="28"/>
                    </a:lnTo>
                    <a:lnTo>
                      <a:pt x="46" y="30"/>
                    </a:lnTo>
                    <a:lnTo>
                      <a:pt x="40" y="31"/>
                    </a:lnTo>
                    <a:lnTo>
                      <a:pt x="35" y="34"/>
                    </a:lnTo>
                    <a:lnTo>
                      <a:pt x="0" y="0"/>
                    </a:lnTo>
                    <a:lnTo>
                      <a:pt x="63" y="6"/>
                    </a:lnTo>
                    <a:close/>
                  </a:path>
                </a:pathLst>
              </a:custGeom>
              <a:solidFill>
                <a:srgbClr val="7FFFBF"/>
              </a:solidFill>
              <a:ln w="3175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/>
              </a:p>
            </p:txBody>
          </p:sp>
          <p:sp>
            <p:nvSpPr>
              <p:cNvPr id="73798" name="Freeform 256"/>
              <p:cNvSpPr>
                <a:spLocks/>
              </p:cNvSpPr>
              <p:nvPr/>
            </p:nvSpPr>
            <p:spPr bwMode="auto">
              <a:xfrm>
                <a:off x="4268" y="2745"/>
                <a:ext cx="14" cy="11"/>
              </a:xfrm>
              <a:custGeom>
                <a:avLst/>
                <a:gdLst>
                  <a:gd name="T0" fmla="*/ 0 w 69"/>
                  <a:gd name="T1" fmla="*/ 0 h 57"/>
                  <a:gd name="T2" fmla="*/ 0 w 69"/>
                  <a:gd name="T3" fmla="*/ 0 h 57"/>
                  <a:gd name="T4" fmla="*/ 0 w 69"/>
                  <a:gd name="T5" fmla="*/ 0 h 57"/>
                  <a:gd name="T6" fmla="*/ 0 w 69"/>
                  <a:gd name="T7" fmla="*/ 0 h 57"/>
                  <a:gd name="T8" fmla="*/ 0 w 69"/>
                  <a:gd name="T9" fmla="*/ 0 h 57"/>
                  <a:gd name="T10" fmla="*/ 0 w 69"/>
                  <a:gd name="T11" fmla="*/ 0 h 57"/>
                  <a:gd name="T12" fmla="*/ 0 w 69"/>
                  <a:gd name="T13" fmla="*/ 0 h 57"/>
                  <a:gd name="T14" fmla="*/ 0 w 69"/>
                  <a:gd name="T15" fmla="*/ 0 h 57"/>
                  <a:gd name="T16" fmla="*/ 0 w 69"/>
                  <a:gd name="T17" fmla="*/ 0 h 57"/>
                  <a:gd name="T18" fmla="*/ 0 w 69"/>
                  <a:gd name="T19" fmla="*/ 0 h 57"/>
                  <a:gd name="T20" fmla="*/ 0 w 69"/>
                  <a:gd name="T21" fmla="*/ 0 h 57"/>
                  <a:gd name="T22" fmla="*/ 0 w 69"/>
                  <a:gd name="T23" fmla="*/ 0 h 57"/>
                  <a:gd name="T24" fmla="*/ 0 w 69"/>
                  <a:gd name="T25" fmla="*/ 0 h 57"/>
                  <a:gd name="T26" fmla="*/ 0 w 69"/>
                  <a:gd name="T27" fmla="*/ 0 h 57"/>
                  <a:gd name="T28" fmla="*/ 0 w 69"/>
                  <a:gd name="T29" fmla="*/ 0 h 57"/>
                  <a:gd name="T30" fmla="*/ 0 w 69"/>
                  <a:gd name="T31" fmla="*/ 0 h 57"/>
                  <a:gd name="T32" fmla="*/ 0 w 69"/>
                  <a:gd name="T33" fmla="*/ 0 h 57"/>
                  <a:gd name="T34" fmla="*/ 0 w 69"/>
                  <a:gd name="T35" fmla="*/ 0 h 57"/>
                  <a:gd name="T36" fmla="*/ 0 w 69"/>
                  <a:gd name="T37" fmla="*/ 0 h 57"/>
                  <a:gd name="T38" fmla="*/ 0 w 69"/>
                  <a:gd name="T39" fmla="*/ 0 h 57"/>
                  <a:gd name="T40" fmla="*/ 0 w 69"/>
                  <a:gd name="T41" fmla="*/ 0 h 57"/>
                  <a:gd name="T42" fmla="*/ 0 w 69"/>
                  <a:gd name="T43" fmla="*/ 0 h 57"/>
                  <a:gd name="T44" fmla="*/ 0 w 69"/>
                  <a:gd name="T45" fmla="*/ 0 h 57"/>
                  <a:gd name="T46" fmla="*/ 0 w 69"/>
                  <a:gd name="T47" fmla="*/ 0 h 57"/>
                  <a:gd name="T48" fmla="*/ 0 w 69"/>
                  <a:gd name="T49" fmla="*/ 0 h 57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69"/>
                  <a:gd name="T76" fmla="*/ 0 h 57"/>
                  <a:gd name="T77" fmla="*/ 69 w 69"/>
                  <a:gd name="T78" fmla="*/ 57 h 57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69" h="57">
                    <a:moveTo>
                      <a:pt x="65" y="27"/>
                    </a:moveTo>
                    <a:lnTo>
                      <a:pt x="66" y="34"/>
                    </a:lnTo>
                    <a:lnTo>
                      <a:pt x="67" y="41"/>
                    </a:lnTo>
                    <a:lnTo>
                      <a:pt x="69" y="49"/>
                    </a:lnTo>
                    <a:lnTo>
                      <a:pt x="67" y="57"/>
                    </a:lnTo>
                    <a:lnTo>
                      <a:pt x="57" y="57"/>
                    </a:lnTo>
                    <a:lnTo>
                      <a:pt x="47" y="55"/>
                    </a:lnTo>
                    <a:lnTo>
                      <a:pt x="37" y="52"/>
                    </a:lnTo>
                    <a:lnTo>
                      <a:pt x="28" y="47"/>
                    </a:lnTo>
                    <a:lnTo>
                      <a:pt x="20" y="41"/>
                    </a:lnTo>
                    <a:lnTo>
                      <a:pt x="12" y="33"/>
                    </a:lnTo>
                    <a:lnTo>
                      <a:pt x="6" y="25"/>
                    </a:lnTo>
                    <a:lnTo>
                      <a:pt x="2" y="15"/>
                    </a:lnTo>
                    <a:lnTo>
                      <a:pt x="0" y="11"/>
                    </a:lnTo>
                    <a:lnTo>
                      <a:pt x="0" y="7"/>
                    </a:lnTo>
                    <a:lnTo>
                      <a:pt x="3" y="3"/>
                    </a:lnTo>
                    <a:lnTo>
                      <a:pt x="6" y="1"/>
                    </a:lnTo>
                    <a:lnTo>
                      <a:pt x="15" y="0"/>
                    </a:lnTo>
                    <a:lnTo>
                      <a:pt x="25" y="0"/>
                    </a:lnTo>
                    <a:lnTo>
                      <a:pt x="33" y="1"/>
                    </a:lnTo>
                    <a:lnTo>
                      <a:pt x="41" y="3"/>
                    </a:lnTo>
                    <a:lnTo>
                      <a:pt x="48" y="8"/>
                    </a:lnTo>
                    <a:lnTo>
                      <a:pt x="55" y="12"/>
                    </a:lnTo>
                    <a:lnTo>
                      <a:pt x="60" y="19"/>
                    </a:lnTo>
                    <a:lnTo>
                      <a:pt x="65" y="27"/>
                    </a:lnTo>
                    <a:close/>
                  </a:path>
                </a:pathLst>
              </a:custGeom>
              <a:solidFill>
                <a:srgbClr val="7FFFBF"/>
              </a:solidFill>
              <a:ln w="3175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/>
              </a:p>
            </p:txBody>
          </p:sp>
          <p:sp>
            <p:nvSpPr>
              <p:cNvPr id="73799" name="Freeform 257"/>
              <p:cNvSpPr>
                <a:spLocks/>
              </p:cNvSpPr>
              <p:nvPr/>
            </p:nvSpPr>
            <p:spPr bwMode="auto">
              <a:xfrm>
                <a:off x="4430" y="2753"/>
                <a:ext cx="18" cy="17"/>
              </a:xfrm>
              <a:custGeom>
                <a:avLst/>
                <a:gdLst>
                  <a:gd name="T0" fmla="*/ 0 w 91"/>
                  <a:gd name="T1" fmla="*/ 0 h 82"/>
                  <a:gd name="T2" fmla="*/ 0 w 91"/>
                  <a:gd name="T3" fmla="*/ 0 h 82"/>
                  <a:gd name="T4" fmla="*/ 0 w 91"/>
                  <a:gd name="T5" fmla="*/ 0 h 82"/>
                  <a:gd name="T6" fmla="*/ 0 w 91"/>
                  <a:gd name="T7" fmla="*/ 0 h 82"/>
                  <a:gd name="T8" fmla="*/ 0 w 91"/>
                  <a:gd name="T9" fmla="*/ 0 h 82"/>
                  <a:gd name="T10" fmla="*/ 0 w 91"/>
                  <a:gd name="T11" fmla="*/ 0 h 82"/>
                  <a:gd name="T12" fmla="*/ 0 w 91"/>
                  <a:gd name="T13" fmla="*/ 0 h 82"/>
                  <a:gd name="T14" fmla="*/ 0 w 91"/>
                  <a:gd name="T15" fmla="*/ 0 h 82"/>
                  <a:gd name="T16" fmla="*/ 0 w 91"/>
                  <a:gd name="T17" fmla="*/ 0 h 82"/>
                  <a:gd name="T18" fmla="*/ 0 w 91"/>
                  <a:gd name="T19" fmla="*/ 0 h 82"/>
                  <a:gd name="T20" fmla="*/ 0 w 91"/>
                  <a:gd name="T21" fmla="*/ 0 h 82"/>
                  <a:gd name="T22" fmla="*/ 0 w 91"/>
                  <a:gd name="T23" fmla="*/ 0 h 82"/>
                  <a:gd name="T24" fmla="*/ 0 w 91"/>
                  <a:gd name="T25" fmla="*/ 0 h 82"/>
                  <a:gd name="T26" fmla="*/ 0 w 91"/>
                  <a:gd name="T27" fmla="*/ 0 h 82"/>
                  <a:gd name="T28" fmla="*/ 0 w 91"/>
                  <a:gd name="T29" fmla="*/ 0 h 82"/>
                  <a:gd name="T30" fmla="*/ 0 w 91"/>
                  <a:gd name="T31" fmla="*/ 0 h 82"/>
                  <a:gd name="T32" fmla="*/ 0 w 91"/>
                  <a:gd name="T33" fmla="*/ 0 h 82"/>
                  <a:gd name="T34" fmla="*/ 0 w 91"/>
                  <a:gd name="T35" fmla="*/ 0 h 82"/>
                  <a:gd name="T36" fmla="*/ 0 w 91"/>
                  <a:gd name="T37" fmla="*/ 0 h 82"/>
                  <a:gd name="T38" fmla="*/ 0 w 91"/>
                  <a:gd name="T39" fmla="*/ 0 h 82"/>
                  <a:gd name="T40" fmla="*/ 0 w 91"/>
                  <a:gd name="T41" fmla="*/ 0 h 82"/>
                  <a:gd name="T42" fmla="*/ 0 w 91"/>
                  <a:gd name="T43" fmla="*/ 0 h 82"/>
                  <a:gd name="T44" fmla="*/ 0 w 91"/>
                  <a:gd name="T45" fmla="*/ 0 h 82"/>
                  <a:gd name="T46" fmla="*/ 0 w 91"/>
                  <a:gd name="T47" fmla="*/ 0 h 82"/>
                  <a:gd name="T48" fmla="*/ 0 w 91"/>
                  <a:gd name="T49" fmla="*/ 0 h 82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91"/>
                  <a:gd name="T76" fmla="*/ 0 h 82"/>
                  <a:gd name="T77" fmla="*/ 91 w 91"/>
                  <a:gd name="T78" fmla="*/ 82 h 82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91" h="82">
                    <a:moveTo>
                      <a:pt x="91" y="12"/>
                    </a:moveTo>
                    <a:lnTo>
                      <a:pt x="87" y="24"/>
                    </a:lnTo>
                    <a:lnTo>
                      <a:pt x="81" y="35"/>
                    </a:lnTo>
                    <a:lnTo>
                      <a:pt x="73" y="47"/>
                    </a:lnTo>
                    <a:lnTo>
                      <a:pt x="63" y="57"/>
                    </a:lnTo>
                    <a:lnTo>
                      <a:pt x="54" y="67"/>
                    </a:lnTo>
                    <a:lnTo>
                      <a:pt x="43" y="74"/>
                    </a:lnTo>
                    <a:lnTo>
                      <a:pt x="31" y="79"/>
                    </a:lnTo>
                    <a:lnTo>
                      <a:pt x="18" y="82"/>
                    </a:lnTo>
                    <a:lnTo>
                      <a:pt x="9" y="80"/>
                    </a:lnTo>
                    <a:lnTo>
                      <a:pt x="2" y="76"/>
                    </a:lnTo>
                    <a:lnTo>
                      <a:pt x="0" y="68"/>
                    </a:lnTo>
                    <a:lnTo>
                      <a:pt x="2" y="59"/>
                    </a:lnTo>
                    <a:lnTo>
                      <a:pt x="9" y="50"/>
                    </a:lnTo>
                    <a:lnTo>
                      <a:pt x="16" y="42"/>
                    </a:lnTo>
                    <a:lnTo>
                      <a:pt x="23" y="33"/>
                    </a:lnTo>
                    <a:lnTo>
                      <a:pt x="31" y="25"/>
                    </a:lnTo>
                    <a:lnTo>
                      <a:pt x="40" y="18"/>
                    </a:lnTo>
                    <a:lnTo>
                      <a:pt x="48" y="11"/>
                    </a:lnTo>
                    <a:lnTo>
                      <a:pt x="56" y="5"/>
                    </a:lnTo>
                    <a:lnTo>
                      <a:pt x="66" y="0"/>
                    </a:lnTo>
                    <a:lnTo>
                      <a:pt x="74" y="1"/>
                    </a:lnTo>
                    <a:lnTo>
                      <a:pt x="81" y="2"/>
                    </a:lnTo>
                    <a:lnTo>
                      <a:pt x="88" y="5"/>
                    </a:lnTo>
                    <a:lnTo>
                      <a:pt x="91" y="12"/>
                    </a:lnTo>
                    <a:close/>
                  </a:path>
                </a:pathLst>
              </a:custGeom>
              <a:solidFill>
                <a:srgbClr val="005B7F"/>
              </a:solidFill>
              <a:ln w="3175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/>
              </a:p>
            </p:txBody>
          </p:sp>
          <p:sp>
            <p:nvSpPr>
              <p:cNvPr id="73800" name="Freeform 258"/>
              <p:cNvSpPr>
                <a:spLocks/>
              </p:cNvSpPr>
              <p:nvPr/>
            </p:nvSpPr>
            <p:spPr bwMode="auto">
              <a:xfrm>
                <a:off x="4035" y="2751"/>
                <a:ext cx="23" cy="9"/>
              </a:xfrm>
              <a:custGeom>
                <a:avLst/>
                <a:gdLst>
                  <a:gd name="T0" fmla="*/ 0 w 117"/>
                  <a:gd name="T1" fmla="*/ 0 h 47"/>
                  <a:gd name="T2" fmla="*/ 0 w 117"/>
                  <a:gd name="T3" fmla="*/ 0 h 47"/>
                  <a:gd name="T4" fmla="*/ 0 w 117"/>
                  <a:gd name="T5" fmla="*/ 0 h 47"/>
                  <a:gd name="T6" fmla="*/ 0 w 117"/>
                  <a:gd name="T7" fmla="*/ 0 h 47"/>
                  <a:gd name="T8" fmla="*/ 0 w 117"/>
                  <a:gd name="T9" fmla="*/ 0 h 47"/>
                  <a:gd name="T10" fmla="*/ 0 w 117"/>
                  <a:gd name="T11" fmla="*/ 0 h 47"/>
                  <a:gd name="T12" fmla="*/ 0 w 117"/>
                  <a:gd name="T13" fmla="*/ 0 h 47"/>
                  <a:gd name="T14" fmla="*/ 0 w 117"/>
                  <a:gd name="T15" fmla="*/ 0 h 47"/>
                  <a:gd name="T16" fmla="*/ 0 w 117"/>
                  <a:gd name="T17" fmla="*/ 0 h 47"/>
                  <a:gd name="T18" fmla="*/ 0 w 117"/>
                  <a:gd name="T19" fmla="*/ 0 h 47"/>
                  <a:gd name="T20" fmla="*/ 0 w 117"/>
                  <a:gd name="T21" fmla="*/ 0 h 47"/>
                  <a:gd name="T22" fmla="*/ 0 w 117"/>
                  <a:gd name="T23" fmla="*/ 0 h 47"/>
                  <a:gd name="T24" fmla="*/ 0 w 117"/>
                  <a:gd name="T25" fmla="*/ 0 h 47"/>
                  <a:gd name="T26" fmla="*/ 0 w 117"/>
                  <a:gd name="T27" fmla="*/ 0 h 47"/>
                  <a:gd name="T28" fmla="*/ 0 w 117"/>
                  <a:gd name="T29" fmla="*/ 0 h 47"/>
                  <a:gd name="T30" fmla="*/ 0 w 117"/>
                  <a:gd name="T31" fmla="*/ 0 h 47"/>
                  <a:gd name="T32" fmla="*/ 0 w 117"/>
                  <a:gd name="T33" fmla="*/ 0 h 47"/>
                  <a:gd name="T34" fmla="*/ 0 w 117"/>
                  <a:gd name="T35" fmla="*/ 0 h 47"/>
                  <a:gd name="T36" fmla="*/ 0 w 117"/>
                  <a:gd name="T37" fmla="*/ 0 h 47"/>
                  <a:gd name="T38" fmla="*/ 0 w 117"/>
                  <a:gd name="T39" fmla="*/ 0 h 47"/>
                  <a:gd name="T40" fmla="*/ 0 w 117"/>
                  <a:gd name="T41" fmla="*/ 0 h 47"/>
                  <a:gd name="T42" fmla="*/ 0 w 117"/>
                  <a:gd name="T43" fmla="*/ 0 h 47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117"/>
                  <a:gd name="T67" fmla="*/ 0 h 47"/>
                  <a:gd name="T68" fmla="*/ 117 w 117"/>
                  <a:gd name="T69" fmla="*/ 47 h 47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117" h="47">
                    <a:moveTo>
                      <a:pt x="117" y="22"/>
                    </a:moveTo>
                    <a:lnTo>
                      <a:pt x="116" y="32"/>
                    </a:lnTo>
                    <a:lnTo>
                      <a:pt x="109" y="38"/>
                    </a:lnTo>
                    <a:lnTo>
                      <a:pt x="98" y="41"/>
                    </a:lnTo>
                    <a:lnTo>
                      <a:pt x="89" y="45"/>
                    </a:lnTo>
                    <a:lnTo>
                      <a:pt x="78" y="46"/>
                    </a:lnTo>
                    <a:lnTo>
                      <a:pt x="66" y="47"/>
                    </a:lnTo>
                    <a:lnTo>
                      <a:pt x="53" y="47"/>
                    </a:lnTo>
                    <a:lnTo>
                      <a:pt x="42" y="47"/>
                    </a:lnTo>
                    <a:lnTo>
                      <a:pt x="29" y="45"/>
                    </a:lnTo>
                    <a:lnTo>
                      <a:pt x="19" y="40"/>
                    </a:lnTo>
                    <a:lnTo>
                      <a:pt x="8" y="35"/>
                    </a:lnTo>
                    <a:lnTo>
                      <a:pt x="0" y="26"/>
                    </a:lnTo>
                    <a:lnTo>
                      <a:pt x="11" y="18"/>
                    </a:lnTo>
                    <a:lnTo>
                      <a:pt x="22" y="11"/>
                    </a:lnTo>
                    <a:lnTo>
                      <a:pt x="34" y="7"/>
                    </a:lnTo>
                    <a:lnTo>
                      <a:pt x="46" y="3"/>
                    </a:lnTo>
                    <a:lnTo>
                      <a:pt x="60" y="0"/>
                    </a:lnTo>
                    <a:lnTo>
                      <a:pt x="73" y="0"/>
                    </a:lnTo>
                    <a:lnTo>
                      <a:pt x="87" y="0"/>
                    </a:lnTo>
                    <a:lnTo>
                      <a:pt x="101" y="1"/>
                    </a:lnTo>
                    <a:lnTo>
                      <a:pt x="117" y="22"/>
                    </a:lnTo>
                    <a:close/>
                  </a:path>
                </a:pathLst>
              </a:custGeom>
              <a:solidFill>
                <a:srgbClr val="7FFFBF"/>
              </a:solidFill>
              <a:ln w="3175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/>
              </a:p>
            </p:txBody>
          </p:sp>
          <p:sp>
            <p:nvSpPr>
              <p:cNvPr id="73801" name="Freeform 259"/>
              <p:cNvSpPr>
                <a:spLocks/>
              </p:cNvSpPr>
              <p:nvPr/>
            </p:nvSpPr>
            <p:spPr bwMode="auto">
              <a:xfrm>
                <a:off x="4051" y="2755"/>
                <a:ext cx="353" cy="77"/>
              </a:xfrm>
              <a:custGeom>
                <a:avLst/>
                <a:gdLst>
                  <a:gd name="T0" fmla="*/ 0 w 1764"/>
                  <a:gd name="T1" fmla="*/ 0 h 383"/>
                  <a:gd name="T2" fmla="*/ 0 w 1764"/>
                  <a:gd name="T3" fmla="*/ 0 h 383"/>
                  <a:gd name="T4" fmla="*/ 0 w 1764"/>
                  <a:gd name="T5" fmla="*/ 0 h 383"/>
                  <a:gd name="T6" fmla="*/ 0 w 1764"/>
                  <a:gd name="T7" fmla="*/ 0 h 383"/>
                  <a:gd name="T8" fmla="*/ 0 w 1764"/>
                  <a:gd name="T9" fmla="*/ 0 h 383"/>
                  <a:gd name="T10" fmla="*/ 0 w 1764"/>
                  <a:gd name="T11" fmla="*/ 0 h 383"/>
                  <a:gd name="T12" fmla="*/ 0 w 1764"/>
                  <a:gd name="T13" fmla="*/ 0 h 383"/>
                  <a:gd name="T14" fmla="*/ 0 w 1764"/>
                  <a:gd name="T15" fmla="*/ 0 h 383"/>
                  <a:gd name="T16" fmla="*/ 0 w 1764"/>
                  <a:gd name="T17" fmla="*/ 0 h 383"/>
                  <a:gd name="T18" fmla="*/ 0 w 1764"/>
                  <a:gd name="T19" fmla="*/ 0 h 383"/>
                  <a:gd name="T20" fmla="*/ 0 w 1764"/>
                  <a:gd name="T21" fmla="*/ 0 h 383"/>
                  <a:gd name="T22" fmla="*/ 0 w 1764"/>
                  <a:gd name="T23" fmla="*/ 0 h 383"/>
                  <a:gd name="T24" fmla="*/ 0 w 1764"/>
                  <a:gd name="T25" fmla="*/ 0 h 383"/>
                  <a:gd name="T26" fmla="*/ 0 w 1764"/>
                  <a:gd name="T27" fmla="*/ 0 h 383"/>
                  <a:gd name="T28" fmla="*/ 0 w 1764"/>
                  <a:gd name="T29" fmla="*/ 0 h 383"/>
                  <a:gd name="T30" fmla="*/ 0 w 1764"/>
                  <a:gd name="T31" fmla="*/ 0 h 383"/>
                  <a:gd name="T32" fmla="*/ 0 w 1764"/>
                  <a:gd name="T33" fmla="*/ 0 h 383"/>
                  <a:gd name="T34" fmla="*/ 0 w 1764"/>
                  <a:gd name="T35" fmla="*/ 0 h 383"/>
                  <a:gd name="T36" fmla="*/ 0 w 1764"/>
                  <a:gd name="T37" fmla="*/ 0 h 383"/>
                  <a:gd name="T38" fmla="*/ 0 w 1764"/>
                  <a:gd name="T39" fmla="*/ 0 h 383"/>
                  <a:gd name="T40" fmla="*/ 0 w 1764"/>
                  <a:gd name="T41" fmla="*/ 0 h 383"/>
                  <a:gd name="T42" fmla="*/ 0 w 1764"/>
                  <a:gd name="T43" fmla="*/ 0 h 383"/>
                  <a:gd name="T44" fmla="*/ 0 w 1764"/>
                  <a:gd name="T45" fmla="*/ 0 h 383"/>
                  <a:gd name="T46" fmla="*/ 0 w 1764"/>
                  <a:gd name="T47" fmla="*/ 0 h 383"/>
                  <a:gd name="T48" fmla="*/ 0 w 1764"/>
                  <a:gd name="T49" fmla="*/ 0 h 383"/>
                  <a:gd name="T50" fmla="*/ 0 w 1764"/>
                  <a:gd name="T51" fmla="*/ 0 h 383"/>
                  <a:gd name="T52" fmla="*/ 0 w 1764"/>
                  <a:gd name="T53" fmla="*/ 0 h 383"/>
                  <a:gd name="T54" fmla="*/ 0 w 1764"/>
                  <a:gd name="T55" fmla="*/ 0 h 383"/>
                  <a:gd name="T56" fmla="*/ 0 w 1764"/>
                  <a:gd name="T57" fmla="*/ 0 h 383"/>
                  <a:gd name="T58" fmla="*/ 0 w 1764"/>
                  <a:gd name="T59" fmla="*/ 0 h 383"/>
                  <a:gd name="T60" fmla="*/ 0 w 1764"/>
                  <a:gd name="T61" fmla="*/ 0 h 383"/>
                  <a:gd name="T62" fmla="*/ 0 w 1764"/>
                  <a:gd name="T63" fmla="*/ 0 h 383"/>
                  <a:gd name="T64" fmla="*/ 0 w 1764"/>
                  <a:gd name="T65" fmla="*/ 0 h 383"/>
                  <a:gd name="T66" fmla="*/ 0 w 1764"/>
                  <a:gd name="T67" fmla="*/ 0 h 383"/>
                  <a:gd name="T68" fmla="*/ 0 w 1764"/>
                  <a:gd name="T69" fmla="*/ 0 h 383"/>
                  <a:gd name="T70" fmla="*/ 0 w 1764"/>
                  <a:gd name="T71" fmla="*/ 0 h 383"/>
                  <a:gd name="T72" fmla="*/ 0 w 1764"/>
                  <a:gd name="T73" fmla="*/ 0 h 383"/>
                  <a:gd name="T74" fmla="*/ 0 w 1764"/>
                  <a:gd name="T75" fmla="*/ 0 h 383"/>
                  <a:gd name="T76" fmla="*/ 0 w 1764"/>
                  <a:gd name="T77" fmla="*/ 0 h 383"/>
                  <a:gd name="T78" fmla="*/ 0 w 1764"/>
                  <a:gd name="T79" fmla="*/ 0 h 383"/>
                  <a:gd name="T80" fmla="*/ 0 w 1764"/>
                  <a:gd name="T81" fmla="*/ 0 h 383"/>
                  <a:gd name="T82" fmla="*/ 0 w 1764"/>
                  <a:gd name="T83" fmla="*/ 0 h 383"/>
                  <a:gd name="T84" fmla="*/ 0 w 1764"/>
                  <a:gd name="T85" fmla="*/ 0 h 383"/>
                  <a:gd name="T86" fmla="*/ 0 w 1764"/>
                  <a:gd name="T87" fmla="*/ 0 h 383"/>
                  <a:gd name="T88" fmla="*/ 0 w 1764"/>
                  <a:gd name="T89" fmla="*/ 0 h 383"/>
                  <a:gd name="T90" fmla="*/ 0 w 1764"/>
                  <a:gd name="T91" fmla="*/ 0 h 383"/>
                  <a:gd name="T92" fmla="*/ 0 w 1764"/>
                  <a:gd name="T93" fmla="*/ 0 h 383"/>
                  <a:gd name="T94" fmla="*/ 0 w 1764"/>
                  <a:gd name="T95" fmla="*/ 0 h 383"/>
                  <a:gd name="T96" fmla="*/ 0 w 1764"/>
                  <a:gd name="T97" fmla="*/ 0 h 383"/>
                  <a:gd name="T98" fmla="*/ 0 w 1764"/>
                  <a:gd name="T99" fmla="*/ 0 h 383"/>
                  <a:gd name="T100" fmla="*/ 0 w 1764"/>
                  <a:gd name="T101" fmla="*/ 0 h 383"/>
                  <a:gd name="T102" fmla="*/ 0 w 1764"/>
                  <a:gd name="T103" fmla="*/ 0 h 383"/>
                  <a:gd name="T104" fmla="*/ 0 w 1764"/>
                  <a:gd name="T105" fmla="*/ 0 h 383"/>
                  <a:gd name="T106" fmla="*/ 0 w 1764"/>
                  <a:gd name="T107" fmla="*/ 0 h 383"/>
                  <a:gd name="T108" fmla="*/ 0 w 1764"/>
                  <a:gd name="T109" fmla="*/ 0 h 383"/>
                  <a:gd name="T110" fmla="*/ 0 w 1764"/>
                  <a:gd name="T111" fmla="*/ 0 h 383"/>
                  <a:gd name="T112" fmla="*/ 0 w 1764"/>
                  <a:gd name="T113" fmla="*/ 0 h 383"/>
                  <a:gd name="T114" fmla="*/ 0 w 1764"/>
                  <a:gd name="T115" fmla="*/ 0 h 383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1764"/>
                  <a:gd name="T175" fmla="*/ 0 h 383"/>
                  <a:gd name="T176" fmla="*/ 1764 w 1764"/>
                  <a:gd name="T177" fmla="*/ 383 h 383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1764" h="383">
                    <a:moveTo>
                      <a:pt x="609" y="39"/>
                    </a:moveTo>
                    <a:lnTo>
                      <a:pt x="637" y="38"/>
                    </a:lnTo>
                    <a:lnTo>
                      <a:pt x="666" y="35"/>
                    </a:lnTo>
                    <a:lnTo>
                      <a:pt x="693" y="34"/>
                    </a:lnTo>
                    <a:lnTo>
                      <a:pt x="722" y="33"/>
                    </a:lnTo>
                    <a:lnTo>
                      <a:pt x="752" y="33"/>
                    </a:lnTo>
                    <a:lnTo>
                      <a:pt x="781" y="32"/>
                    </a:lnTo>
                    <a:lnTo>
                      <a:pt x="810" y="33"/>
                    </a:lnTo>
                    <a:lnTo>
                      <a:pt x="839" y="33"/>
                    </a:lnTo>
                    <a:lnTo>
                      <a:pt x="868" y="35"/>
                    </a:lnTo>
                    <a:lnTo>
                      <a:pt x="897" y="38"/>
                    </a:lnTo>
                    <a:lnTo>
                      <a:pt x="926" y="41"/>
                    </a:lnTo>
                    <a:lnTo>
                      <a:pt x="953" y="45"/>
                    </a:lnTo>
                    <a:lnTo>
                      <a:pt x="981" y="51"/>
                    </a:lnTo>
                    <a:lnTo>
                      <a:pt x="1008" y="57"/>
                    </a:lnTo>
                    <a:lnTo>
                      <a:pt x="1033" y="66"/>
                    </a:lnTo>
                    <a:lnTo>
                      <a:pt x="1058" y="75"/>
                    </a:lnTo>
                    <a:lnTo>
                      <a:pt x="1079" y="83"/>
                    </a:lnTo>
                    <a:lnTo>
                      <a:pt x="1099" y="92"/>
                    </a:lnTo>
                    <a:lnTo>
                      <a:pt x="1119" y="101"/>
                    </a:lnTo>
                    <a:lnTo>
                      <a:pt x="1139" y="111"/>
                    </a:lnTo>
                    <a:lnTo>
                      <a:pt x="1159" y="120"/>
                    </a:lnTo>
                    <a:lnTo>
                      <a:pt x="1179" y="129"/>
                    </a:lnTo>
                    <a:lnTo>
                      <a:pt x="1198" y="138"/>
                    </a:lnTo>
                    <a:lnTo>
                      <a:pt x="1219" y="149"/>
                    </a:lnTo>
                    <a:lnTo>
                      <a:pt x="1239" y="158"/>
                    </a:lnTo>
                    <a:lnTo>
                      <a:pt x="1258" y="167"/>
                    </a:lnTo>
                    <a:lnTo>
                      <a:pt x="1278" y="178"/>
                    </a:lnTo>
                    <a:lnTo>
                      <a:pt x="1298" y="187"/>
                    </a:lnTo>
                    <a:lnTo>
                      <a:pt x="1318" y="196"/>
                    </a:lnTo>
                    <a:lnTo>
                      <a:pt x="1338" y="205"/>
                    </a:lnTo>
                    <a:lnTo>
                      <a:pt x="1358" y="215"/>
                    </a:lnTo>
                    <a:lnTo>
                      <a:pt x="1379" y="223"/>
                    </a:lnTo>
                    <a:lnTo>
                      <a:pt x="1403" y="225"/>
                    </a:lnTo>
                    <a:lnTo>
                      <a:pt x="1426" y="226"/>
                    </a:lnTo>
                    <a:lnTo>
                      <a:pt x="1450" y="228"/>
                    </a:lnTo>
                    <a:lnTo>
                      <a:pt x="1474" y="232"/>
                    </a:lnTo>
                    <a:lnTo>
                      <a:pt x="1498" y="235"/>
                    </a:lnTo>
                    <a:lnTo>
                      <a:pt x="1521" y="239"/>
                    </a:lnTo>
                    <a:lnTo>
                      <a:pt x="1544" y="243"/>
                    </a:lnTo>
                    <a:lnTo>
                      <a:pt x="1567" y="248"/>
                    </a:lnTo>
                    <a:lnTo>
                      <a:pt x="1589" y="254"/>
                    </a:lnTo>
                    <a:lnTo>
                      <a:pt x="1611" y="260"/>
                    </a:lnTo>
                    <a:lnTo>
                      <a:pt x="1633" y="267"/>
                    </a:lnTo>
                    <a:lnTo>
                      <a:pt x="1655" y="275"/>
                    </a:lnTo>
                    <a:lnTo>
                      <a:pt x="1675" y="284"/>
                    </a:lnTo>
                    <a:lnTo>
                      <a:pt x="1696" y="293"/>
                    </a:lnTo>
                    <a:lnTo>
                      <a:pt x="1716" y="305"/>
                    </a:lnTo>
                    <a:lnTo>
                      <a:pt x="1736" y="316"/>
                    </a:lnTo>
                    <a:lnTo>
                      <a:pt x="1745" y="327"/>
                    </a:lnTo>
                    <a:lnTo>
                      <a:pt x="1754" y="337"/>
                    </a:lnTo>
                    <a:lnTo>
                      <a:pt x="1762" y="348"/>
                    </a:lnTo>
                    <a:lnTo>
                      <a:pt x="1764" y="358"/>
                    </a:lnTo>
                    <a:lnTo>
                      <a:pt x="1759" y="363"/>
                    </a:lnTo>
                    <a:lnTo>
                      <a:pt x="1742" y="353"/>
                    </a:lnTo>
                    <a:lnTo>
                      <a:pt x="1726" y="344"/>
                    </a:lnTo>
                    <a:lnTo>
                      <a:pt x="1711" y="334"/>
                    </a:lnTo>
                    <a:lnTo>
                      <a:pt x="1695" y="324"/>
                    </a:lnTo>
                    <a:lnTo>
                      <a:pt x="1679" y="316"/>
                    </a:lnTo>
                    <a:lnTo>
                      <a:pt x="1662" y="311"/>
                    </a:lnTo>
                    <a:lnTo>
                      <a:pt x="1643" y="308"/>
                    </a:lnTo>
                    <a:lnTo>
                      <a:pt x="1622" y="311"/>
                    </a:lnTo>
                    <a:lnTo>
                      <a:pt x="1600" y="316"/>
                    </a:lnTo>
                    <a:lnTo>
                      <a:pt x="1578" y="324"/>
                    </a:lnTo>
                    <a:lnTo>
                      <a:pt x="1558" y="334"/>
                    </a:lnTo>
                    <a:lnTo>
                      <a:pt x="1537" y="344"/>
                    </a:lnTo>
                    <a:lnTo>
                      <a:pt x="1517" y="354"/>
                    </a:lnTo>
                    <a:lnTo>
                      <a:pt x="1496" y="365"/>
                    </a:lnTo>
                    <a:lnTo>
                      <a:pt x="1476" y="374"/>
                    </a:lnTo>
                    <a:lnTo>
                      <a:pt x="1455" y="382"/>
                    </a:lnTo>
                    <a:lnTo>
                      <a:pt x="1466" y="368"/>
                    </a:lnTo>
                    <a:lnTo>
                      <a:pt x="1478" y="356"/>
                    </a:lnTo>
                    <a:lnTo>
                      <a:pt x="1492" y="343"/>
                    </a:lnTo>
                    <a:lnTo>
                      <a:pt x="1504" y="331"/>
                    </a:lnTo>
                    <a:lnTo>
                      <a:pt x="1518" y="321"/>
                    </a:lnTo>
                    <a:lnTo>
                      <a:pt x="1533" y="311"/>
                    </a:lnTo>
                    <a:lnTo>
                      <a:pt x="1547" y="300"/>
                    </a:lnTo>
                    <a:lnTo>
                      <a:pt x="1561" y="290"/>
                    </a:lnTo>
                    <a:lnTo>
                      <a:pt x="1548" y="287"/>
                    </a:lnTo>
                    <a:lnTo>
                      <a:pt x="1536" y="286"/>
                    </a:lnTo>
                    <a:lnTo>
                      <a:pt x="1523" y="286"/>
                    </a:lnTo>
                    <a:lnTo>
                      <a:pt x="1510" y="286"/>
                    </a:lnTo>
                    <a:lnTo>
                      <a:pt x="1498" y="287"/>
                    </a:lnTo>
                    <a:lnTo>
                      <a:pt x="1485" y="290"/>
                    </a:lnTo>
                    <a:lnTo>
                      <a:pt x="1473" y="292"/>
                    </a:lnTo>
                    <a:lnTo>
                      <a:pt x="1461" y="296"/>
                    </a:lnTo>
                    <a:lnTo>
                      <a:pt x="1449" y="299"/>
                    </a:lnTo>
                    <a:lnTo>
                      <a:pt x="1436" y="302"/>
                    </a:lnTo>
                    <a:lnTo>
                      <a:pt x="1425" y="307"/>
                    </a:lnTo>
                    <a:lnTo>
                      <a:pt x="1413" y="311"/>
                    </a:lnTo>
                    <a:lnTo>
                      <a:pt x="1402" y="315"/>
                    </a:lnTo>
                    <a:lnTo>
                      <a:pt x="1389" y="320"/>
                    </a:lnTo>
                    <a:lnTo>
                      <a:pt x="1377" y="324"/>
                    </a:lnTo>
                    <a:lnTo>
                      <a:pt x="1366" y="328"/>
                    </a:lnTo>
                    <a:lnTo>
                      <a:pt x="1287" y="363"/>
                    </a:lnTo>
                    <a:lnTo>
                      <a:pt x="1301" y="346"/>
                    </a:lnTo>
                    <a:lnTo>
                      <a:pt x="1315" y="331"/>
                    </a:lnTo>
                    <a:lnTo>
                      <a:pt x="1331" y="317"/>
                    </a:lnTo>
                    <a:lnTo>
                      <a:pt x="1347" y="305"/>
                    </a:lnTo>
                    <a:lnTo>
                      <a:pt x="1364" y="292"/>
                    </a:lnTo>
                    <a:lnTo>
                      <a:pt x="1381" y="280"/>
                    </a:lnTo>
                    <a:lnTo>
                      <a:pt x="1397" y="269"/>
                    </a:lnTo>
                    <a:lnTo>
                      <a:pt x="1413" y="256"/>
                    </a:lnTo>
                    <a:lnTo>
                      <a:pt x="1389" y="252"/>
                    </a:lnTo>
                    <a:lnTo>
                      <a:pt x="1365" y="249"/>
                    </a:lnTo>
                    <a:lnTo>
                      <a:pt x="1340" y="249"/>
                    </a:lnTo>
                    <a:lnTo>
                      <a:pt x="1318" y="253"/>
                    </a:lnTo>
                    <a:lnTo>
                      <a:pt x="1295" y="257"/>
                    </a:lnTo>
                    <a:lnTo>
                      <a:pt x="1273" y="264"/>
                    </a:lnTo>
                    <a:lnTo>
                      <a:pt x="1253" y="272"/>
                    </a:lnTo>
                    <a:lnTo>
                      <a:pt x="1231" y="282"/>
                    </a:lnTo>
                    <a:lnTo>
                      <a:pt x="1210" y="292"/>
                    </a:lnTo>
                    <a:lnTo>
                      <a:pt x="1190" y="304"/>
                    </a:lnTo>
                    <a:lnTo>
                      <a:pt x="1169" y="315"/>
                    </a:lnTo>
                    <a:lnTo>
                      <a:pt x="1149" y="328"/>
                    </a:lnTo>
                    <a:lnTo>
                      <a:pt x="1129" y="339"/>
                    </a:lnTo>
                    <a:lnTo>
                      <a:pt x="1109" y="352"/>
                    </a:lnTo>
                    <a:lnTo>
                      <a:pt x="1089" y="364"/>
                    </a:lnTo>
                    <a:lnTo>
                      <a:pt x="1069" y="375"/>
                    </a:lnTo>
                    <a:lnTo>
                      <a:pt x="1082" y="353"/>
                    </a:lnTo>
                    <a:lnTo>
                      <a:pt x="1098" y="331"/>
                    </a:lnTo>
                    <a:lnTo>
                      <a:pt x="1117" y="309"/>
                    </a:lnTo>
                    <a:lnTo>
                      <a:pt x="1138" y="287"/>
                    </a:lnTo>
                    <a:lnTo>
                      <a:pt x="1161" y="268"/>
                    </a:lnTo>
                    <a:lnTo>
                      <a:pt x="1186" y="249"/>
                    </a:lnTo>
                    <a:lnTo>
                      <a:pt x="1211" y="233"/>
                    </a:lnTo>
                    <a:lnTo>
                      <a:pt x="1235" y="220"/>
                    </a:lnTo>
                    <a:lnTo>
                      <a:pt x="1235" y="215"/>
                    </a:lnTo>
                    <a:lnTo>
                      <a:pt x="1231" y="209"/>
                    </a:lnTo>
                    <a:lnTo>
                      <a:pt x="1225" y="204"/>
                    </a:lnTo>
                    <a:lnTo>
                      <a:pt x="1218" y="202"/>
                    </a:lnTo>
                    <a:lnTo>
                      <a:pt x="1202" y="200"/>
                    </a:lnTo>
                    <a:lnTo>
                      <a:pt x="1187" y="200"/>
                    </a:lnTo>
                    <a:lnTo>
                      <a:pt x="1172" y="201"/>
                    </a:lnTo>
                    <a:lnTo>
                      <a:pt x="1157" y="202"/>
                    </a:lnTo>
                    <a:lnTo>
                      <a:pt x="1142" y="204"/>
                    </a:lnTo>
                    <a:lnTo>
                      <a:pt x="1127" y="208"/>
                    </a:lnTo>
                    <a:lnTo>
                      <a:pt x="1113" y="212"/>
                    </a:lnTo>
                    <a:lnTo>
                      <a:pt x="1099" y="217"/>
                    </a:lnTo>
                    <a:lnTo>
                      <a:pt x="1084" y="223"/>
                    </a:lnTo>
                    <a:lnTo>
                      <a:pt x="1070" y="228"/>
                    </a:lnTo>
                    <a:lnTo>
                      <a:pt x="1056" y="234"/>
                    </a:lnTo>
                    <a:lnTo>
                      <a:pt x="1043" y="240"/>
                    </a:lnTo>
                    <a:lnTo>
                      <a:pt x="1030" y="247"/>
                    </a:lnTo>
                    <a:lnTo>
                      <a:pt x="1016" y="254"/>
                    </a:lnTo>
                    <a:lnTo>
                      <a:pt x="1003" y="260"/>
                    </a:lnTo>
                    <a:lnTo>
                      <a:pt x="989" y="267"/>
                    </a:lnTo>
                    <a:lnTo>
                      <a:pt x="971" y="277"/>
                    </a:lnTo>
                    <a:lnTo>
                      <a:pt x="953" y="290"/>
                    </a:lnTo>
                    <a:lnTo>
                      <a:pt x="935" y="304"/>
                    </a:lnTo>
                    <a:lnTo>
                      <a:pt x="918" y="317"/>
                    </a:lnTo>
                    <a:lnTo>
                      <a:pt x="901" y="332"/>
                    </a:lnTo>
                    <a:lnTo>
                      <a:pt x="885" y="346"/>
                    </a:lnTo>
                    <a:lnTo>
                      <a:pt x="869" y="361"/>
                    </a:lnTo>
                    <a:lnTo>
                      <a:pt x="855" y="375"/>
                    </a:lnTo>
                    <a:lnTo>
                      <a:pt x="864" y="358"/>
                    </a:lnTo>
                    <a:lnTo>
                      <a:pt x="875" y="342"/>
                    </a:lnTo>
                    <a:lnTo>
                      <a:pt x="886" y="324"/>
                    </a:lnTo>
                    <a:lnTo>
                      <a:pt x="898" y="308"/>
                    </a:lnTo>
                    <a:lnTo>
                      <a:pt x="911" y="293"/>
                    </a:lnTo>
                    <a:lnTo>
                      <a:pt x="924" y="277"/>
                    </a:lnTo>
                    <a:lnTo>
                      <a:pt x="938" y="262"/>
                    </a:lnTo>
                    <a:lnTo>
                      <a:pt x="953" y="248"/>
                    </a:lnTo>
                    <a:lnTo>
                      <a:pt x="968" y="234"/>
                    </a:lnTo>
                    <a:lnTo>
                      <a:pt x="983" y="220"/>
                    </a:lnTo>
                    <a:lnTo>
                      <a:pt x="1000" y="207"/>
                    </a:lnTo>
                    <a:lnTo>
                      <a:pt x="1016" y="194"/>
                    </a:lnTo>
                    <a:lnTo>
                      <a:pt x="1031" y="182"/>
                    </a:lnTo>
                    <a:lnTo>
                      <a:pt x="1047" y="170"/>
                    </a:lnTo>
                    <a:lnTo>
                      <a:pt x="1063" y="158"/>
                    </a:lnTo>
                    <a:lnTo>
                      <a:pt x="1079" y="148"/>
                    </a:lnTo>
                    <a:lnTo>
                      <a:pt x="1054" y="149"/>
                    </a:lnTo>
                    <a:lnTo>
                      <a:pt x="1028" y="150"/>
                    </a:lnTo>
                    <a:lnTo>
                      <a:pt x="1003" y="151"/>
                    </a:lnTo>
                    <a:lnTo>
                      <a:pt x="979" y="155"/>
                    </a:lnTo>
                    <a:lnTo>
                      <a:pt x="953" y="158"/>
                    </a:lnTo>
                    <a:lnTo>
                      <a:pt x="929" y="163"/>
                    </a:lnTo>
                    <a:lnTo>
                      <a:pt x="905" y="167"/>
                    </a:lnTo>
                    <a:lnTo>
                      <a:pt x="882" y="173"/>
                    </a:lnTo>
                    <a:lnTo>
                      <a:pt x="857" y="181"/>
                    </a:lnTo>
                    <a:lnTo>
                      <a:pt x="834" y="189"/>
                    </a:lnTo>
                    <a:lnTo>
                      <a:pt x="812" y="198"/>
                    </a:lnTo>
                    <a:lnTo>
                      <a:pt x="790" y="209"/>
                    </a:lnTo>
                    <a:lnTo>
                      <a:pt x="768" y="222"/>
                    </a:lnTo>
                    <a:lnTo>
                      <a:pt x="748" y="234"/>
                    </a:lnTo>
                    <a:lnTo>
                      <a:pt x="727" y="249"/>
                    </a:lnTo>
                    <a:lnTo>
                      <a:pt x="707" y="265"/>
                    </a:lnTo>
                    <a:lnTo>
                      <a:pt x="556" y="383"/>
                    </a:lnTo>
                    <a:lnTo>
                      <a:pt x="548" y="383"/>
                    </a:lnTo>
                    <a:lnTo>
                      <a:pt x="558" y="365"/>
                    </a:lnTo>
                    <a:lnTo>
                      <a:pt x="570" y="348"/>
                    </a:lnTo>
                    <a:lnTo>
                      <a:pt x="582" y="330"/>
                    </a:lnTo>
                    <a:lnTo>
                      <a:pt x="597" y="313"/>
                    </a:lnTo>
                    <a:lnTo>
                      <a:pt x="611" y="296"/>
                    </a:lnTo>
                    <a:lnTo>
                      <a:pt x="626" y="279"/>
                    </a:lnTo>
                    <a:lnTo>
                      <a:pt x="643" y="262"/>
                    </a:lnTo>
                    <a:lnTo>
                      <a:pt x="658" y="246"/>
                    </a:lnTo>
                    <a:lnTo>
                      <a:pt x="668" y="234"/>
                    </a:lnTo>
                    <a:lnTo>
                      <a:pt x="679" y="224"/>
                    </a:lnTo>
                    <a:lnTo>
                      <a:pt x="690" y="213"/>
                    </a:lnTo>
                    <a:lnTo>
                      <a:pt x="701" y="203"/>
                    </a:lnTo>
                    <a:lnTo>
                      <a:pt x="712" y="194"/>
                    </a:lnTo>
                    <a:lnTo>
                      <a:pt x="723" y="185"/>
                    </a:lnTo>
                    <a:lnTo>
                      <a:pt x="735" y="175"/>
                    </a:lnTo>
                    <a:lnTo>
                      <a:pt x="746" y="166"/>
                    </a:lnTo>
                    <a:lnTo>
                      <a:pt x="758" y="158"/>
                    </a:lnTo>
                    <a:lnTo>
                      <a:pt x="771" y="150"/>
                    </a:lnTo>
                    <a:lnTo>
                      <a:pt x="782" y="143"/>
                    </a:lnTo>
                    <a:lnTo>
                      <a:pt x="795" y="135"/>
                    </a:lnTo>
                    <a:lnTo>
                      <a:pt x="807" y="128"/>
                    </a:lnTo>
                    <a:lnTo>
                      <a:pt x="819" y="121"/>
                    </a:lnTo>
                    <a:lnTo>
                      <a:pt x="832" y="114"/>
                    </a:lnTo>
                    <a:lnTo>
                      <a:pt x="845" y="108"/>
                    </a:lnTo>
                    <a:lnTo>
                      <a:pt x="820" y="105"/>
                    </a:lnTo>
                    <a:lnTo>
                      <a:pt x="796" y="104"/>
                    </a:lnTo>
                    <a:lnTo>
                      <a:pt x="773" y="105"/>
                    </a:lnTo>
                    <a:lnTo>
                      <a:pt x="751" y="108"/>
                    </a:lnTo>
                    <a:lnTo>
                      <a:pt x="729" y="113"/>
                    </a:lnTo>
                    <a:lnTo>
                      <a:pt x="708" y="120"/>
                    </a:lnTo>
                    <a:lnTo>
                      <a:pt x="688" y="129"/>
                    </a:lnTo>
                    <a:lnTo>
                      <a:pt x="667" y="138"/>
                    </a:lnTo>
                    <a:lnTo>
                      <a:pt x="647" y="149"/>
                    </a:lnTo>
                    <a:lnTo>
                      <a:pt x="627" y="160"/>
                    </a:lnTo>
                    <a:lnTo>
                      <a:pt x="608" y="172"/>
                    </a:lnTo>
                    <a:lnTo>
                      <a:pt x="588" y="183"/>
                    </a:lnTo>
                    <a:lnTo>
                      <a:pt x="570" y="196"/>
                    </a:lnTo>
                    <a:lnTo>
                      <a:pt x="550" y="208"/>
                    </a:lnTo>
                    <a:lnTo>
                      <a:pt x="530" y="219"/>
                    </a:lnTo>
                    <a:lnTo>
                      <a:pt x="511" y="230"/>
                    </a:lnTo>
                    <a:lnTo>
                      <a:pt x="491" y="239"/>
                    </a:lnTo>
                    <a:lnTo>
                      <a:pt x="472" y="248"/>
                    </a:lnTo>
                    <a:lnTo>
                      <a:pt x="453" y="257"/>
                    </a:lnTo>
                    <a:lnTo>
                      <a:pt x="433" y="267"/>
                    </a:lnTo>
                    <a:lnTo>
                      <a:pt x="414" y="277"/>
                    </a:lnTo>
                    <a:lnTo>
                      <a:pt x="395" y="286"/>
                    </a:lnTo>
                    <a:lnTo>
                      <a:pt x="376" y="297"/>
                    </a:lnTo>
                    <a:lnTo>
                      <a:pt x="357" y="306"/>
                    </a:lnTo>
                    <a:lnTo>
                      <a:pt x="337" y="315"/>
                    </a:lnTo>
                    <a:lnTo>
                      <a:pt x="318" y="324"/>
                    </a:lnTo>
                    <a:lnTo>
                      <a:pt x="298" y="334"/>
                    </a:lnTo>
                    <a:lnTo>
                      <a:pt x="279" y="342"/>
                    </a:lnTo>
                    <a:lnTo>
                      <a:pt x="259" y="349"/>
                    </a:lnTo>
                    <a:lnTo>
                      <a:pt x="238" y="356"/>
                    </a:lnTo>
                    <a:lnTo>
                      <a:pt x="217" y="361"/>
                    </a:lnTo>
                    <a:lnTo>
                      <a:pt x="197" y="367"/>
                    </a:lnTo>
                    <a:lnTo>
                      <a:pt x="215" y="357"/>
                    </a:lnTo>
                    <a:lnTo>
                      <a:pt x="233" y="346"/>
                    </a:lnTo>
                    <a:lnTo>
                      <a:pt x="251" y="335"/>
                    </a:lnTo>
                    <a:lnTo>
                      <a:pt x="269" y="323"/>
                    </a:lnTo>
                    <a:lnTo>
                      <a:pt x="287" y="312"/>
                    </a:lnTo>
                    <a:lnTo>
                      <a:pt x="304" y="299"/>
                    </a:lnTo>
                    <a:lnTo>
                      <a:pt x="322" y="287"/>
                    </a:lnTo>
                    <a:lnTo>
                      <a:pt x="340" y="275"/>
                    </a:lnTo>
                    <a:lnTo>
                      <a:pt x="357" y="262"/>
                    </a:lnTo>
                    <a:lnTo>
                      <a:pt x="374" y="249"/>
                    </a:lnTo>
                    <a:lnTo>
                      <a:pt x="393" y="237"/>
                    </a:lnTo>
                    <a:lnTo>
                      <a:pt x="410" y="224"/>
                    </a:lnTo>
                    <a:lnTo>
                      <a:pt x="428" y="212"/>
                    </a:lnTo>
                    <a:lnTo>
                      <a:pt x="446" y="200"/>
                    </a:lnTo>
                    <a:lnTo>
                      <a:pt x="463" y="188"/>
                    </a:lnTo>
                    <a:lnTo>
                      <a:pt x="482" y="176"/>
                    </a:lnTo>
                    <a:lnTo>
                      <a:pt x="493" y="165"/>
                    </a:lnTo>
                    <a:lnTo>
                      <a:pt x="505" y="155"/>
                    </a:lnTo>
                    <a:lnTo>
                      <a:pt x="518" y="144"/>
                    </a:lnTo>
                    <a:lnTo>
                      <a:pt x="530" y="136"/>
                    </a:lnTo>
                    <a:lnTo>
                      <a:pt x="543" y="128"/>
                    </a:lnTo>
                    <a:lnTo>
                      <a:pt x="556" y="120"/>
                    </a:lnTo>
                    <a:lnTo>
                      <a:pt x="569" y="113"/>
                    </a:lnTo>
                    <a:lnTo>
                      <a:pt x="582" y="106"/>
                    </a:lnTo>
                    <a:lnTo>
                      <a:pt x="581" y="104"/>
                    </a:lnTo>
                    <a:lnTo>
                      <a:pt x="580" y="101"/>
                    </a:lnTo>
                    <a:lnTo>
                      <a:pt x="579" y="100"/>
                    </a:lnTo>
                    <a:lnTo>
                      <a:pt x="580" y="98"/>
                    </a:lnTo>
                    <a:lnTo>
                      <a:pt x="543" y="100"/>
                    </a:lnTo>
                    <a:lnTo>
                      <a:pt x="506" y="104"/>
                    </a:lnTo>
                    <a:lnTo>
                      <a:pt x="469" y="107"/>
                    </a:lnTo>
                    <a:lnTo>
                      <a:pt x="432" y="113"/>
                    </a:lnTo>
                    <a:lnTo>
                      <a:pt x="395" y="119"/>
                    </a:lnTo>
                    <a:lnTo>
                      <a:pt x="359" y="124"/>
                    </a:lnTo>
                    <a:lnTo>
                      <a:pt x="324" y="133"/>
                    </a:lnTo>
                    <a:lnTo>
                      <a:pt x="289" y="141"/>
                    </a:lnTo>
                    <a:lnTo>
                      <a:pt x="254" y="151"/>
                    </a:lnTo>
                    <a:lnTo>
                      <a:pt x="220" y="161"/>
                    </a:lnTo>
                    <a:lnTo>
                      <a:pt x="185" y="173"/>
                    </a:lnTo>
                    <a:lnTo>
                      <a:pt x="151" y="186"/>
                    </a:lnTo>
                    <a:lnTo>
                      <a:pt x="118" y="200"/>
                    </a:lnTo>
                    <a:lnTo>
                      <a:pt x="86" y="215"/>
                    </a:lnTo>
                    <a:lnTo>
                      <a:pt x="53" y="230"/>
                    </a:lnTo>
                    <a:lnTo>
                      <a:pt x="21" y="247"/>
                    </a:lnTo>
                    <a:lnTo>
                      <a:pt x="9" y="247"/>
                    </a:lnTo>
                    <a:lnTo>
                      <a:pt x="30" y="231"/>
                    </a:lnTo>
                    <a:lnTo>
                      <a:pt x="51" y="216"/>
                    </a:lnTo>
                    <a:lnTo>
                      <a:pt x="72" y="201"/>
                    </a:lnTo>
                    <a:lnTo>
                      <a:pt x="93" y="186"/>
                    </a:lnTo>
                    <a:lnTo>
                      <a:pt x="113" y="171"/>
                    </a:lnTo>
                    <a:lnTo>
                      <a:pt x="135" y="157"/>
                    </a:lnTo>
                    <a:lnTo>
                      <a:pt x="157" y="144"/>
                    </a:lnTo>
                    <a:lnTo>
                      <a:pt x="179" y="131"/>
                    </a:lnTo>
                    <a:lnTo>
                      <a:pt x="201" y="119"/>
                    </a:lnTo>
                    <a:lnTo>
                      <a:pt x="223" y="108"/>
                    </a:lnTo>
                    <a:lnTo>
                      <a:pt x="246" y="98"/>
                    </a:lnTo>
                    <a:lnTo>
                      <a:pt x="269" y="87"/>
                    </a:lnTo>
                    <a:lnTo>
                      <a:pt x="292" y="79"/>
                    </a:lnTo>
                    <a:lnTo>
                      <a:pt x="317" y="71"/>
                    </a:lnTo>
                    <a:lnTo>
                      <a:pt x="341" y="64"/>
                    </a:lnTo>
                    <a:lnTo>
                      <a:pt x="365" y="59"/>
                    </a:lnTo>
                    <a:lnTo>
                      <a:pt x="349" y="52"/>
                    </a:lnTo>
                    <a:lnTo>
                      <a:pt x="333" y="47"/>
                    </a:lnTo>
                    <a:lnTo>
                      <a:pt x="318" y="45"/>
                    </a:lnTo>
                    <a:lnTo>
                      <a:pt x="302" y="44"/>
                    </a:lnTo>
                    <a:lnTo>
                      <a:pt x="285" y="44"/>
                    </a:lnTo>
                    <a:lnTo>
                      <a:pt x="270" y="45"/>
                    </a:lnTo>
                    <a:lnTo>
                      <a:pt x="254" y="47"/>
                    </a:lnTo>
                    <a:lnTo>
                      <a:pt x="239" y="51"/>
                    </a:lnTo>
                    <a:lnTo>
                      <a:pt x="224" y="55"/>
                    </a:lnTo>
                    <a:lnTo>
                      <a:pt x="208" y="60"/>
                    </a:lnTo>
                    <a:lnTo>
                      <a:pt x="193" y="64"/>
                    </a:lnTo>
                    <a:lnTo>
                      <a:pt x="178" y="70"/>
                    </a:lnTo>
                    <a:lnTo>
                      <a:pt x="163" y="75"/>
                    </a:lnTo>
                    <a:lnTo>
                      <a:pt x="148" y="81"/>
                    </a:lnTo>
                    <a:lnTo>
                      <a:pt x="134" y="85"/>
                    </a:lnTo>
                    <a:lnTo>
                      <a:pt x="119" y="90"/>
                    </a:lnTo>
                    <a:lnTo>
                      <a:pt x="0" y="131"/>
                    </a:lnTo>
                    <a:lnTo>
                      <a:pt x="21" y="113"/>
                    </a:lnTo>
                    <a:lnTo>
                      <a:pt x="42" y="96"/>
                    </a:lnTo>
                    <a:lnTo>
                      <a:pt x="64" y="79"/>
                    </a:lnTo>
                    <a:lnTo>
                      <a:pt x="87" y="64"/>
                    </a:lnTo>
                    <a:lnTo>
                      <a:pt x="109" y="51"/>
                    </a:lnTo>
                    <a:lnTo>
                      <a:pt x="133" y="38"/>
                    </a:lnTo>
                    <a:lnTo>
                      <a:pt x="157" y="27"/>
                    </a:lnTo>
                    <a:lnTo>
                      <a:pt x="183" y="19"/>
                    </a:lnTo>
                    <a:lnTo>
                      <a:pt x="166" y="0"/>
                    </a:lnTo>
                    <a:lnTo>
                      <a:pt x="193" y="4"/>
                    </a:lnTo>
                    <a:lnTo>
                      <a:pt x="221" y="8"/>
                    </a:lnTo>
                    <a:lnTo>
                      <a:pt x="247" y="12"/>
                    </a:lnTo>
                    <a:lnTo>
                      <a:pt x="274" y="16"/>
                    </a:lnTo>
                    <a:lnTo>
                      <a:pt x="302" y="19"/>
                    </a:lnTo>
                    <a:lnTo>
                      <a:pt x="329" y="23"/>
                    </a:lnTo>
                    <a:lnTo>
                      <a:pt x="356" y="26"/>
                    </a:lnTo>
                    <a:lnTo>
                      <a:pt x="384" y="29"/>
                    </a:lnTo>
                    <a:lnTo>
                      <a:pt x="411" y="31"/>
                    </a:lnTo>
                    <a:lnTo>
                      <a:pt x="439" y="33"/>
                    </a:lnTo>
                    <a:lnTo>
                      <a:pt x="467" y="34"/>
                    </a:lnTo>
                    <a:lnTo>
                      <a:pt x="495" y="37"/>
                    </a:lnTo>
                    <a:lnTo>
                      <a:pt x="523" y="38"/>
                    </a:lnTo>
                    <a:lnTo>
                      <a:pt x="551" y="38"/>
                    </a:lnTo>
                    <a:lnTo>
                      <a:pt x="580" y="39"/>
                    </a:lnTo>
                    <a:lnTo>
                      <a:pt x="609" y="39"/>
                    </a:lnTo>
                    <a:close/>
                  </a:path>
                </a:pathLst>
              </a:custGeom>
              <a:solidFill>
                <a:srgbClr val="7FFFBF"/>
              </a:solidFill>
              <a:ln w="3175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/>
              </a:p>
            </p:txBody>
          </p:sp>
          <p:sp>
            <p:nvSpPr>
              <p:cNvPr id="73802" name="Freeform 260"/>
              <p:cNvSpPr>
                <a:spLocks/>
              </p:cNvSpPr>
              <p:nvPr/>
            </p:nvSpPr>
            <p:spPr bwMode="auto">
              <a:xfrm>
                <a:off x="4397" y="2771"/>
                <a:ext cx="12" cy="10"/>
              </a:xfrm>
              <a:custGeom>
                <a:avLst/>
                <a:gdLst>
                  <a:gd name="T0" fmla="*/ 0 w 59"/>
                  <a:gd name="T1" fmla="*/ 0 h 51"/>
                  <a:gd name="T2" fmla="*/ 0 w 59"/>
                  <a:gd name="T3" fmla="*/ 0 h 51"/>
                  <a:gd name="T4" fmla="*/ 0 w 59"/>
                  <a:gd name="T5" fmla="*/ 0 h 51"/>
                  <a:gd name="T6" fmla="*/ 0 w 59"/>
                  <a:gd name="T7" fmla="*/ 0 h 51"/>
                  <a:gd name="T8" fmla="*/ 0 w 59"/>
                  <a:gd name="T9" fmla="*/ 0 h 51"/>
                  <a:gd name="T10" fmla="*/ 0 w 59"/>
                  <a:gd name="T11" fmla="*/ 0 h 51"/>
                  <a:gd name="T12" fmla="*/ 0 w 59"/>
                  <a:gd name="T13" fmla="*/ 0 h 51"/>
                  <a:gd name="T14" fmla="*/ 0 w 59"/>
                  <a:gd name="T15" fmla="*/ 0 h 51"/>
                  <a:gd name="T16" fmla="*/ 0 w 59"/>
                  <a:gd name="T17" fmla="*/ 0 h 51"/>
                  <a:gd name="T18" fmla="*/ 0 w 59"/>
                  <a:gd name="T19" fmla="*/ 0 h 51"/>
                  <a:gd name="T20" fmla="*/ 0 w 59"/>
                  <a:gd name="T21" fmla="*/ 0 h 51"/>
                  <a:gd name="T22" fmla="*/ 0 w 59"/>
                  <a:gd name="T23" fmla="*/ 0 h 51"/>
                  <a:gd name="T24" fmla="*/ 0 w 59"/>
                  <a:gd name="T25" fmla="*/ 0 h 51"/>
                  <a:gd name="T26" fmla="*/ 0 w 59"/>
                  <a:gd name="T27" fmla="*/ 0 h 51"/>
                  <a:gd name="T28" fmla="*/ 0 w 59"/>
                  <a:gd name="T29" fmla="*/ 0 h 51"/>
                  <a:gd name="T30" fmla="*/ 0 w 59"/>
                  <a:gd name="T31" fmla="*/ 0 h 51"/>
                  <a:gd name="T32" fmla="*/ 0 w 59"/>
                  <a:gd name="T33" fmla="*/ 0 h 51"/>
                  <a:gd name="T34" fmla="*/ 0 w 59"/>
                  <a:gd name="T35" fmla="*/ 0 h 51"/>
                  <a:gd name="T36" fmla="*/ 0 w 59"/>
                  <a:gd name="T37" fmla="*/ 0 h 51"/>
                  <a:gd name="T38" fmla="*/ 0 w 59"/>
                  <a:gd name="T39" fmla="*/ 0 h 51"/>
                  <a:gd name="T40" fmla="*/ 0 w 59"/>
                  <a:gd name="T41" fmla="*/ 0 h 51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59"/>
                  <a:gd name="T64" fmla="*/ 0 h 51"/>
                  <a:gd name="T65" fmla="*/ 59 w 59"/>
                  <a:gd name="T66" fmla="*/ 51 h 51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59" h="51">
                    <a:moveTo>
                      <a:pt x="57" y="38"/>
                    </a:moveTo>
                    <a:lnTo>
                      <a:pt x="54" y="45"/>
                    </a:lnTo>
                    <a:lnTo>
                      <a:pt x="51" y="50"/>
                    </a:lnTo>
                    <a:lnTo>
                      <a:pt x="46" y="51"/>
                    </a:lnTo>
                    <a:lnTo>
                      <a:pt x="42" y="50"/>
                    </a:lnTo>
                    <a:lnTo>
                      <a:pt x="36" y="49"/>
                    </a:lnTo>
                    <a:lnTo>
                      <a:pt x="30" y="45"/>
                    </a:lnTo>
                    <a:lnTo>
                      <a:pt x="24" y="43"/>
                    </a:lnTo>
                    <a:lnTo>
                      <a:pt x="20" y="41"/>
                    </a:lnTo>
                    <a:lnTo>
                      <a:pt x="10" y="33"/>
                    </a:lnTo>
                    <a:lnTo>
                      <a:pt x="5" y="22"/>
                    </a:lnTo>
                    <a:lnTo>
                      <a:pt x="2" y="13"/>
                    </a:lnTo>
                    <a:lnTo>
                      <a:pt x="0" y="1"/>
                    </a:lnTo>
                    <a:lnTo>
                      <a:pt x="9" y="0"/>
                    </a:lnTo>
                    <a:lnTo>
                      <a:pt x="20" y="1"/>
                    </a:lnTo>
                    <a:lnTo>
                      <a:pt x="31" y="3"/>
                    </a:lnTo>
                    <a:lnTo>
                      <a:pt x="42" y="6"/>
                    </a:lnTo>
                    <a:lnTo>
                      <a:pt x="51" y="11"/>
                    </a:lnTo>
                    <a:lnTo>
                      <a:pt x="57" y="18"/>
                    </a:lnTo>
                    <a:lnTo>
                      <a:pt x="59" y="27"/>
                    </a:lnTo>
                    <a:lnTo>
                      <a:pt x="57" y="38"/>
                    </a:lnTo>
                    <a:close/>
                  </a:path>
                </a:pathLst>
              </a:custGeom>
              <a:solidFill>
                <a:srgbClr val="005B7F"/>
              </a:solidFill>
              <a:ln w="3175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/>
              </a:p>
            </p:txBody>
          </p:sp>
          <p:sp>
            <p:nvSpPr>
              <p:cNvPr id="73803" name="Freeform 261"/>
              <p:cNvSpPr>
                <a:spLocks/>
              </p:cNvSpPr>
              <p:nvPr/>
            </p:nvSpPr>
            <p:spPr bwMode="auto">
              <a:xfrm>
                <a:off x="4474" y="2785"/>
                <a:ext cx="40" cy="12"/>
              </a:xfrm>
              <a:custGeom>
                <a:avLst/>
                <a:gdLst>
                  <a:gd name="T0" fmla="*/ 0 w 201"/>
                  <a:gd name="T1" fmla="*/ 0 h 62"/>
                  <a:gd name="T2" fmla="*/ 0 w 201"/>
                  <a:gd name="T3" fmla="*/ 0 h 62"/>
                  <a:gd name="T4" fmla="*/ 0 w 201"/>
                  <a:gd name="T5" fmla="*/ 0 h 62"/>
                  <a:gd name="T6" fmla="*/ 0 w 201"/>
                  <a:gd name="T7" fmla="*/ 0 h 62"/>
                  <a:gd name="T8" fmla="*/ 0 w 201"/>
                  <a:gd name="T9" fmla="*/ 0 h 62"/>
                  <a:gd name="T10" fmla="*/ 0 w 201"/>
                  <a:gd name="T11" fmla="*/ 0 h 62"/>
                  <a:gd name="T12" fmla="*/ 0 w 201"/>
                  <a:gd name="T13" fmla="*/ 0 h 62"/>
                  <a:gd name="T14" fmla="*/ 0 w 201"/>
                  <a:gd name="T15" fmla="*/ 0 h 62"/>
                  <a:gd name="T16" fmla="*/ 0 w 201"/>
                  <a:gd name="T17" fmla="*/ 0 h 62"/>
                  <a:gd name="T18" fmla="*/ 0 w 201"/>
                  <a:gd name="T19" fmla="*/ 0 h 62"/>
                  <a:gd name="T20" fmla="*/ 0 w 201"/>
                  <a:gd name="T21" fmla="*/ 0 h 62"/>
                  <a:gd name="T22" fmla="*/ 0 w 201"/>
                  <a:gd name="T23" fmla="*/ 0 h 62"/>
                  <a:gd name="T24" fmla="*/ 0 w 201"/>
                  <a:gd name="T25" fmla="*/ 0 h 62"/>
                  <a:gd name="T26" fmla="*/ 0 w 201"/>
                  <a:gd name="T27" fmla="*/ 0 h 62"/>
                  <a:gd name="T28" fmla="*/ 0 w 201"/>
                  <a:gd name="T29" fmla="*/ 0 h 62"/>
                  <a:gd name="T30" fmla="*/ 0 w 201"/>
                  <a:gd name="T31" fmla="*/ 0 h 62"/>
                  <a:gd name="T32" fmla="*/ 0 w 201"/>
                  <a:gd name="T33" fmla="*/ 0 h 62"/>
                  <a:gd name="T34" fmla="*/ 0 w 201"/>
                  <a:gd name="T35" fmla="*/ 0 h 62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201"/>
                  <a:gd name="T55" fmla="*/ 0 h 62"/>
                  <a:gd name="T56" fmla="*/ 201 w 201"/>
                  <a:gd name="T57" fmla="*/ 62 h 62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201" h="62">
                    <a:moveTo>
                      <a:pt x="201" y="50"/>
                    </a:moveTo>
                    <a:lnTo>
                      <a:pt x="190" y="54"/>
                    </a:lnTo>
                    <a:lnTo>
                      <a:pt x="177" y="56"/>
                    </a:lnTo>
                    <a:lnTo>
                      <a:pt x="164" y="59"/>
                    </a:lnTo>
                    <a:lnTo>
                      <a:pt x="151" y="61"/>
                    </a:lnTo>
                    <a:lnTo>
                      <a:pt x="137" y="62"/>
                    </a:lnTo>
                    <a:lnTo>
                      <a:pt x="123" y="62"/>
                    </a:lnTo>
                    <a:lnTo>
                      <a:pt x="108" y="62"/>
                    </a:lnTo>
                    <a:lnTo>
                      <a:pt x="94" y="60"/>
                    </a:lnTo>
                    <a:lnTo>
                      <a:pt x="80" y="57"/>
                    </a:lnTo>
                    <a:lnTo>
                      <a:pt x="66" y="54"/>
                    </a:lnTo>
                    <a:lnTo>
                      <a:pt x="54" y="48"/>
                    </a:lnTo>
                    <a:lnTo>
                      <a:pt x="41" y="42"/>
                    </a:lnTo>
                    <a:lnTo>
                      <a:pt x="29" y="34"/>
                    </a:lnTo>
                    <a:lnTo>
                      <a:pt x="19" y="24"/>
                    </a:lnTo>
                    <a:lnTo>
                      <a:pt x="8" y="12"/>
                    </a:lnTo>
                    <a:lnTo>
                      <a:pt x="0" y="0"/>
                    </a:lnTo>
                    <a:lnTo>
                      <a:pt x="201" y="50"/>
                    </a:lnTo>
                    <a:close/>
                  </a:path>
                </a:pathLst>
              </a:custGeom>
              <a:solidFill>
                <a:srgbClr val="005B7F"/>
              </a:solidFill>
              <a:ln w="3175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/>
              </a:p>
            </p:txBody>
          </p:sp>
          <p:sp>
            <p:nvSpPr>
              <p:cNvPr id="73804" name="Freeform 262"/>
              <p:cNvSpPr>
                <a:spLocks/>
              </p:cNvSpPr>
              <p:nvPr/>
            </p:nvSpPr>
            <p:spPr bwMode="auto">
              <a:xfrm>
                <a:off x="4414" y="2823"/>
                <a:ext cx="26" cy="14"/>
              </a:xfrm>
              <a:custGeom>
                <a:avLst/>
                <a:gdLst>
                  <a:gd name="T0" fmla="*/ 0 w 130"/>
                  <a:gd name="T1" fmla="*/ 0 h 68"/>
                  <a:gd name="T2" fmla="*/ 0 w 130"/>
                  <a:gd name="T3" fmla="*/ 0 h 68"/>
                  <a:gd name="T4" fmla="*/ 0 w 130"/>
                  <a:gd name="T5" fmla="*/ 0 h 68"/>
                  <a:gd name="T6" fmla="*/ 0 w 130"/>
                  <a:gd name="T7" fmla="*/ 0 h 68"/>
                  <a:gd name="T8" fmla="*/ 0 w 130"/>
                  <a:gd name="T9" fmla="*/ 0 h 68"/>
                  <a:gd name="T10" fmla="*/ 0 w 130"/>
                  <a:gd name="T11" fmla="*/ 0 h 68"/>
                  <a:gd name="T12" fmla="*/ 0 w 130"/>
                  <a:gd name="T13" fmla="*/ 0 h 68"/>
                  <a:gd name="T14" fmla="*/ 0 w 130"/>
                  <a:gd name="T15" fmla="*/ 0 h 68"/>
                  <a:gd name="T16" fmla="*/ 0 w 130"/>
                  <a:gd name="T17" fmla="*/ 0 h 68"/>
                  <a:gd name="T18" fmla="*/ 0 w 130"/>
                  <a:gd name="T19" fmla="*/ 0 h 68"/>
                  <a:gd name="T20" fmla="*/ 0 w 130"/>
                  <a:gd name="T21" fmla="*/ 0 h 68"/>
                  <a:gd name="T22" fmla="*/ 0 w 130"/>
                  <a:gd name="T23" fmla="*/ 0 h 68"/>
                  <a:gd name="T24" fmla="*/ 0 w 130"/>
                  <a:gd name="T25" fmla="*/ 0 h 68"/>
                  <a:gd name="T26" fmla="*/ 0 w 130"/>
                  <a:gd name="T27" fmla="*/ 0 h 68"/>
                  <a:gd name="T28" fmla="*/ 0 w 130"/>
                  <a:gd name="T29" fmla="*/ 0 h 68"/>
                  <a:gd name="T30" fmla="*/ 0 w 130"/>
                  <a:gd name="T31" fmla="*/ 0 h 68"/>
                  <a:gd name="T32" fmla="*/ 0 w 130"/>
                  <a:gd name="T33" fmla="*/ 0 h 68"/>
                  <a:gd name="T34" fmla="*/ 0 w 130"/>
                  <a:gd name="T35" fmla="*/ 0 h 68"/>
                  <a:gd name="T36" fmla="*/ 0 w 130"/>
                  <a:gd name="T37" fmla="*/ 0 h 68"/>
                  <a:gd name="T38" fmla="*/ 0 w 130"/>
                  <a:gd name="T39" fmla="*/ 0 h 68"/>
                  <a:gd name="T40" fmla="*/ 0 w 130"/>
                  <a:gd name="T41" fmla="*/ 0 h 68"/>
                  <a:gd name="T42" fmla="*/ 0 w 130"/>
                  <a:gd name="T43" fmla="*/ 0 h 68"/>
                  <a:gd name="T44" fmla="*/ 0 w 130"/>
                  <a:gd name="T45" fmla="*/ 0 h 68"/>
                  <a:gd name="T46" fmla="*/ 0 w 130"/>
                  <a:gd name="T47" fmla="*/ 0 h 68"/>
                  <a:gd name="T48" fmla="*/ 0 w 130"/>
                  <a:gd name="T49" fmla="*/ 0 h 68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130"/>
                  <a:gd name="T76" fmla="*/ 0 h 68"/>
                  <a:gd name="T77" fmla="*/ 130 w 130"/>
                  <a:gd name="T78" fmla="*/ 68 h 68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130" h="68">
                    <a:moveTo>
                      <a:pt x="126" y="42"/>
                    </a:moveTo>
                    <a:lnTo>
                      <a:pt x="128" y="46"/>
                    </a:lnTo>
                    <a:lnTo>
                      <a:pt x="129" y="49"/>
                    </a:lnTo>
                    <a:lnTo>
                      <a:pt x="130" y="53"/>
                    </a:lnTo>
                    <a:lnTo>
                      <a:pt x="128" y="56"/>
                    </a:lnTo>
                    <a:lnTo>
                      <a:pt x="116" y="62"/>
                    </a:lnTo>
                    <a:lnTo>
                      <a:pt x="103" y="67"/>
                    </a:lnTo>
                    <a:lnTo>
                      <a:pt x="89" y="68"/>
                    </a:lnTo>
                    <a:lnTo>
                      <a:pt x="76" y="67"/>
                    </a:lnTo>
                    <a:lnTo>
                      <a:pt x="63" y="64"/>
                    </a:lnTo>
                    <a:lnTo>
                      <a:pt x="49" y="60"/>
                    </a:lnTo>
                    <a:lnTo>
                      <a:pt x="37" y="55"/>
                    </a:lnTo>
                    <a:lnTo>
                      <a:pt x="26" y="49"/>
                    </a:lnTo>
                    <a:lnTo>
                      <a:pt x="17" y="41"/>
                    </a:lnTo>
                    <a:lnTo>
                      <a:pt x="9" y="32"/>
                    </a:lnTo>
                    <a:lnTo>
                      <a:pt x="2" y="23"/>
                    </a:lnTo>
                    <a:lnTo>
                      <a:pt x="0" y="12"/>
                    </a:lnTo>
                    <a:lnTo>
                      <a:pt x="18" y="2"/>
                    </a:lnTo>
                    <a:lnTo>
                      <a:pt x="34" y="0"/>
                    </a:lnTo>
                    <a:lnTo>
                      <a:pt x="50" y="1"/>
                    </a:lnTo>
                    <a:lnTo>
                      <a:pt x="65" y="8"/>
                    </a:lnTo>
                    <a:lnTo>
                      <a:pt x="81" y="16"/>
                    </a:lnTo>
                    <a:lnTo>
                      <a:pt x="96" y="26"/>
                    </a:lnTo>
                    <a:lnTo>
                      <a:pt x="111" y="36"/>
                    </a:lnTo>
                    <a:lnTo>
                      <a:pt x="126" y="42"/>
                    </a:lnTo>
                    <a:close/>
                  </a:path>
                </a:pathLst>
              </a:custGeom>
              <a:solidFill>
                <a:srgbClr val="7FFFBF"/>
              </a:solidFill>
              <a:ln w="3175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/>
              </a:p>
            </p:txBody>
          </p:sp>
          <p:sp>
            <p:nvSpPr>
              <p:cNvPr id="73805" name="Freeform 263"/>
              <p:cNvSpPr>
                <a:spLocks/>
              </p:cNvSpPr>
              <p:nvPr/>
            </p:nvSpPr>
            <p:spPr bwMode="auto">
              <a:xfrm>
                <a:off x="4447" y="2834"/>
                <a:ext cx="16" cy="9"/>
              </a:xfrm>
              <a:custGeom>
                <a:avLst/>
                <a:gdLst>
                  <a:gd name="T0" fmla="*/ 0 w 81"/>
                  <a:gd name="T1" fmla="*/ 0 h 47"/>
                  <a:gd name="T2" fmla="*/ 0 w 81"/>
                  <a:gd name="T3" fmla="*/ 0 h 47"/>
                  <a:gd name="T4" fmla="*/ 0 w 81"/>
                  <a:gd name="T5" fmla="*/ 0 h 47"/>
                  <a:gd name="T6" fmla="*/ 0 w 81"/>
                  <a:gd name="T7" fmla="*/ 0 h 47"/>
                  <a:gd name="T8" fmla="*/ 0 w 81"/>
                  <a:gd name="T9" fmla="*/ 0 h 47"/>
                  <a:gd name="T10" fmla="*/ 0 w 81"/>
                  <a:gd name="T11" fmla="*/ 0 h 47"/>
                  <a:gd name="T12" fmla="*/ 0 w 81"/>
                  <a:gd name="T13" fmla="*/ 0 h 47"/>
                  <a:gd name="T14" fmla="*/ 0 w 81"/>
                  <a:gd name="T15" fmla="*/ 0 h 47"/>
                  <a:gd name="T16" fmla="*/ 0 w 81"/>
                  <a:gd name="T17" fmla="*/ 0 h 47"/>
                  <a:gd name="T18" fmla="*/ 0 w 81"/>
                  <a:gd name="T19" fmla="*/ 0 h 47"/>
                  <a:gd name="T20" fmla="*/ 0 w 81"/>
                  <a:gd name="T21" fmla="*/ 0 h 47"/>
                  <a:gd name="T22" fmla="*/ 0 w 81"/>
                  <a:gd name="T23" fmla="*/ 0 h 47"/>
                  <a:gd name="T24" fmla="*/ 0 w 81"/>
                  <a:gd name="T25" fmla="*/ 0 h 47"/>
                  <a:gd name="T26" fmla="*/ 0 w 81"/>
                  <a:gd name="T27" fmla="*/ 0 h 47"/>
                  <a:gd name="T28" fmla="*/ 0 w 81"/>
                  <a:gd name="T29" fmla="*/ 0 h 47"/>
                  <a:gd name="T30" fmla="*/ 0 w 81"/>
                  <a:gd name="T31" fmla="*/ 0 h 47"/>
                  <a:gd name="T32" fmla="*/ 0 w 81"/>
                  <a:gd name="T33" fmla="*/ 0 h 47"/>
                  <a:gd name="T34" fmla="*/ 0 w 81"/>
                  <a:gd name="T35" fmla="*/ 0 h 47"/>
                  <a:gd name="T36" fmla="*/ 0 w 81"/>
                  <a:gd name="T37" fmla="*/ 0 h 47"/>
                  <a:gd name="T38" fmla="*/ 0 w 81"/>
                  <a:gd name="T39" fmla="*/ 0 h 47"/>
                  <a:gd name="T40" fmla="*/ 0 w 81"/>
                  <a:gd name="T41" fmla="*/ 0 h 47"/>
                  <a:gd name="T42" fmla="*/ 0 w 81"/>
                  <a:gd name="T43" fmla="*/ 0 h 47"/>
                  <a:gd name="T44" fmla="*/ 0 w 81"/>
                  <a:gd name="T45" fmla="*/ 0 h 47"/>
                  <a:gd name="T46" fmla="*/ 0 w 81"/>
                  <a:gd name="T47" fmla="*/ 0 h 47"/>
                  <a:gd name="T48" fmla="*/ 0 w 81"/>
                  <a:gd name="T49" fmla="*/ 0 h 47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81"/>
                  <a:gd name="T76" fmla="*/ 0 h 47"/>
                  <a:gd name="T77" fmla="*/ 81 w 81"/>
                  <a:gd name="T78" fmla="*/ 47 h 47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81" h="47">
                    <a:moveTo>
                      <a:pt x="81" y="31"/>
                    </a:moveTo>
                    <a:lnTo>
                      <a:pt x="80" y="39"/>
                    </a:lnTo>
                    <a:lnTo>
                      <a:pt x="74" y="42"/>
                    </a:lnTo>
                    <a:lnTo>
                      <a:pt x="66" y="43"/>
                    </a:lnTo>
                    <a:lnTo>
                      <a:pt x="59" y="47"/>
                    </a:lnTo>
                    <a:lnTo>
                      <a:pt x="51" y="46"/>
                    </a:lnTo>
                    <a:lnTo>
                      <a:pt x="42" y="45"/>
                    </a:lnTo>
                    <a:lnTo>
                      <a:pt x="34" y="41"/>
                    </a:lnTo>
                    <a:lnTo>
                      <a:pt x="26" y="38"/>
                    </a:lnTo>
                    <a:lnTo>
                      <a:pt x="19" y="33"/>
                    </a:lnTo>
                    <a:lnTo>
                      <a:pt x="12" y="27"/>
                    </a:lnTo>
                    <a:lnTo>
                      <a:pt x="6" y="20"/>
                    </a:lnTo>
                    <a:lnTo>
                      <a:pt x="2" y="12"/>
                    </a:lnTo>
                    <a:lnTo>
                      <a:pt x="0" y="7"/>
                    </a:lnTo>
                    <a:lnTo>
                      <a:pt x="4" y="2"/>
                    </a:lnTo>
                    <a:lnTo>
                      <a:pt x="10" y="1"/>
                    </a:lnTo>
                    <a:lnTo>
                      <a:pt x="14" y="0"/>
                    </a:lnTo>
                    <a:lnTo>
                      <a:pt x="23" y="1"/>
                    </a:lnTo>
                    <a:lnTo>
                      <a:pt x="33" y="2"/>
                    </a:lnTo>
                    <a:lnTo>
                      <a:pt x="42" y="4"/>
                    </a:lnTo>
                    <a:lnTo>
                      <a:pt x="51" y="8"/>
                    </a:lnTo>
                    <a:lnTo>
                      <a:pt x="59" y="12"/>
                    </a:lnTo>
                    <a:lnTo>
                      <a:pt x="67" y="17"/>
                    </a:lnTo>
                    <a:lnTo>
                      <a:pt x="74" y="23"/>
                    </a:lnTo>
                    <a:lnTo>
                      <a:pt x="81" y="31"/>
                    </a:lnTo>
                    <a:close/>
                  </a:path>
                </a:pathLst>
              </a:custGeom>
              <a:solidFill>
                <a:srgbClr val="7FFFBF"/>
              </a:solidFill>
              <a:ln w="3175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/>
              </a:p>
            </p:txBody>
          </p:sp>
        </p:grpSp>
        <p:sp>
          <p:nvSpPr>
            <p:cNvPr id="73741" name="Text Box 264"/>
            <p:cNvSpPr txBox="1">
              <a:spLocks noChangeArrowheads="1"/>
            </p:cNvSpPr>
            <p:nvPr/>
          </p:nvSpPr>
          <p:spPr bwMode="auto">
            <a:xfrm>
              <a:off x="4975" y="3878"/>
              <a:ext cx="1371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l" eaLnBrk="1" latinLnBrk="1" hangingPunct="1"/>
              <a:r>
                <a:rPr kumimoji="1" lang="tr-TR" altLang="ko-KR" sz="1800" b="1" dirty="0">
                  <a:solidFill>
                    <a:srgbClr val="0070C0"/>
                  </a:solidFill>
                  <a:ea typeface="굴림" pitchFamily="34" charset="-127"/>
                </a:rPr>
                <a:t>Derlenen</a:t>
              </a:r>
              <a:r>
                <a:rPr kumimoji="1" lang="en-US" altLang="ko-KR" sz="1800" b="1" dirty="0">
                  <a:solidFill>
                    <a:srgbClr val="0070C0"/>
                  </a:solidFill>
                  <a:ea typeface="굴림" pitchFamily="34" charset="-127"/>
                </a:rPr>
                <a:t> </a:t>
              </a:r>
              <a:r>
                <a:rPr kumimoji="1" lang="tr-TR" altLang="ko-KR" sz="1800" b="1" dirty="0">
                  <a:solidFill>
                    <a:srgbClr val="0070C0"/>
                  </a:solidFill>
                  <a:ea typeface="굴림" pitchFamily="34" charset="-127"/>
                </a:rPr>
                <a:t>görüntü</a:t>
              </a:r>
              <a:endParaRPr kumimoji="1" lang="en-US" altLang="ko-KR" sz="1800" b="1" dirty="0">
                <a:solidFill>
                  <a:srgbClr val="0070C0"/>
                </a:solidFill>
                <a:ea typeface="굴림" pitchFamily="34" charset="-127"/>
              </a:endParaRPr>
            </a:p>
          </p:txBody>
        </p:sp>
        <p:sp>
          <p:nvSpPr>
            <p:cNvPr id="73742" name="AutoShape 265"/>
            <p:cNvSpPr>
              <a:spLocks noChangeArrowheads="1"/>
            </p:cNvSpPr>
            <p:nvPr/>
          </p:nvSpPr>
          <p:spPr bwMode="auto">
            <a:xfrm>
              <a:off x="5581" y="3072"/>
              <a:ext cx="162" cy="192"/>
            </a:xfrm>
            <a:prstGeom prst="downArrow">
              <a:avLst>
                <a:gd name="adj1" fmla="val 50000"/>
                <a:gd name="adj2" fmla="val 29630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eaVert"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tr-TR" altLang="tr-TR" dirty="0"/>
            </a:p>
          </p:txBody>
        </p:sp>
      </p:grpSp>
      <p:sp>
        <p:nvSpPr>
          <p:cNvPr id="73736" name="Text Box 266"/>
          <p:cNvSpPr txBox="1">
            <a:spLocks noChangeArrowheads="1"/>
          </p:cNvSpPr>
          <p:nvPr/>
        </p:nvSpPr>
        <p:spPr bwMode="auto">
          <a:xfrm>
            <a:off x="3270956" y="5715000"/>
            <a:ext cx="332142" cy="230832"/>
          </a:xfrm>
          <a:prstGeom prst="rect">
            <a:avLst/>
          </a:prstGeom>
          <a:solidFill>
            <a:srgbClr val="DDDD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eaLnBrk="1" latinLnBrk="1" hangingPunct="1"/>
            <a:r>
              <a:rPr kumimoji="1" lang="en-US" altLang="ko-KR" sz="900" dirty="0">
                <a:solidFill>
                  <a:srgbClr val="000040"/>
                </a:solidFill>
                <a:ea typeface="굴림" pitchFamily="34" charset="-127"/>
              </a:rPr>
              <a:t>1/3</a:t>
            </a:r>
          </a:p>
        </p:txBody>
      </p:sp>
    </p:spTree>
    <p:extLst>
      <p:ext uri="{BB962C8B-B14F-4D97-AF65-F5344CB8AC3E}">
        <p14:creationId xmlns:p14="http://schemas.microsoft.com/office/powerpoint/2010/main" val="4271503273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Valorant aracı modellerinde kırmızı / sarı vurguların resimlerinden önce ve sonra">
            <a:extLst>
              <a:ext uri="{FF2B5EF4-FFF2-40B4-BE49-F238E27FC236}">
                <a16:creationId xmlns:a16="http://schemas.microsoft.com/office/drawing/2014/main" id="{810CEEA9-7A75-46C7-8979-43C3E4C140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4EE9804-1444-4654-ADE1-788317D5AE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612304"/>
          </a:xfrm>
          <a:solidFill>
            <a:srgbClr val="FFFF00">
              <a:alpha val="70000"/>
            </a:srgbClr>
          </a:solidFill>
        </p:spPr>
        <p:txBody>
          <a:bodyPr/>
          <a:lstStyle/>
          <a:p>
            <a:pPr algn="ctr"/>
            <a:r>
              <a:rPr lang="tr-TR" dirty="0"/>
              <a:t>Örnek Oyun - VALORANT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06F32C4-5518-493C-9866-CBCE77A4FC9B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84030589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EE9804-1444-4654-ADE1-788317D5AE8B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</p:spPr>
        <p:txBody>
          <a:bodyPr>
            <a:normAutofit fontScale="90000"/>
          </a:bodyPr>
          <a:lstStyle/>
          <a:p>
            <a:pPr algn="ctr"/>
            <a:r>
              <a:rPr lang="tr-TR" dirty="0" err="1"/>
              <a:t>Toon</a:t>
            </a:r>
            <a:r>
              <a:rPr lang="tr-TR" dirty="0"/>
              <a:t> </a:t>
            </a:r>
            <a:r>
              <a:rPr lang="tr-TR" dirty="0" err="1"/>
              <a:t>Outline</a:t>
            </a:r>
            <a:r>
              <a:rPr lang="tr-TR" dirty="0"/>
              <a:t> örneği </a:t>
            </a:r>
            <a:br>
              <a:rPr lang="tr-TR" dirty="0"/>
            </a:br>
            <a:r>
              <a:rPr lang="tr-TR" dirty="0"/>
              <a:t>Universal Render </a:t>
            </a:r>
            <a:r>
              <a:rPr lang="tr-TR" dirty="0" err="1"/>
              <a:t>Pipeline</a:t>
            </a:r>
            <a:r>
              <a:rPr lang="tr-TR" dirty="0"/>
              <a:t> (URP)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C34C69-BADC-45D2-A9DE-EB43A68DD6AC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8370" name="Picture 2">
            <a:extLst>
              <a:ext uri="{FF2B5EF4-FFF2-40B4-BE49-F238E27FC236}">
                <a16:creationId xmlns:a16="http://schemas.microsoft.com/office/drawing/2014/main" id="{88F23858-2860-45FC-9D68-712EE8BC9F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578" y="1254249"/>
            <a:ext cx="8365894" cy="5343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43633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ea typeface="굴림" pitchFamily="34" charset="-127"/>
              </a:rPr>
              <a:t>Accumulation Buffer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EED06-A45B-49F7-A4E7-E4A0A60926E4}" type="slidenum">
              <a:rPr lang="tr-TR" smtClean="0"/>
              <a:pPr/>
              <a:t>79</a:t>
            </a:fld>
            <a:endParaRPr lang="tr-TR" dirty="0"/>
          </a:p>
        </p:txBody>
      </p:sp>
      <p:sp>
        <p:nvSpPr>
          <p:cNvPr id="535555" name="AutoShape 3"/>
          <p:cNvSpPr>
            <a:spLocks noGrp="1" noChangeAspect="1" noChangeArrowheads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lvl="1">
              <a:buFontTx/>
              <a:buNone/>
              <a:tabLst>
                <a:tab pos="1439863" algn="l"/>
              </a:tabLst>
              <a:defRPr/>
            </a:pPr>
            <a:r>
              <a:rPr lang="tr-TR" sz="2400" b="1" dirty="0">
                <a:solidFill>
                  <a:srgbClr val="FF0000"/>
                </a:solidFill>
                <a:latin typeface="Consolas" panose="020B0609020204030204" pitchFamily="49" charset="0"/>
                <a:cs typeface="Courier New" pitchFamily="49" charset="0"/>
              </a:rPr>
              <a:t>Gl.glClear( Gl.GL_ACCUM_BUFFER_BIT );</a:t>
            </a:r>
            <a:br>
              <a:rPr lang="tr-TR" sz="2400" b="1" dirty="0">
                <a:solidFill>
                  <a:srgbClr val="FF0000"/>
                </a:solidFill>
                <a:latin typeface="Consolas" panose="020B0609020204030204" pitchFamily="49" charset="0"/>
                <a:cs typeface="Courier New" pitchFamily="49" charset="0"/>
              </a:rPr>
            </a:br>
            <a:r>
              <a:rPr lang="tr-TR" sz="2400" b="1" dirty="0">
                <a:solidFill>
                  <a:srgbClr val="FF0000"/>
                </a:solidFill>
                <a:latin typeface="Consolas" panose="020B0609020204030204" pitchFamily="49" charset="0"/>
                <a:cs typeface="Courier New" pitchFamily="49" charset="0"/>
              </a:rPr>
              <a:t>for (i=0; i&lt;num_images; i++)</a:t>
            </a:r>
            <a:br>
              <a:rPr lang="tr-TR" sz="2400" b="1" dirty="0">
                <a:solidFill>
                  <a:srgbClr val="FF0000"/>
                </a:solidFill>
                <a:latin typeface="Consolas" panose="020B0609020204030204" pitchFamily="49" charset="0"/>
                <a:cs typeface="Courier New" pitchFamily="49" charset="0"/>
              </a:rPr>
            </a:br>
            <a:r>
              <a:rPr lang="tr-TR" sz="2400" b="1" dirty="0">
                <a:solidFill>
                  <a:srgbClr val="FF0000"/>
                </a:solidFill>
                <a:latin typeface="Consolas" panose="020B0609020204030204" pitchFamily="49" charset="0"/>
                <a:cs typeface="Courier New" pitchFamily="49" charset="0"/>
              </a:rPr>
              <a:t>{</a:t>
            </a:r>
            <a:br>
              <a:rPr lang="tr-TR" sz="2400" b="1" dirty="0">
                <a:solidFill>
                  <a:srgbClr val="FF0000"/>
                </a:solidFill>
                <a:latin typeface="Consolas" panose="020B0609020204030204" pitchFamily="49" charset="0"/>
                <a:cs typeface="Courier New" pitchFamily="49" charset="0"/>
              </a:rPr>
            </a:br>
            <a:r>
              <a:rPr lang="tr-TR" sz="2400" b="1" dirty="0">
                <a:solidFill>
                  <a:srgbClr val="FF0000"/>
                </a:solidFill>
                <a:latin typeface="Consolas" panose="020B0609020204030204" pitchFamily="49" charset="0"/>
                <a:cs typeface="Courier New" pitchFamily="49" charset="0"/>
              </a:rPr>
              <a:t>	Gl.glClear( Gl.GL_COLOR_BUFFER_BIT |</a:t>
            </a:r>
            <a:br>
              <a:rPr lang="tr-TR" sz="2400" b="1" dirty="0">
                <a:solidFill>
                  <a:srgbClr val="FF0000"/>
                </a:solidFill>
                <a:latin typeface="Consolas" panose="020B0609020204030204" pitchFamily="49" charset="0"/>
                <a:cs typeface="Courier New" pitchFamily="49" charset="0"/>
              </a:rPr>
            </a:br>
            <a:r>
              <a:rPr lang="tr-TR" sz="2400" b="1" dirty="0">
                <a:solidFill>
                  <a:srgbClr val="FF0000"/>
                </a:solidFill>
                <a:latin typeface="Consolas" panose="020B0609020204030204" pitchFamily="49" charset="0"/>
                <a:cs typeface="Courier New" pitchFamily="49" charset="0"/>
              </a:rPr>
              <a:t>	            Gl.GL_DEPTH_BUFFER_BIT );</a:t>
            </a:r>
            <a:br>
              <a:rPr lang="tr-TR" sz="2400" b="1" dirty="0">
                <a:solidFill>
                  <a:srgbClr val="FF0000"/>
                </a:solidFill>
                <a:latin typeface="Consolas" panose="020B0609020204030204" pitchFamily="49" charset="0"/>
                <a:cs typeface="Courier New" pitchFamily="49" charset="0"/>
              </a:rPr>
            </a:br>
            <a:r>
              <a:rPr lang="tr-TR" sz="2400" b="1" dirty="0">
                <a:solidFill>
                  <a:srgbClr val="FF0000"/>
                </a:solidFill>
                <a:latin typeface="Consolas" panose="020B0609020204030204" pitchFamily="49" charset="0"/>
                <a:cs typeface="Courier New" pitchFamily="49" charset="0"/>
              </a:rPr>
              <a:t>	display_image(i);</a:t>
            </a:r>
            <a:br>
              <a:rPr lang="tr-TR" sz="2400" b="1" dirty="0">
                <a:solidFill>
                  <a:srgbClr val="FF0000"/>
                </a:solidFill>
                <a:latin typeface="Consolas" panose="020B0609020204030204" pitchFamily="49" charset="0"/>
                <a:cs typeface="Courier New" pitchFamily="49" charset="0"/>
              </a:rPr>
            </a:br>
            <a:r>
              <a:rPr lang="tr-TR" sz="2400" b="1" dirty="0">
                <a:solidFill>
                  <a:srgbClr val="FF0000"/>
                </a:solidFill>
                <a:latin typeface="Consolas" panose="020B0609020204030204" pitchFamily="49" charset="0"/>
                <a:cs typeface="Courier New" pitchFamily="49" charset="0"/>
              </a:rPr>
              <a:t>	Gl.glAccum( Gl.GL_ACCUM, </a:t>
            </a:r>
          </a:p>
          <a:p>
            <a:pPr lvl="1">
              <a:buFontTx/>
              <a:buNone/>
              <a:tabLst>
                <a:tab pos="1439863" algn="l"/>
              </a:tabLst>
              <a:defRPr/>
            </a:pPr>
            <a:r>
              <a:rPr lang="tr-TR" sz="2400" b="1" dirty="0">
                <a:solidFill>
                  <a:srgbClr val="FF0000"/>
                </a:solidFill>
                <a:latin typeface="Consolas" panose="020B0609020204030204" pitchFamily="49" charset="0"/>
                <a:cs typeface="Courier New" pitchFamily="49" charset="0"/>
              </a:rPr>
              <a:t> 				1.0/ (float) num_images );</a:t>
            </a:r>
            <a:br>
              <a:rPr lang="tr-TR" sz="2400" b="1" dirty="0">
                <a:solidFill>
                  <a:srgbClr val="FF0000"/>
                </a:solidFill>
                <a:latin typeface="Consolas" panose="020B0609020204030204" pitchFamily="49" charset="0"/>
                <a:cs typeface="Courier New" pitchFamily="49" charset="0"/>
              </a:rPr>
            </a:br>
            <a:r>
              <a:rPr lang="tr-TR" sz="2400" b="1" dirty="0">
                <a:solidFill>
                  <a:srgbClr val="FF0000"/>
                </a:solidFill>
                <a:latin typeface="Consolas" panose="020B0609020204030204" pitchFamily="49" charset="0"/>
                <a:cs typeface="Courier New" pitchFamily="49" charset="0"/>
              </a:rPr>
              <a:t>}</a:t>
            </a:r>
          </a:p>
          <a:p>
            <a:pPr lvl="1">
              <a:buFontTx/>
              <a:buNone/>
              <a:tabLst>
                <a:tab pos="1439863" algn="l"/>
              </a:tabLst>
              <a:defRPr/>
            </a:pPr>
            <a:r>
              <a:rPr lang="tr-TR" sz="2400" b="1" dirty="0">
                <a:solidFill>
                  <a:srgbClr val="FF0000"/>
                </a:solidFill>
                <a:latin typeface="Consolas" panose="020B0609020204030204" pitchFamily="49" charset="0"/>
                <a:cs typeface="Courier New" pitchFamily="49" charset="0"/>
              </a:rPr>
              <a:t>Gl.glAccum( Gl.GL_RETURN, 1.0);</a:t>
            </a:r>
            <a:endParaRPr lang="en-US" sz="2400" b="1" dirty="0">
              <a:solidFill>
                <a:srgbClr val="FF0000"/>
              </a:solidFill>
              <a:latin typeface="Consolas" panose="020B0609020204030204" pitchFamily="49" charset="0"/>
              <a:cs typeface="Courier New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61909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ea typeface="굴림" pitchFamily="34" charset="-127"/>
              </a:rPr>
              <a:t>OpenGL </a:t>
            </a:r>
            <a:r>
              <a:rPr lang="tr-TR" altLang="ko-KR" dirty="0"/>
              <a:t>Bellekleri </a:t>
            </a:r>
            <a:r>
              <a:rPr lang="tr-TR" altLang="ko-KR" dirty="0">
                <a:ea typeface="굴림" pitchFamily="34" charset="-127"/>
              </a:rPr>
              <a:t>(devam)</a:t>
            </a:r>
            <a:endParaRPr lang="en-US" altLang="ko-KR" dirty="0">
              <a:ea typeface="굴림" pitchFamily="34" charset="-127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EED06-A45B-49F7-A4E7-E4A0A60926E4}" type="slidenum">
              <a:rPr lang="tr-TR" smtClean="0"/>
              <a:pPr/>
              <a:t>8</a:t>
            </a:fld>
            <a:endParaRPr lang="tr-TR" dirty="0"/>
          </a:p>
        </p:txBody>
      </p:sp>
      <p:sp>
        <p:nvSpPr>
          <p:cNvPr id="506883" name="Rectangle 3"/>
          <p:cNvSpPr>
            <a:spLocks noGrp="1" noChangeArrowheads="1"/>
          </p:cNvSpPr>
          <p:nvPr>
            <p:ph sz="quarter" idx="1"/>
          </p:nvPr>
        </p:nvSpPr>
        <p:spPr/>
        <p:txBody>
          <a:bodyPr/>
          <a:lstStyle/>
          <a:p>
            <a:pPr>
              <a:defRPr/>
            </a:pPr>
            <a:r>
              <a:rPr lang="tr-TR" altLang="ko-KR" dirty="0">
                <a:solidFill>
                  <a:srgbClr val="FF0000"/>
                </a:solidFill>
              </a:rPr>
              <a:t>Renk belleği</a:t>
            </a:r>
            <a:r>
              <a:rPr lang="tr-TR" altLang="ko-KR" dirty="0">
                <a:ea typeface="굴림" charset="-127"/>
              </a:rPr>
              <a:t>	(çerçeve bellek bu kapsamda)</a:t>
            </a:r>
          </a:p>
          <a:p>
            <a:pPr lvl="1">
              <a:defRPr/>
            </a:pPr>
            <a:r>
              <a:rPr lang="tr-TR" altLang="ko-KR" dirty="0"/>
              <a:t>D</a:t>
            </a:r>
            <a:r>
              <a:rPr lang="tr-TR" altLang="ko-KR" dirty="0">
                <a:ea typeface="굴림" charset="-127"/>
              </a:rPr>
              <a:t>ouble buffering :	ön / arka görüntü bellekleri</a:t>
            </a:r>
          </a:p>
          <a:p>
            <a:pPr lvl="1">
              <a:defRPr/>
            </a:pPr>
            <a:r>
              <a:rPr lang="tr-TR" altLang="ko-KR" dirty="0"/>
              <a:t>S</a:t>
            </a:r>
            <a:r>
              <a:rPr lang="tr-TR" altLang="ko-KR" dirty="0">
                <a:ea typeface="굴림" charset="-127"/>
              </a:rPr>
              <a:t>tereo buffering :	sağ / sol görüntü bellekleri</a:t>
            </a:r>
          </a:p>
          <a:p>
            <a:pPr>
              <a:defRPr/>
            </a:pPr>
            <a:endParaRPr lang="tr-TR" altLang="ko-KR" dirty="0">
              <a:solidFill>
                <a:srgbClr val="FF0000"/>
              </a:solidFill>
            </a:endParaRPr>
          </a:p>
          <a:p>
            <a:pPr>
              <a:defRPr/>
            </a:pPr>
            <a:r>
              <a:rPr lang="tr-TR" altLang="ko-KR" dirty="0">
                <a:solidFill>
                  <a:srgbClr val="FF0000"/>
                </a:solidFill>
              </a:rPr>
              <a:t>D</a:t>
            </a:r>
            <a:r>
              <a:rPr lang="tr-TR" altLang="ko-KR" dirty="0">
                <a:solidFill>
                  <a:srgbClr val="FF0000"/>
                </a:solidFill>
                <a:ea typeface="굴림" charset="-127"/>
              </a:rPr>
              <a:t>erinlik belleği </a:t>
            </a:r>
            <a:r>
              <a:rPr lang="tr-TR" altLang="ko-KR" dirty="0">
                <a:ea typeface="굴림" charset="-127"/>
              </a:rPr>
              <a:t>	(= Z-buffer)</a:t>
            </a:r>
          </a:p>
          <a:p>
            <a:pPr lvl="1">
              <a:buFontTx/>
              <a:buNone/>
              <a:defRPr/>
            </a:pPr>
            <a:r>
              <a:rPr lang="tr-TR" altLang="ko-KR" dirty="0"/>
              <a:t>Geçen haftalardaki örtülen yüzeyler için</a:t>
            </a:r>
          </a:p>
          <a:p>
            <a:pPr lvl="1">
              <a:buFontTx/>
              <a:buNone/>
              <a:defRPr/>
            </a:pPr>
            <a:endParaRPr lang="tr-TR" altLang="ko-KR" dirty="0">
              <a:ea typeface="굴림" charset="-127"/>
            </a:endParaRPr>
          </a:p>
          <a:p>
            <a:pPr>
              <a:defRPr/>
            </a:pPr>
            <a:r>
              <a:rPr lang="tr-TR" altLang="ko-KR" dirty="0">
                <a:solidFill>
                  <a:srgbClr val="FF0000"/>
                </a:solidFill>
              </a:rPr>
              <a:t>A</a:t>
            </a:r>
            <a:r>
              <a:rPr lang="tr-TR" altLang="ko-KR" dirty="0">
                <a:solidFill>
                  <a:srgbClr val="FF0000"/>
                </a:solidFill>
                <a:ea typeface="굴림" charset="-127"/>
              </a:rPr>
              <a:t>ccumulation buffer</a:t>
            </a:r>
            <a:r>
              <a:rPr lang="tr-TR" altLang="ko-KR" dirty="0">
                <a:solidFill>
                  <a:srgbClr val="FF0000"/>
                </a:solidFill>
              </a:rPr>
              <a:t>	</a:t>
            </a:r>
            <a:r>
              <a:rPr lang="tr-TR" altLang="ko-KR" dirty="0">
                <a:solidFill>
                  <a:schemeClr val="accent2"/>
                </a:solidFill>
              </a:rPr>
              <a:t>	</a:t>
            </a:r>
            <a:r>
              <a:rPr lang="tr-TR" altLang="ko-KR" dirty="0">
                <a:solidFill>
                  <a:srgbClr val="FF0000"/>
                </a:solidFill>
              </a:rPr>
              <a:t>S</a:t>
            </a:r>
            <a:r>
              <a:rPr lang="tr-TR" altLang="ko-KR" dirty="0">
                <a:solidFill>
                  <a:srgbClr val="FF0000"/>
                </a:solidFill>
                <a:ea typeface="굴림" charset="-127"/>
              </a:rPr>
              <a:t>tencil buffer</a:t>
            </a:r>
          </a:p>
          <a:p>
            <a:pPr lvl="1">
              <a:buFontTx/>
              <a:buNone/>
              <a:defRPr/>
            </a:pPr>
            <a:r>
              <a:rPr lang="tr-TR" altLang="ko-KR" dirty="0"/>
              <a:t>M</a:t>
            </a:r>
            <a:r>
              <a:rPr lang="tr-TR" altLang="ko-KR" dirty="0">
                <a:ea typeface="굴림" charset="-127"/>
              </a:rPr>
              <a:t>otion blur, anti-aliasing</a:t>
            </a:r>
            <a:r>
              <a:rPr lang="tr-TR" altLang="ko-KR" dirty="0"/>
              <a:t>	</a:t>
            </a:r>
            <a:r>
              <a:rPr lang="tr-TR" altLang="ko-KR" dirty="0">
                <a:ea typeface="굴림" charset="-127"/>
              </a:rPr>
              <a:t>Maskeleme 							</a:t>
            </a:r>
            <a:r>
              <a:rPr lang="tr-TR" altLang="ko-KR" dirty="0"/>
              <a:t>işlemleri</a:t>
            </a:r>
            <a:endParaRPr lang="tr-TR" altLang="ko-KR" dirty="0">
              <a:ea typeface="굴림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884720462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altLang="ko-KR" dirty="0"/>
              <a:t>Örnek Multipass İşlemi: M</a:t>
            </a:r>
            <a:r>
              <a:rPr lang="en-US" altLang="ko-KR" dirty="0">
                <a:ea typeface="굴림" pitchFamily="34" charset="-127"/>
              </a:rPr>
              <a:t>otion Blur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EED06-A45B-49F7-A4E7-E4A0A60926E4}" type="slidenum">
              <a:rPr lang="tr-TR" smtClean="0">
                <a:solidFill>
                  <a:srgbClr val="FF0000"/>
                </a:solidFill>
              </a:rPr>
              <a:pPr/>
              <a:t>80</a:t>
            </a:fld>
            <a:endParaRPr lang="tr-TR" dirty="0">
              <a:solidFill>
                <a:srgbClr val="FF0000"/>
              </a:solidFill>
            </a:endParaRPr>
          </a:p>
        </p:txBody>
      </p:sp>
      <p:sp>
        <p:nvSpPr>
          <p:cNvPr id="75779" name="Freeform 3"/>
          <p:cNvSpPr>
            <a:spLocks/>
          </p:cNvSpPr>
          <p:nvPr/>
        </p:nvSpPr>
        <p:spPr bwMode="auto">
          <a:xfrm>
            <a:off x="1981200" y="1844676"/>
            <a:ext cx="1220612" cy="792163"/>
          </a:xfrm>
          <a:custGeom>
            <a:avLst/>
            <a:gdLst>
              <a:gd name="T0" fmla="*/ 2147483647 w 1538"/>
              <a:gd name="T1" fmla="*/ 2147483647 h 998"/>
              <a:gd name="T2" fmla="*/ 2147483647 w 1538"/>
              <a:gd name="T3" fmla="*/ 2147483647 h 998"/>
              <a:gd name="T4" fmla="*/ 2147483647 w 1538"/>
              <a:gd name="T5" fmla="*/ 2147483647 h 998"/>
              <a:gd name="T6" fmla="*/ 0 w 1538"/>
              <a:gd name="T7" fmla="*/ 2147483647 h 998"/>
              <a:gd name="T8" fmla="*/ 2147483647 w 1538"/>
              <a:gd name="T9" fmla="*/ 2147483647 h 998"/>
              <a:gd name="T10" fmla="*/ 2147483647 w 1538"/>
              <a:gd name="T11" fmla="*/ 2147483647 h 998"/>
              <a:gd name="T12" fmla="*/ 2147483647 w 1538"/>
              <a:gd name="T13" fmla="*/ 2147483647 h 998"/>
              <a:gd name="T14" fmla="*/ 2147483647 w 1538"/>
              <a:gd name="T15" fmla="*/ 2147483647 h 998"/>
              <a:gd name="T16" fmla="*/ 2147483647 w 1538"/>
              <a:gd name="T17" fmla="*/ 2147483647 h 998"/>
              <a:gd name="T18" fmla="*/ 2147483647 w 1538"/>
              <a:gd name="T19" fmla="*/ 2147483647 h 998"/>
              <a:gd name="T20" fmla="*/ 2147483647 w 1538"/>
              <a:gd name="T21" fmla="*/ 2147483647 h 998"/>
              <a:gd name="T22" fmla="*/ 2147483647 w 1538"/>
              <a:gd name="T23" fmla="*/ 2147483647 h 998"/>
              <a:gd name="T24" fmla="*/ 2147483647 w 1538"/>
              <a:gd name="T25" fmla="*/ 2147483647 h 998"/>
              <a:gd name="T26" fmla="*/ 2147483647 w 1538"/>
              <a:gd name="T27" fmla="*/ 2147483647 h 998"/>
              <a:gd name="T28" fmla="*/ 2147483647 w 1538"/>
              <a:gd name="T29" fmla="*/ 2147483647 h 998"/>
              <a:gd name="T30" fmla="*/ 2147483647 w 1538"/>
              <a:gd name="T31" fmla="*/ 2147483647 h 998"/>
              <a:gd name="T32" fmla="*/ 2147483647 w 1538"/>
              <a:gd name="T33" fmla="*/ 2147483647 h 998"/>
              <a:gd name="T34" fmla="*/ 2147483647 w 1538"/>
              <a:gd name="T35" fmla="*/ 2147483647 h 998"/>
              <a:gd name="T36" fmla="*/ 2147483647 w 1538"/>
              <a:gd name="T37" fmla="*/ 2147483647 h 998"/>
              <a:gd name="T38" fmla="*/ 2147483647 w 1538"/>
              <a:gd name="T39" fmla="*/ 2147483647 h 998"/>
              <a:gd name="T40" fmla="*/ 2147483647 w 1538"/>
              <a:gd name="T41" fmla="*/ 2147483647 h 998"/>
              <a:gd name="T42" fmla="*/ 2147483647 w 1538"/>
              <a:gd name="T43" fmla="*/ 2147483647 h 998"/>
              <a:gd name="T44" fmla="*/ 2147483647 w 1538"/>
              <a:gd name="T45" fmla="*/ 2147483647 h 998"/>
              <a:gd name="T46" fmla="*/ 2147483647 w 1538"/>
              <a:gd name="T47" fmla="*/ 2147483647 h 998"/>
              <a:gd name="T48" fmla="*/ 2147483647 w 1538"/>
              <a:gd name="T49" fmla="*/ 2147483647 h 998"/>
              <a:gd name="T50" fmla="*/ 2147483647 w 1538"/>
              <a:gd name="T51" fmla="*/ 2147483647 h 998"/>
              <a:gd name="T52" fmla="*/ 2147483647 w 1538"/>
              <a:gd name="T53" fmla="*/ 2147483647 h 998"/>
              <a:gd name="T54" fmla="*/ 2147483647 w 1538"/>
              <a:gd name="T55" fmla="*/ 2147483647 h 998"/>
              <a:gd name="T56" fmla="*/ 2147483647 w 1538"/>
              <a:gd name="T57" fmla="*/ 2147483647 h 998"/>
              <a:gd name="T58" fmla="*/ 2147483647 w 1538"/>
              <a:gd name="T59" fmla="*/ 2147483647 h 998"/>
              <a:gd name="T60" fmla="*/ 2147483647 w 1538"/>
              <a:gd name="T61" fmla="*/ 2147483647 h 998"/>
              <a:gd name="T62" fmla="*/ 2147483647 w 1538"/>
              <a:gd name="T63" fmla="*/ 2147483647 h 998"/>
              <a:gd name="T64" fmla="*/ 2147483647 w 1538"/>
              <a:gd name="T65" fmla="*/ 2147483647 h 998"/>
              <a:gd name="T66" fmla="*/ 2147483647 w 1538"/>
              <a:gd name="T67" fmla="*/ 2147483647 h 998"/>
              <a:gd name="T68" fmla="*/ 2147483647 w 1538"/>
              <a:gd name="T69" fmla="*/ 2147483647 h 998"/>
              <a:gd name="T70" fmla="*/ 2147483647 w 1538"/>
              <a:gd name="T71" fmla="*/ 2147483647 h 998"/>
              <a:gd name="T72" fmla="*/ 2147483647 w 1538"/>
              <a:gd name="T73" fmla="*/ 0 h 998"/>
              <a:gd name="T74" fmla="*/ 2147483647 w 1538"/>
              <a:gd name="T75" fmla="*/ 2147483647 h 998"/>
              <a:gd name="T76" fmla="*/ 2147483647 w 1538"/>
              <a:gd name="T77" fmla="*/ 2147483647 h 998"/>
              <a:gd name="T78" fmla="*/ 2147483647 w 1538"/>
              <a:gd name="T79" fmla="*/ 2147483647 h 998"/>
              <a:gd name="T80" fmla="*/ 2147483647 w 1538"/>
              <a:gd name="T81" fmla="*/ 2147483647 h 998"/>
              <a:gd name="T82" fmla="*/ 2147483647 w 1538"/>
              <a:gd name="T83" fmla="*/ 2147483647 h 998"/>
              <a:gd name="T84" fmla="*/ 2147483647 w 1538"/>
              <a:gd name="T85" fmla="*/ 2147483647 h 998"/>
              <a:gd name="T86" fmla="*/ 2147483647 w 1538"/>
              <a:gd name="T87" fmla="*/ 2147483647 h 998"/>
              <a:gd name="T88" fmla="*/ 2147483647 w 1538"/>
              <a:gd name="T89" fmla="*/ 2147483647 h 998"/>
              <a:gd name="T90" fmla="*/ 2147483647 w 1538"/>
              <a:gd name="T91" fmla="*/ 2147483647 h 998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w 1538"/>
              <a:gd name="T139" fmla="*/ 0 h 998"/>
              <a:gd name="T140" fmla="*/ 1538 w 1538"/>
              <a:gd name="T141" fmla="*/ 998 h 998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T138" t="T139" r="T140" b="T141"/>
            <a:pathLst>
              <a:path w="1538" h="998">
                <a:moveTo>
                  <a:pt x="130" y="509"/>
                </a:moveTo>
                <a:lnTo>
                  <a:pt x="124" y="519"/>
                </a:lnTo>
                <a:lnTo>
                  <a:pt x="124" y="589"/>
                </a:lnTo>
                <a:lnTo>
                  <a:pt x="144" y="595"/>
                </a:lnTo>
                <a:lnTo>
                  <a:pt x="30" y="629"/>
                </a:lnTo>
                <a:lnTo>
                  <a:pt x="30" y="633"/>
                </a:lnTo>
                <a:lnTo>
                  <a:pt x="38" y="639"/>
                </a:lnTo>
                <a:lnTo>
                  <a:pt x="0" y="795"/>
                </a:lnTo>
                <a:lnTo>
                  <a:pt x="16" y="812"/>
                </a:lnTo>
                <a:lnTo>
                  <a:pt x="27" y="818"/>
                </a:lnTo>
                <a:lnTo>
                  <a:pt x="40" y="822"/>
                </a:lnTo>
                <a:lnTo>
                  <a:pt x="49" y="826"/>
                </a:lnTo>
                <a:lnTo>
                  <a:pt x="60" y="827"/>
                </a:lnTo>
                <a:lnTo>
                  <a:pt x="72" y="827"/>
                </a:lnTo>
                <a:lnTo>
                  <a:pt x="83" y="826"/>
                </a:lnTo>
                <a:lnTo>
                  <a:pt x="293" y="658"/>
                </a:lnTo>
                <a:lnTo>
                  <a:pt x="349" y="661"/>
                </a:lnTo>
                <a:lnTo>
                  <a:pt x="349" y="802"/>
                </a:lnTo>
                <a:lnTo>
                  <a:pt x="307" y="998"/>
                </a:lnTo>
                <a:lnTo>
                  <a:pt x="446" y="998"/>
                </a:lnTo>
                <a:lnTo>
                  <a:pt x="450" y="996"/>
                </a:lnTo>
                <a:lnTo>
                  <a:pt x="455" y="996"/>
                </a:lnTo>
                <a:lnTo>
                  <a:pt x="458" y="993"/>
                </a:lnTo>
                <a:lnTo>
                  <a:pt x="459" y="989"/>
                </a:lnTo>
                <a:lnTo>
                  <a:pt x="458" y="984"/>
                </a:lnTo>
                <a:lnTo>
                  <a:pt x="810" y="647"/>
                </a:lnTo>
                <a:lnTo>
                  <a:pt x="852" y="644"/>
                </a:lnTo>
                <a:lnTo>
                  <a:pt x="890" y="639"/>
                </a:lnTo>
                <a:lnTo>
                  <a:pt x="929" y="635"/>
                </a:lnTo>
                <a:lnTo>
                  <a:pt x="966" y="626"/>
                </a:lnTo>
                <a:lnTo>
                  <a:pt x="1006" y="616"/>
                </a:lnTo>
                <a:lnTo>
                  <a:pt x="1029" y="616"/>
                </a:lnTo>
                <a:lnTo>
                  <a:pt x="1053" y="613"/>
                </a:lnTo>
                <a:lnTo>
                  <a:pt x="1076" y="612"/>
                </a:lnTo>
                <a:lnTo>
                  <a:pt x="1099" y="609"/>
                </a:lnTo>
                <a:lnTo>
                  <a:pt x="1099" y="544"/>
                </a:lnTo>
                <a:lnTo>
                  <a:pt x="1327" y="544"/>
                </a:lnTo>
                <a:lnTo>
                  <a:pt x="1356" y="543"/>
                </a:lnTo>
                <a:lnTo>
                  <a:pt x="1379" y="539"/>
                </a:lnTo>
                <a:lnTo>
                  <a:pt x="1409" y="535"/>
                </a:lnTo>
                <a:lnTo>
                  <a:pt x="1439" y="529"/>
                </a:lnTo>
                <a:lnTo>
                  <a:pt x="1464" y="524"/>
                </a:lnTo>
                <a:lnTo>
                  <a:pt x="1489" y="518"/>
                </a:lnTo>
                <a:lnTo>
                  <a:pt x="1504" y="513"/>
                </a:lnTo>
                <a:lnTo>
                  <a:pt x="1516" y="507"/>
                </a:lnTo>
                <a:lnTo>
                  <a:pt x="1538" y="499"/>
                </a:lnTo>
                <a:lnTo>
                  <a:pt x="1518" y="492"/>
                </a:lnTo>
                <a:lnTo>
                  <a:pt x="1507" y="486"/>
                </a:lnTo>
                <a:lnTo>
                  <a:pt x="1492" y="481"/>
                </a:lnTo>
                <a:lnTo>
                  <a:pt x="1478" y="476"/>
                </a:lnTo>
                <a:lnTo>
                  <a:pt x="1462" y="473"/>
                </a:lnTo>
                <a:lnTo>
                  <a:pt x="1441" y="469"/>
                </a:lnTo>
                <a:lnTo>
                  <a:pt x="1413" y="464"/>
                </a:lnTo>
                <a:lnTo>
                  <a:pt x="1379" y="458"/>
                </a:lnTo>
                <a:lnTo>
                  <a:pt x="1356" y="456"/>
                </a:lnTo>
                <a:lnTo>
                  <a:pt x="1327" y="455"/>
                </a:lnTo>
                <a:lnTo>
                  <a:pt x="1099" y="455"/>
                </a:lnTo>
                <a:lnTo>
                  <a:pt x="1099" y="389"/>
                </a:lnTo>
                <a:lnTo>
                  <a:pt x="1076" y="386"/>
                </a:lnTo>
                <a:lnTo>
                  <a:pt x="1053" y="384"/>
                </a:lnTo>
                <a:lnTo>
                  <a:pt x="1029" y="381"/>
                </a:lnTo>
                <a:lnTo>
                  <a:pt x="1006" y="381"/>
                </a:lnTo>
                <a:lnTo>
                  <a:pt x="966" y="373"/>
                </a:lnTo>
                <a:lnTo>
                  <a:pt x="929" y="364"/>
                </a:lnTo>
                <a:lnTo>
                  <a:pt x="890" y="358"/>
                </a:lnTo>
                <a:lnTo>
                  <a:pt x="852" y="353"/>
                </a:lnTo>
                <a:lnTo>
                  <a:pt x="810" y="350"/>
                </a:lnTo>
                <a:lnTo>
                  <a:pt x="458" y="13"/>
                </a:lnTo>
                <a:lnTo>
                  <a:pt x="459" y="9"/>
                </a:lnTo>
                <a:lnTo>
                  <a:pt x="458" y="4"/>
                </a:lnTo>
                <a:lnTo>
                  <a:pt x="455" y="1"/>
                </a:lnTo>
                <a:lnTo>
                  <a:pt x="450" y="1"/>
                </a:lnTo>
                <a:lnTo>
                  <a:pt x="443" y="0"/>
                </a:lnTo>
                <a:lnTo>
                  <a:pt x="307" y="0"/>
                </a:lnTo>
                <a:lnTo>
                  <a:pt x="349" y="195"/>
                </a:lnTo>
                <a:lnTo>
                  <a:pt x="349" y="338"/>
                </a:lnTo>
                <a:lnTo>
                  <a:pt x="293" y="341"/>
                </a:lnTo>
                <a:lnTo>
                  <a:pt x="83" y="172"/>
                </a:lnTo>
                <a:lnTo>
                  <a:pt x="60" y="172"/>
                </a:lnTo>
                <a:lnTo>
                  <a:pt x="49" y="173"/>
                </a:lnTo>
                <a:lnTo>
                  <a:pt x="40" y="175"/>
                </a:lnTo>
                <a:lnTo>
                  <a:pt x="29" y="180"/>
                </a:lnTo>
                <a:lnTo>
                  <a:pt x="18" y="186"/>
                </a:lnTo>
                <a:lnTo>
                  <a:pt x="10" y="192"/>
                </a:lnTo>
                <a:lnTo>
                  <a:pt x="0" y="203"/>
                </a:lnTo>
                <a:lnTo>
                  <a:pt x="38" y="358"/>
                </a:lnTo>
                <a:lnTo>
                  <a:pt x="30" y="364"/>
                </a:lnTo>
                <a:lnTo>
                  <a:pt x="30" y="369"/>
                </a:lnTo>
                <a:lnTo>
                  <a:pt x="144" y="403"/>
                </a:lnTo>
                <a:lnTo>
                  <a:pt x="124" y="409"/>
                </a:lnTo>
                <a:lnTo>
                  <a:pt x="124" y="478"/>
                </a:lnTo>
                <a:lnTo>
                  <a:pt x="130" y="489"/>
                </a:lnTo>
                <a:lnTo>
                  <a:pt x="130" y="509"/>
                </a:lnTo>
                <a:close/>
              </a:path>
            </a:pathLst>
          </a:custGeom>
          <a:solidFill>
            <a:srgbClr val="0000FF">
              <a:alpha val="50195"/>
            </a:srgbClr>
          </a:solidFill>
          <a:ln w="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tr-TR" dirty="0">
              <a:solidFill>
                <a:srgbClr val="FF0000"/>
              </a:solidFill>
            </a:endParaRPr>
          </a:p>
        </p:txBody>
      </p:sp>
      <p:sp>
        <p:nvSpPr>
          <p:cNvPr id="75780" name="Freeform 4"/>
          <p:cNvSpPr>
            <a:spLocks/>
          </p:cNvSpPr>
          <p:nvPr/>
        </p:nvSpPr>
        <p:spPr bwMode="auto">
          <a:xfrm>
            <a:off x="1752600" y="2378076"/>
            <a:ext cx="1220612" cy="792163"/>
          </a:xfrm>
          <a:custGeom>
            <a:avLst/>
            <a:gdLst>
              <a:gd name="T0" fmla="*/ 2147483647 w 1538"/>
              <a:gd name="T1" fmla="*/ 2147483647 h 998"/>
              <a:gd name="T2" fmla="*/ 2147483647 w 1538"/>
              <a:gd name="T3" fmla="*/ 2147483647 h 998"/>
              <a:gd name="T4" fmla="*/ 2147483647 w 1538"/>
              <a:gd name="T5" fmla="*/ 2147483647 h 998"/>
              <a:gd name="T6" fmla="*/ 0 w 1538"/>
              <a:gd name="T7" fmla="*/ 2147483647 h 998"/>
              <a:gd name="T8" fmla="*/ 2147483647 w 1538"/>
              <a:gd name="T9" fmla="*/ 2147483647 h 998"/>
              <a:gd name="T10" fmla="*/ 2147483647 w 1538"/>
              <a:gd name="T11" fmla="*/ 2147483647 h 998"/>
              <a:gd name="T12" fmla="*/ 2147483647 w 1538"/>
              <a:gd name="T13" fmla="*/ 2147483647 h 998"/>
              <a:gd name="T14" fmla="*/ 2147483647 w 1538"/>
              <a:gd name="T15" fmla="*/ 2147483647 h 998"/>
              <a:gd name="T16" fmla="*/ 2147483647 w 1538"/>
              <a:gd name="T17" fmla="*/ 2147483647 h 998"/>
              <a:gd name="T18" fmla="*/ 2147483647 w 1538"/>
              <a:gd name="T19" fmla="*/ 2147483647 h 998"/>
              <a:gd name="T20" fmla="*/ 2147483647 w 1538"/>
              <a:gd name="T21" fmla="*/ 2147483647 h 998"/>
              <a:gd name="T22" fmla="*/ 2147483647 w 1538"/>
              <a:gd name="T23" fmla="*/ 2147483647 h 998"/>
              <a:gd name="T24" fmla="*/ 2147483647 w 1538"/>
              <a:gd name="T25" fmla="*/ 2147483647 h 998"/>
              <a:gd name="T26" fmla="*/ 2147483647 w 1538"/>
              <a:gd name="T27" fmla="*/ 2147483647 h 998"/>
              <a:gd name="T28" fmla="*/ 2147483647 w 1538"/>
              <a:gd name="T29" fmla="*/ 2147483647 h 998"/>
              <a:gd name="T30" fmla="*/ 2147483647 w 1538"/>
              <a:gd name="T31" fmla="*/ 2147483647 h 998"/>
              <a:gd name="T32" fmla="*/ 2147483647 w 1538"/>
              <a:gd name="T33" fmla="*/ 2147483647 h 998"/>
              <a:gd name="T34" fmla="*/ 2147483647 w 1538"/>
              <a:gd name="T35" fmla="*/ 2147483647 h 998"/>
              <a:gd name="T36" fmla="*/ 2147483647 w 1538"/>
              <a:gd name="T37" fmla="*/ 2147483647 h 998"/>
              <a:gd name="T38" fmla="*/ 2147483647 w 1538"/>
              <a:gd name="T39" fmla="*/ 2147483647 h 998"/>
              <a:gd name="T40" fmla="*/ 2147483647 w 1538"/>
              <a:gd name="T41" fmla="*/ 2147483647 h 998"/>
              <a:gd name="T42" fmla="*/ 2147483647 w 1538"/>
              <a:gd name="T43" fmla="*/ 2147483647 h 998"/>
              <a:gd name="T44" fmla="*/ 2147483647 w 1538"/>
              <a:gd name="T45" fmla="*/ 2147483647 h 998"/>
              <a:gd name="T46" fmla="*/ 2147483647 w 1538"/>
              <a:gd name="T47" fmla="*/ 2147483647 h 998"/>
              <a:gd name="T48" fmla="*/ 2147483647 w 1538"/>
              <a:gd name="T49" fmla="*/ 2147483647 h 998"/>
              <a:gd name="T50" fmla="*/ 2147483647 w 1538"/>
              <a:gd name="T51" fmla="*/ 2147483647 h 998"/>
              <a:gd name="T52" fmla="*/ 2147483647 w 1538"/>
              <a:gd name="T53" fmla="*/ 2147483647 h 998"/>
              <a:gd name="T54" fmla="*/ 2147483647 w 1538"/>
              <a:gd name="T55" fmla="*/ 2147483647 h 998"/>
              <a:gd name="T56" fmla="*/ 2147483647 w 1538"/>
              <a:gd name="T57" fmla="*/ 2147483647 h 998"/>
              <a:gd name="T58" fmla="*/ 2147483647 w 1538"/>
              <a:gd name="T59" fmla="*/ 2147483647 h 998"/>
              <a:gd name="T60" fmla="*/ 2147483647 w 1538"/>
              <a:gd name="T61" fmla="*/ 2147483647 h 998"/>
              <a:gd name="T62" fmla="*/ 2147483647 w 1538"/>
              <a:gd name="T63" fmla="*/ 2147483647 h 998"/>
              <a:gd name="T64" fmla="*/ 2147483647 w 1538"/>
              <a:gd name="T65" fmla="*/ 2147483647 h 998"/>
              <a:gd name="T66" fmla="*/ 2147483647 w 1538"/>
              <a:gd name="T67" fmla="*/ 2147483647 h 998"/>
              <a:gd name="T68" fmla="*/ 2147483647 w 1538"/>
              <a:gd name="T69" fmla="*/ 2147483647 h 998"/>
              <a:gd name="T70" fmla="*/ 2147483647 w 1538"/>
              <a:gd name="T71" fmla="*/ 2147483647 h 998"/>
              <a:gd name="T72" fmla="*/ 2147483647 w 1538"/>
              <a:gd name="T73" fmla="*/ 0 h 998"/>
              <a:gd name="T74" fmla="*/ 2147483647 w 1538"/>
              <a:gd name="T75" fmla="*/ 2147483647 h 998"/>
              <a:gd name="T76" fmla="*/ 2147483647 w 1538"/>
              <a:gd name="T77" fmla="*/ 2147483647 h 998"/>
              <a:gd name="T78" fmla="*/ 2147483647 w 1538"/>
              <a:gd name="T79" fmla="*/ 2147483647 h 998"/>
              <a:gd name="T80" fmla="*/ 2147483647 w 1538"/>
              <a:gd name="T81" fmla="*/ 2147483647 h 998"/>
              <a:gd name="T82" fmla="*/ 2147483647 w 1538"/>
              <a:gd name="T83" fmla="*/ 2147483647 h 998"/>
              <a:gd name="T84" fmla="*/ 2147483647 w 1538"/>
              <a:gd name="T85" fmla="*/ 2147483647 h 998"/>
              <a:gd name="T86" fmla="*/ 2147483647 w 1538"/>
              <a:gd name="T87" fmla="*/ 2147483647 h 998"/>
              <a:gd name="T88" fmla="*/ 2147483647 w 1538"/>
              <a:gd name="T89" fmla="*/ 2147483647 h 998"/>
              <a:gd name="T90" fmla="*/ 2147483647 w 1538"/>
              <a:gd name="T91" fmla="*/ 2147483647 h 998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w 1538"/>
              <a:gd name="T139" fmla="*/ 0 h 998"/>
              <a:gd name="T140" fmla="*/ 1538 w 1538"/>
              <a:gd name="T141" fmla="*/ 998 h 998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T138" t="T139" r="T140" b="T141"/>
            <a:pathLst>
              <a:path w="1538" h="998">
                <a:moveTo>
                  <a:pt x="130" y="509"/>
                </a:moveTo>
                <a:lnTo>
                  <a:pt x="124" y="519"/>
                </a:lnTo>
                <a:lnTo>
                  <a:pt x="124" y="589"/>
                </a:lnTo>
                <a:lnTo>
                  <a:pt x="144" y="595"/>
                </a:lnTo>
                <a:lnTo>
                  <a:pt x="30" y="629"/>
                </a:lnTo>
                <a:lnTo>
                  <a:pt x="30" y="633"/>
                </a:lnTo>
                <a:lnTo>
                  <a:pt x="38" y="639"/>
                </a:lnTo>
                <a:lnTo>
                  <a:pt x="0" y="795"/>
                </a:lnTo>
                <a:lnTo>
                  <a:pt x="16" y="812"/>
                </a:lnTo>
                <a:lnTo>
                  <a:pt x="27" y="818"/>
                </a:lnTo>
                <a:lnTo>
                  <a:pt x="40" y="822"/>
                </a:lnTo>
                <a:lnTo>
                  <a:pt x="49" y="826"/>
                </a:lnTo>
                <a:lnTo>
                  <a:pt x="60" y="827"/>
                </a:lnTo>
                <a:lnTo>
                  <a:pt x="72" y="827"/>
                </a:lnTo>
                <a:lnTo>
                  <a:pt x="83" y="826"/>
                </a:lnTo>
                <a:lnTo>
                  <a:pt x="293" y="658"/>
                </a:lnTo>
                <a:lnTo>
                  <a:pt x="349" y="661"/>
                </a:lnTo>
                <a:lnTo>
                  <a:pt x="349" y="802"/>
                </a:lnTo>
                <a:lnTo>
                  <a:pt x="307" y="998"/>
                </a:lnTo>
                <a:lnTo>
                  <a:pt x="446" y="998"/>
                </a:lnTo>
                <a:lnTo>
                  <a:pt x="450" y="996"/>
                </a:lnTo>
                <a:lnTo>
                  <a:pt x="455" y="996"/>
                </a:lnTo>
                <a:lnTo>
                  <a:pt x="458" y="993"/>
                </a:lnTo>
                <a:lnTo>
                  <a:pt x="459" y="989"/>
                </a:lnTo>
                <a:lnTo>
                  <a:pt x="458" y="984"/>
                </a:lnTo>
                <a:lnTo>
                  <a:pt x="810" y="647"/>
                </a:lnTo>
                <a:lnTo>
                  <a:pt x="852" y="644"/>
                </a:lnTo>
                <a:lnTo>
                  <a:pt x="890" y="639"/>
                </a:lnTo>
                <a:lnTo>
                  <a:pt x="929" y="635"/>
                </a:lnTo>
                <a:lnTo>
                  <a:pt x="966" y="626"/>
                </a:lnTo>
                <a:lnTo>
                  <a:pt x="1006" y="616"/>
                </a:lnTo>
                <a:lnTo>
                  <a:pt x="1029" y="616"/>
                </a:lnTo>
                <a:lnTo>
                  <a:pt x="1053" y="613"/>
                </a:lnTo>
                <a:lnTo>
                  <a:pt x="1076" y="612"/>
                </a:lnTo>
                <a:lnTo>
                  <a:pt x="1099" y="609"/>
                </a:lnTo>
                <a:lnTo>
                  <a:pt x="1099" y="544"/>
                </a:lnTo>
                <a:lnTo>
                  <a:pt x="1327" y="544"/>
                </a:lnTo>
                <a:lnTo>
                  <a:pt x="1356" y="543"/>
                </a:lnTo>
                <a:lnTo>
                  <a:pt x="1379" y="539"/>
                </a:lnTo>
                <a:lnTo>
                  <a:pt x="1409" y="535"/>
                </a:lnTo>
                <a:lnTo>
                  <a:pt x="1439" y="529"/>
                </a:lnTo>
                <a:lnTo>
                  <a:pt x="1464" y="524"/>
                </a:lnTo>
                <a:lnTo>
                  <a:pt x="1489" y="518"/>
                </a:lnTo>
                <a:lnTo>
                  <a:pt x="1504" y="513"/>
                </a:lnTo>
                <a:lnTo>
                  <a:pt x="1516" y="507"/>
                </a:lnTo>
                <a:lnTo>
                  <a:pt x="1538" y="499"/>
                </a:lnTo>
                <a:lnTo>
                  <a:pt x="1518" y="492"/>
                </a:lnTo>
                <a:lnTo>
                  <a:pt x="1507" y="486"/>
                </a:lnTo>
                <a:lnTo>
                  <a:pt x="1492" y="481"/>
                </a:lnTo>
                <a:lnTo>
                  <a:pt x="1478" y="476"/>
                </a:lnTo>
                <a:lnTo>
                  <a:pt x="1462" y="473"/>
                </a:lnTo>
                <a:lnTo>
                  <a:pt x="1441" y="469"/>
                </a:lnTo>
                <a:lnTo>
                  <a:pt x="1413" y="464"/>
                </a:lnTo>
                <a:lnTo>
                  <a:pt x="1379" y="458"/>
                </a:lnTo>
                <a:lnTo>
                  <a:pt x="1356" y="456"/>
                </a:lnTo>
                <a:lnTo>
                  <a:pt x="1327" y="455"/>
                </a:lnTo>
                <a:lnTo>
                  <a:pt x="1099" y="455"/>
                </a:lnTo>
                <a:lnTo>
                  <a:pt x="1099" y="389"/>
                </a:lnTo>
                <a:lnTo>
                  <a:pt x="1076" y="386"/>
                </a:lnTo>
                <a:lnTo>
                  <a:pt x="1053" y="384"/>
                </a:lnTo>
                <a:lnTo>
                  <a:pt x="1029" y="381"/>
                </a:lnTo>
                <a:lnTo>
                  <a:pt x="1006" y="381"/>
                </a:lnTo>
                <a:lnTo>
                  <a:pt x="966" y="373"/>
                </a:lnTo>
                <a:lnTo>
                  <a:pt x="929" y="364"/>
                </a:lnTo>
                <a:lnTo>
                  <a:pt x="890" y="358"/>
                </a:lnTo>
                <a:lnTo>
                  <a:pt x="852" y="353"/>
                </a:lnTo>
                <a:lnTo>
                  <a:pt x="810" y="350"/>
                </a:lnTo>
                <a:lnTo>
                  <a:pt x="458" y="13"/>
                </a:lnTo>
                <a:lnTo>
                  <a:pt x="459" y="9"/>
                </a:lnTo>
                <a:lnTo>
                  <a:pt x="458" y="4"/>
                </a:lnTo>
                <a:lnTo>
                  <a:pt x="455" y="1"/>
                </a:lnTo>
                <a:lnTo>
                  <a:pt x="450" y="1"/>
                </a:lnTo>
                <a:lnTo>
                  <a:pt x="443" y="0"/>
                </a:lnTo>
                <a:lnTo>
                  <a:pt x="307" y="0"/>
                </a:lnTo>
                <a:lnTo>
                  <a:pt x="349" y="195"/>
                </a:lnTo>
                <a:lnTo>
                  <a:pt x="349" y="338"/>
                </a:lnTo>
                <a:lnTo>
                  <a:pt x="293" y="341"/>
                </a:lnTo>
                <a:lnTo>
                  <a:pt x="83" y="172"/>
                </a:lnTo>
                <a:lnTo>
                  <a:pt x="60" y="172"/>
                </a:lnTo>
                <a:lnTo>
                  <a:pt x="49" y="173"/>
                </a:lnTo>
                <a:lnTo>
                  <a:pt x="40" y="175"/>
                </a:lnTo>
                <a:lnTo>
                  <a:pt x="29" y="180"/>
                </a:lnTo>
                <a:lnTo>
                  <a:pt x="18" y="186"/>
                </a:lnTo>
                <a:lnTo>
                  <a:pt x="10" y="192"/>
                </a:lnTo>
                <a:lnTo>
                  <a:pt x="0" y="203"/>
                </a:lnTo>
                <a:lnTo>
                  <a:pt x="38" y="358"/>
                </a:lnTo>
                <a:lnTo>
                  <a:pt x="30" y="364"/>
                </a:lnTo>
                <a:lnTo>
                  <a:pt x="30" y="369"/>
                </a:lnTo>
                <a:lnTo>
                  <a:pt x="144" y="403"/>
                </a:lnTo>
                <a:lnTo>
                  <a:pt x="124" y="409"/>
                </a:lnTo>
                <a:lnTo>
                  <a:pt x="124" y="478"/>
                </a:lnTo>
                <a:lnTo>
                  <a:pt x="130" y="489"/>
                </a:lnTo>
                <a:lnTo>
                  <a:pt x="130" y="509"/>
                </a:lnTo>
                <a:close/>
              </a:path>
            </a:pathLst>
          </a:custGeom>
          <a:solidFill>
            <a:srgbClr val="0000FF">
              <a:alpha val="50195"/>
            </a:srgbClr>
          </a:solidFill>
          <a:ln w="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tr-TR" dirty="0">
              <a:solidFill>
                <a:srgbClr val="FF0000"/>
              </a:solidFill>
            </a:endParaRPr>
          </a:p>
        </p:txBody>
      </p:sp>
      <p:sp>
        <p:nvSpPr>
          <p:cNvPr id="75781" name="Freeform 5"/>
          <p:cNvSpPr>
            <a:spLocks/>
          </p:cNvSpPr>
          <p:nvPr/>
        </p:nvSpPr>
        <p:spPr bwMode="auto">
          <a:xfrm>
            <a:off x="1524000" y="2911476"/>
            <a:ext cx="1220612" cy="792163"/>
          </a:xfrm>
          <a:custGeom>
            <a:avLst/>
            <a:gdLst>
              <a:gd name="T0" fmla="*/ 2147483647 w 1538"/>
              <a:gd name="T1" fmla="*/ 2147483647 h 998"/>
              <a:gd name="T2" fmla="*/ 2147483647 w 1538"/>
              <a:gd name="T3" fmla="*/ 2147483647 h 998"/>
              <a:gd name="T4" fmla="*/ 2147483647 w 1538"/>
              <a:gd name="T5" fmla="*/ 2147483647 h 998"/>
              <a:gd name="T6" fmla="*/ 0 w 1538"/>
              <a:gd name="T7" fmla="*/ 2147483647 h 998"/>
              <a:gd name="T8" fmla="*/ 2147483647 w 1538"/>
              <a:gd name="T9" fmla="*/ 2147483647 h 998"/>
              <a:gd name="T10" fmla="*/ 2147483647 w 1538"/>
              <a:gd name="T11" fmla="*/ 2147483647 h 998"/>
              <a:gd name="T12" fmla="*/ 2147483647 w 1538"/>
              <a:gd name="T13" fmla="*/ 2147483647 h 998"/>
              <a:gd name="T14" fmla="*/ 2147483647 w 1538"/>
              <a:gd name="T15" fmla="*/ 2147483647 h 998"/>
              <a:gd name="T16" fmla="*/ 2147483647 w 1538"/>
              <a:gd name="T17" fmla="*/ 2147483647 h 998"/>
              <a:gd name="T18" fmla="*/ 2147483647 w 1538"/>
              <a:gd name="T19" fmla="*/ 2147483647 h 998"/>
              <a:gd name="T20" fmla="*/ 2147483647 w 1538"/>
              <a:gd name="T21" fmla="*/ 2147483647 h 998"/>
              <a:gd name="T22" fmla="*/ 2147483647 w 1538"/>
              <a:gd name="T23" fmla="*/ 2147483647 h 998"/>
              <a:gd name="T24" fmla="*/ 2147483647 w 1538"/>
              <a:gd name="T25" fmla="*/ 2147483647 h 998"/>
              <a:gd name="T26" fmla="*/ 2147483647 w 1538"/>
              <a:gd name="T27" fmla="*/ 2147483647 h 998"/>
              <a:gd name="T28" fmla="*/ 2147483647 w 1538"/>
              <a:gd name="T29" fmla="*/ 2147483647 h 998"/>
              <a:gd name="T30" fmla="*/ 2147483647 w 1538"/>
              <a:gd name="T31" fmla="*/ 2147483647 h 998"/>
              <a:gd name="T32" fmla="*/ 2147483647 w 1538"/>
              <a:gd name="T33" fmla="*/ 2147483647 h 998"/>
              <a:gd name="T34" fmla="*/ 2147483647 w 1538"/>
              <a:gd name="T35" fmla="*/ 2147483647 h 998"/>
              <a:gd name="T36" fmla="*/ 2147483647 w 1538"/>
              <a:gd name="T37" fmla="*/ 2147483647 h 998"/>
              <a:gd name="T38" fmla="*/ 2147483647 w 1538"/>
              <a:gd name="T39" fmla="*/ 2147483647 h 998"/>
              <a:gd name="T40" fmla="*/ 2147483647 w 1538"/>
              <a:gd name="T41" fmla="*/ 2147483647 h 998"/>
              <a:gd name="T42" fmla="*/ 2147483647 w 1538"/>
              <a:gd name="T43" fmla="*/ 2147483647 h 998"/>
              <a:gd name="T44" fmla="*/ 2147483647 w 1538"/>
              <a:gd name="T45" fmla="*/ 2147483647 h 998"/>
              <a:gd name="T46" fmla="*/ 2147483647 w 1538"/>
              <a:gd name="T47" fmla="*/ 2147483647 h 998"/>
              <a:gd name="T48" fmla="*/ 2147483647 w 1538"/>
              <a:gd name="T49" fmla="*/ 2147483647 h 998"/>
              <a:gd name="T50" fmla="*/ 2147483647 w 1538"/>
              <a:gd name="T51" fmla="*/ 2147483647 h 998"/>
              <a:gd name="T52" fmla="*/ 2147483647 w 1538"/>
              <a:gd name="T53" fmla="*/ 2147483647 h 998"/>
              <a:gd name="T54" fmla="*/ 2147483647 w 1538"/>
              <a:gd name="T55" fmla="*/ 2147483647 h 998"/>
              <a:gd name="T56" fmla="*/ 2147483647 w 1538"/>
              <a:gd name="T57" fmla="*/ 2147483647 h 998"/>
              <a:gd name="T58" fmla="*/ 2147483647 w 1538"/>
              <a:gd name="T59" fmla="*/ 2147483647 h 998"/>
              <a:gd name="T60" fmla="*/ 2147483647 w 1538"/>
              <a:gd name="T61" fmla="*/ 2147483647 h 998"/>
              <a:gd name="T62" fmla="*/ 2147483647 w 1538"/>
              <a:gd name="T63" fmla="*/ 2147483647 h 998"/>
              <a:gd name="T64" fmla="*/ 2147483647 w 1538"/>
              <a:gd name="T65" fmla="*/ 2147483647 h 998"/>
              <a:gd name="T66" fmla="*/ 2147483647 w 1538"/>
              <a:gd name="T67" fmla="*/ 2147483647 h 998"/>
              <a:gd name="T68" fmla="*/ 2147483647 w 1538"/>
              <a:gd name="T69" fmla="*/ 2147483647 h 998"/>
              <a:gd name="T70" fmla="*/ 2147483647 w 1538"/>
              <a:gd name="T71" fmla="*/ 2147483647 h 998"/>
              <a:gd name="T72" fmla="*/ 2147483647 w 1538"/>
              <a:gd name="T73" fmla="*/ 0 h 998"/>
              <a:gd name="T74" fmla="*/ 2147483647 w 1538"/>
              <a:gd name="T75" fmla="*/ 2147483647 h 998"/>
              <a:gd name="T76" fmla="*/ 2147483647 w 1538"/>
              <a:gd name="T77" fmla="*/ 2147483647 h 998"/>
              <a:gd name="T78" fmla="*/ 2147483647 w 1538"/>
              <a:gd name="T79" fmla="*/ 2147483647 h 998"/>
              <a:gd name="T80" fmla="*/ 2147483647 w 1538"/>
              <a:gd name="T81" fmla="*/ 2147483647 h 998"/>
              <a:gd name="T82" fmla="*/ 2147483647 w 1538"/>
              <a:gd name="T83" fmla="*/ 2147483647 h 998"/>
              <a:gd name="T84" fmla="*/ 2147483647 w 1538"/>
              <a:gd name="T85" fmla="*/ 2147483647 h 998"/>
              <a:gd name="T86" fmla="*/ 2147483647 w 1538"/>
              <a:gd name="T87" fmla="*/ 2147483647 h 998"/>
              <a:gd name="T88" fmla="*/ 2147483647 w 1538"/>
              <a:gd name="T89" fmla="*/ 2147483647 h 998"/>
              <a:gd name="T90" fmla="*/ 2147483647 w 1538"/>
              <a:gd name="T91" fmla="*/ 2147483647 h 998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w 1538"/>
              <a:gd name="T139" fmla="*/ 0 h 998"/>
              <a:gd name="T140" fmla="*/ 1538 w 1538"/>
              <a:gd name="T141" fmla="*/ 998 h 998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T138" t="T139" r="T140" b="T141"/>
            <a:pathLst>
              <a:path w="1538" h="998">
                <a:moveTo>
                  <a:pt x="130" y="509"/>
                </a:moveTo>
                <a:lnTo>
                  <a:pt x="124" y="519"/>
                </a:lnTo>
                <a:lnTo>
                  <a:pt x="124" y="589"/>
                </a:lnTo>
                <a:lnTo>
                  <a:pt x="144" y="595"/>
                </a:lnTo>
                <a:lnTo>
                  <a:pt x="30" y="629"/>
                </a:lnTo>
                <a:lnTo>
                  <a:pt x="30" y="633"/>
                </a:lnTo>
                <a:lnTo>
                  <a:pt x="38" y="639"/>
                </a:lnTo>
                <a:lnTo>
                  <a:pt x="0" y="795"/>
                </a:lnTo>
                <a:lnTo>
                  <a:pt x="16" y="812"/>
                </a:lnTo>
                <a:lnTo>
                  <a:pt x="27" y="818"/>
                </a:lnTo>
                <a:lnTo>
                  <a:pt x="40" y="822"/>
                </a:lnTo>
                <a:lnTo>
                  <a:pt x="49" y="826"/>
                </a:lnTo>
                <a:lnTo>
                  <a:pt x="60" y="827"/>
                </a:lnTo>
                <a:lnTo>
                  <a:pt x="72" y="827"/>
                </a:lnTo>
                <a:lnTo>
                  <a:pt x="83" y="826"/>
                </a:lnTo>
                <a:lnTo>
                  <a:pt x="293" y="658"/>
                </a:lnTo>
                <a:lnTo>
                  <a:pt x="349" y="661"/>
                </a:lnTo>
                <a:lnTo>
                  <a:pt x="349" y="802"/>
                </a:lnTo>
                <a:lnTo>
                  <a:pt x="307" y="998"/>
                </a:lnTo>
                <a:lnTo>
                  <a:pt x="446" y="998"/>
                </a:lnTo>
                <a:lnTo>
                  <a:pt x="450" y="996"/>
                </a:lnTo>
                <a:lnTo>
                  <a:pt x="455" y="996"/>
                </a:lnTo>
                <a:lnTo>
                  <a:pt x="458" y="993"/>
                </a:lnTo>
                <a:lnTo>
                  <a:pt x="459" y="989"/>
                </a:lnTo>
                <a:lnTo>
                  <a:pt x="458" y="984"/>
                </a:lnTo>
                <a:lnTo>
                  <a:pt x="810" y="647"/>
                </a:lnTo>
                <a:lnTo>
                  <a:pt x="852" y="644"/>
                </a:lnTo>
                <a:lnTo>
                  <a:pt x="890" y="639"/>
                </a:lnTo>
                <a:lnTo>
                  <a:pt x="929" y="635"/>
                </a:lnTo>
                <a:lnTo>
                  <a:pt x="966" y="626"/>
                </a:lnTo>
                <a:lnTo>
                  <a:pt x="1006" y="616"/>
                </a:lnTo>
                <a:lnTo>
                  <a:pt x="1029" y="616"/>
                </a:lnTo>
                <a:lnTo>
                  <a:pt x="1053" y="613"/>
                </a:lnTo>
                <a:lnTo>
                  <a:pt x="1076" y="612"/>
                </a:lnTo>
                <a:lnTo>
                  <a:pt x="1099" y="609"/>
                </a:lnTo>
                <a:lnTo>
                  <a:pt x="1099" y="544"/>
                </a:lnTo>
                <a:lnTo>
                  <a:pt x="1327" y="544"/>
                </a:lnTo>
                <a:lnTo>
                  <a:pt x="1356" y="543"/>
                </a:lnTo>
                <a:lnTo>
                  <a:pt x="1379" y="539"/>
                </a:lnTo>
                <a:lnTo>
                  <a:pt x="1409" y="535"/>
                </a:lnTo>
                <a:lnTo>
                  <a:pt x="1439" y="529"/>
                </a:lnTo>
                <a:lnTo>
                  <a:pt x="1464" y="524"/>
                </a:lnTo>
                <a:lnTo>
                  <a:pt x="1489" y="518"/>
                </a:lnTo>
                <a:lnTo>
                  <a:pt x="1504" y="513"/>
                </a:lnTo>
                <a:lnTo>
                  <a:pt x="1516" y="507"/>
                </a:lnTo>
                <a:lnTo>
                  <a:pt x="1538" y="499"/>
                </a:lnTo>
                <a:lnTo>
                  <a:pt x="1518" y="492"/>
                </a:lnTo>
                <a:lnTo>
                  <a:pt x="1507" y="486"/>
                </a:lnTo>
                <a:lnTo>
                  <a:pt x="1492" y="481"/>
                </a:lnTo>
                <a:lnTo>
                  <a:pt x="1478" y="476"/>
                </a:lnTo>
                <a:lnTo>
                  <a:pt x="1462" y="473"/>
                </a:lnTo>
                <a:lnTo>
                  <a:pt x="1441" y="469"/>
                </a:lnTo>
                <a:lnTo>
                  <a:pt x="1413" y="464"/>
                </a:lnTo>
                <a:lnTo>
                  <a:pt x="1379" y="458"/>
                </a:lnTo>
                <a:lnTo>
                  <a:pt x="1356" y="456"/>
                </a:lnTo>
                <a:lnTo>
                  <a:pt x="1327" y="455"/>
                </a:lnTo>
                <a:lnTo>
                  <a:pt x="1099" y="455"/>
                </a:lnTo>
                <a:lnTo>
                  <a:pt x="1099" y="389"/>
                </a:lnTo>
                <a:lnTo>
                  <a:pt x="1076" y="386"/>
                </a:lnTo>
                <a:lnTo>
                  <a:pt x="1053" y="384"/>
                </a:lnTo>
                <a:lnTo>
                  <a:pt x="1029" y="381"/>
                </a:lnTo>
                <a:lnTo>
                  <a:pt x="1006" y="381"/>
                </a:lnTo>
                <a:lnTo>
                  <a:pt x="966" y="373"/>
                </a:lnTo>
                <a:lnTo>
                  <a:pt x="929" y="364"/>
                </a:lnTo>
                <a:lnTo>
                  <a:pt x="890" y="358"/>
                </a:lnTo>
                <a:lnTo>
                  <a:pt x="852" y="353"/>
                </a:lnTo>
                <a:lnTo>
                  <a:pt x="810" y="350"/>
                </a:lnTo>
                <a:lnTo>
                  <a:pt x="458" y="13"/>
                </a:lnTo>
                <a:lnTo>
                  <a:pt x="459" y="9"/>
                </a:lnTo>
                <a:lnTo>
                  <a:pt x="458" y="4"/>
                </a:lnTo>
                <a:lnTo>
                  <a:pt x="455" y="1"/>
                </a:lnTo>
                <a:lnTo>
                  <a:pt x="450" y="1"/>
                </a:lnTo>
                <a:lnTo>
                  <a:pt x="443" y="0"/>
                </a:lnTo>
                <a:lnTo>
                  <a:pt x="307" y="0"/>
                </a:lnTo>
                <a:lnTo>
                  <a:pt x="349" y="195"/>
                </a:lnTo>
                <a:lnTo>
                  <a:pt x="349" y="338"/>
                </a:lnTo>
                <a:lnTo>
                  <a:pt x="293" y="341"/>
                </a:lnTo>
                <a:lnTo>
                  <a:pt x="83" y="172"/>
                </a:lnTo>
                <a:lnTo>
                  <a:pt x="60" y="172"/>
                </a:lnTo>
                <a:lnTo>
                  <a:pt x="49" y="173"/>
                </a:lnTo>
                <a:lnTo>
                  <a:pt x="40" y="175"/>
                </a:lnTo>
                <a:lnTo>
                  <a:pt x="29" y="180"/>
                </a:lnTo>
                <a:lnTo>
                  <a:pt x="18" y="186"/>
                </a:lnTo>
                <a:lnTo>
                  <a:pt x="10" y="192"/>
                </a:lnTo>
                <a:lnTo>
                  <a:pt x="0" y="203"/>
                </a:lnTo>
                <a:lnTo>
                  <a:pt x="38" y="358"/>
                </a:lnTo>
                <a:lnTo>
                  <a:pt x="30" y="364"/>
                </a:lnTo>
                <a:lnTo>
                  <a:pt x="30" y="369"/>
                </a:lnTo>
                <a:lnTo>
                  <a:pt x="144" y="403"/>
                </a:lnTo>
                <a:lnTo>
                  <a:pt x="124" y="409"/>
                </a:lnTo>
                <a:lnTo>
                  <a:pt x="124" y="478"/>
                </a:lnTo>
                <a:lnTo>
                  <a:pt x="130" y="489"/>
                </a:lnTo>
                <a:lnTo>
                  <a:pt x="130" y="509"/>
                </a:lnTo>
                <a:close/>
              </a:path>
            </a:pathLst>
          </a:custGeom>
          <a:solidFill>
            <a:srgbClr val="0000FF">
              <a:alpha val="50195"/>
            </a:srgbClr>
          </a:solidFill>
          <a:ln w="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tr-TR" dirty="0">
              <a:solidFill>
                <a:srgbClr val="FF0000"/>
              </a:solidFill>
            </a:endParaRPr>
          </a:p>
        </p:txBody>
      </p:sp>
      <p:sp>
        <p:nvSpPr>
          <p:cNvPr id="75782" name="Freeform 6"/>
          <p:cNvSpPr>
            <a:spLocks/>
          </p:cNvSpPr>
          <p:nvPr/>
        </p:nvSpPr>
        <p:spPr bwMode="auto">
          <a:xfrm>
            <a:off x="1289263" y="3450137"/>
            <a:ext cx="1220611" cy="792163"/>
          </a:xfrm>
          <a:custGeom>
            <a:avLst/>
            <a:gdLst>
              <a:gd name="T0" fmla="*/ 2147483647 w 1538"/>
              <a:gd name="T1" fmla="*/ 2147483647 h 998"/>
              <a:gd name="T2" fmla="*/ 2147483647 w 1538"/>
              <a:gd name="T3" fmla="*/ 2147483647 h 998"/>
              <a:gd name="T4" fmla="*/ 2147483647 w 1538"/>
              <a:gd name="T5" fmla="*/ 2147483647 h 998"/>
              <a:gd name="T6" fmla="*/ 0 w 1538"/>
              <a:gd name="T7" fmla="*/ 2147483647 h 998"/>
              <a:gd name="T8" fmla="*/ 2147483647 w 1538"/>
              <a:gd name="T9" fmla="*/ 2147483647 h 998"/>
              <a:gd name="T10" fmla="*/ 2147483647 w 1538"/>
              <a:gd name="T11" fmla="*/ 2147483647 h 998"/>
              <a:gd name="T12" fmla="*/ 2147483647 w 1538"/>
              <a:gd name="T13" fmla="*/ 2147483647 h 998"/>
              <a:gd name="T14" fmla="*/ 2147483647 w 1538"/>
              <a:gd name="T15" fmla="*/ 2147483647 h 998"/>
              <a:gd name="T16" fmla="*/ 2147483647 w 1538"/>
              <a:gd name="T17" fmla="*/ 2147483647 h 998"/>
              <a:gd name="T18" fmla="*/ 2147483647 w 1538"/>
              <a:gd name="T19" fmla="*/ 2147483647 h 998"/>
              <a:gd name="T20" fmla="*/ 2147483647 w 1538"/>
              <a:gd name="T21" fmla="*/ 2147483647 h 998"/>
              <a:gd name="T22" fmla="*/ 2147483647 w 1538"/>
              <a:gd name="T23" fmla="*/ 2147483647 h 998"/>
              <a:gd name="T24" fmla="*/ 2147483647 w 1538"/>
              <a:gd name="T25" fmla="*/ 2147483647 h 998"/>
              <a:gd name="T26" fmla="*/ 2147483647 w 1538"/>
              <a:gd name="T27" fmla="*/ 2147483647 h 998"/>
              <a:gd name="T28" fmla="*/ 2147483647 w 1538"/>
              <a:gd name="T29" fmla="*/ 2147483647 h 998"/>
              <a:gd name="T30" fmla="*/ 2147483647 w 1538"/>
              <a:gd name="T31" fmla="*/ 2147483647 h 998"/>
              <a:gd name="T32" fmla="*/ 2147483647 w 1538"/>
              <a:gd name="T33" fmla="*/ 2147483647 h 998"/>
              <a:gd name="T34" fmla="*/ 2147483647 w 1538"/>
              <a:gd name="T35" fmla="*/ 2147483647 h 998"/>
              <a:gd name="T36" fmla="*/ 2147483647 w 1538"/>
              <a:gd name="T37" fmla="*/ 2147483647 h 998"/>
              <a:gd name="T38" fmla="*/ 2147483647 w 1538"/>
              <a:gd name="T39" fmla="*/ 2147483647 h 998"/>
              <a:gd name="T40" fmla="*/ 2147483647 w 1538"/>
              <a:gd name="T41" fmla="*/ 2147483647 h 998"/>
              <a:gd name="T42" fmla="*/ 2147483647 w 1538"/>
              <a:gd name="T43" fmla="*/ 2147483647 h 998"/>
              <a:gd name="T44" fmla="*/ 2147483647 w 1538"/>
              <a:gd name="T45" fmla="*/ 2147483647 h 998"/>
              <a:gd name="T46" fmla="*/ 2147483647 w 1538"/>
              <a:gd name="T47" fmla="*/ 2147483647 h 998"/>
              <a:gd name="T48" fmla="*/ 2147483647 w 1538"/>
              <a:gd name="T49" fmla="*/ 2147483647 h 998"/>
              <a:gd name="T50" fmla="*/ 2147483647 w 1538"/>
              <a:gd name="T51" fmla="*/ 2147483647 h 998"/>
              <a:gd name="T52" fmla="*/ 2147483647 w 1538"/>
              <a:gd name="T53" fmla="*/ 2147483647 h 998"/>
              <a:gd name="T54" fmla="*/ 2147483647 w 1538"/>
              <a:gd name="T55" fmla="*/ 2147483647 h 998"/>
              <a:gd name="T56" fmla="*/ 2147483647 w 1538"/>
              <a:gd name="T57" fmla="*/ 2147483647 h 998"/>
              <a:gd name="T58" fmla="*/ 2147483647 w 1538"/>
              <a:gd name="T59" fmla="*/ 2147483647 h 998"/>
              <a:gd name="T60" fmla="*/ 2147483647 w 1538"/>
              <a:gd name="T61" fmla="*/ 2147483647 h 998"/>
              <a:gd name="T62" fmla="*/ 2147483647 w 1538"/>
              <a:gd name="T63" fmla="*/ 2147483647 h 998"/>
              <a:gd name="T64" fmla="*/ 2147483647 w 1538"/>
              <a:gd name="T65" fmla="*/ 2147483647 h 998"/>
              <a:gd name="T66" fmla="*/ 2147483647 w 1538"/>
              <a:gd name="T67" fmla="*/ 2147483647 h 998"/>
              <a:gd name="T68" fmla="*/ 2147483647 w 1538"/>
              <a:gd name="T69" fmla="*/ 2147483647 h 998"/>
              <a:gd name="T70" fmla="*/ 2147483647 w 1538"/>
              <a:gd name="T71" fmla="*/ 2147483647 h 998"/>
              <a:gd name="T72" fmla="*/ 2147483647 w 1538"/>
              <a:gd name="T73" fmla="*/ 0 h 998"/>
              <a:gd name="T74" fmla="*/ 2147483647 w 1538"/>
              <a:gd name="T75" fmla="*/ 2147483647 h 998"/>
              <a:gd name="T76" fmla="*/ 2147483647 w 1538"/>
              <a:gd name="T77" fmla="*/ 2147483647 h 998"/>
              <a:gd name="T78" fmla="*/ 2147483647 w 1538"/>
              <a:gd name="T79" fmla="*/ 2147483647 h 998"/>
              <a:gd name="T80" fmla="*/ 2147483647 w 1538"/>
              <a:gd name="T81" fmla="*/ 2147483647 h 998"/>
              <a:gd name="T82" fmla="*/ 2147483647 w 1538"/>
              <a:gd name="T83" fmla="*/ 2147483647 h 998"/>
              <a:gd name="T84" fmla="*/ 2147483647 w 1538"/>
              <a:gd name="T85" fmla="*/ 2147483647 h 998"/>
              <a:gd name="T86" fmla="*/ 2147483647 w 1538"/>
              <a:gd name="T87" fmla="*/ 2147483647 h 998"/>
              <a:gd name="T88" fmla="*/ 2147483647 w 1538"/>
              <a:gd name="T89" fmla="*/ 2147483647 h 998"/>
              <a:gd name="T90" fmla="*/ 2147483647 w 1538"/>
              <a:gd name="T91" fmla="*/ 2147483647 h 998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w 1538"/>
              <a:gd name="T139" fmla="*/ 0 h 998"/>
              <a:gd name="T140" fmla="*/ 1538 w 1538"/>
              <a:gd name="T141" fmla="*/ 998 h 998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T138" t="T139" r="T140" b="T141"/>
            <a:pathLst>
              <a:path w="1538" h="998">
                <a:moveTo>
                  <a:pt x="130" y="509"/>
                </a:moveTo>
                <a:lnTo>
                  <a:pt x="124" y="519"/>
                </a:lnTo>
                <a:lnTo>
                  <a:pt x="124" y="589"/>
                </a:lnTo>
                <a:lnTo>
                  <a:pt x="144" y="595"/>
                </a:lnTo>
                <a:lnTo>
                  <a:pt x="30" y="629"/>
                </a:lnTo>
                <a:lnTo>
                  <a:pt x="30" y="633"/>
                </a:lnTo>
                <a:lnTo>
                  <a:pt x="38" y="639"/>
                </a:lnTo>
                <a:lnTo>
                  <a:pt x="0" y="795"/>
                </a:lnTo>
                <a:lnTo>
                  <a:pt x="16" y="812"/>
                </a:lnTo>
                <a:lnTo>
                  <a:pt x="27" y="818"/>
                </a:lnTo>
                <a:lnTo>
                  <a:pt x="40" y="822"/>
                </a:lnTo>
                <a:lnTo>
                  <a:pt x="49" y="826"/>
                </a:lnTo>
                <a:lnTo>
                  <a:pt x="60" y="827"/>
                </a:lnTo>
                <a:lnTo>
                  <a:pt x="72" y="827"/>
                </a:lnTo>
                <a:lnTo>
                  <a:pt x="83" y="826"/>
                </a:lnTo>
                <a:lnTo>
                  <a:pt x="293" y="658"/>
                </a:lnTo>
                <a:lnTo>
                  <a:pt x="349" y="661"/>
                </a:lnTo>
                <a:lnTo>
                  <a:pt x="349" y="802"/>
                </a:lnTo>
                <a:lnTo>
                  <a:pt x="307" y="998"/>
                </a:lnTo>
                <a:lnTo>
                  <a:pt x="446" y="998"/>
                </a:lnTo>
                <a:lnTo>
                  <a:pt x="450" y="996"/>
                </a:lnTo>
                <a:lnTo>
                  <a:pt x="455" y="996"/>
                </a:lnTo>
                <a:lnTo>
                  <a:pt x="458" y="993"/>
                </a:lnTo>
                <a:lnTo>
                  <a:pt x="459" y="989"/>
                </a:lnTo>
                <a:lnTo>
                  <a:pt x="458" y="984"/>
                </a:lnTo>
                <a:lnTo>
                  <a:pt x="810" y="647"/>
                </a:lnTo>
                <a:lnTo>
                  <a:pt x="852" y="644"/>
                </a:lnTo>
                <a:lnTo>
                  <a:pt x="890" y="639"/>
                </a:lnTo>
                <a:lnTo>
                  <a:pt x="929" y="635"/>
                </a:lnTo>
                <a:lnTo>
                  <a:pt x="966" y="626"/>
                </a:lnTo>
                <a:lnTo>
                  <a:pt x="1006" y="616"/>
                </a:lnTo>
                <a:lnTo>
                  <a:pt x="1029" y="616"/>
                </a:lnTo>
                <a:lnTo>
                  <a:pt x="1053" y="613"/>
                </a:lnTo>
                <a:lnTo>
                  <a:pt x="1076" y="612"/>
                </a:lnTo>
                <a:lnTo>
                  <a:pt x="1099" y="609"/>
                </a:lnTo>
                <a:lnTo>
                  <a:pt x="1099" y="544"/>
                </a:lnTo>
                <a:lnTo>
                  <a:pt x="1327" y="544"/>
                </a:lnTo>
                <a:lnTo>
                  <a:pt x="1356" y="543"/>
                </a:lnTo>
                <a:lnTo>
                  <a:pt x="1379" y="539"/>
                </a:lnTo>
                <a:lnTo>
                  <a:pt x="1409" y="535"/>
                </a:lnTo>
                <a:lnTo>
                  <a:pt x="1439" y="529"/>
                </a:lnTo>
                <a:lnTo>
                  <a:pt x="1464" y="524"/>
                </a:lnTo>
                <a:lnTo>
                  <a:pt x="1489" y="518"/>
                </a:lnTo>
                <a:lnTo>
                  <a:pt x="1504" y="513"/>
                </a:lnTo>
                <a:lnTo>
                  <a:pt x="1516" y="507"/>
                </a:lnTo>
                <a:lnTo>
                  <a:pt x="1538" y="499"/>
                </a:lnTo>
                <a:lnTo>
                  <a:pt x="1518" y="492"/>
                </a:lnTo>
                <a:lnTo>
                  <a:pt x="1507" y="486"/>
                </a:lnTo>
                <a:lnTo>
                  <a:pt x="1492" y="481"/>
                </a:lnTo>
                <a:lnTo>
                  <a:pt x="1478" y="476"/>
                </a:lnTo>
                <a:lnTo>
                  <a:pt x="1462" y="473"/>
                </a:lnTo>
                <a:lnTo>
                  <a:pt x="1441" y="469"/>
                </a:lnTo>
                <a:lnTo>
                  <a:pt x="1413" y="464"/>
                </a:lnTo>
                <a:lnTo>
                  <a:pt x="1379" y="458"/>
                </a:lnTo>
                <a:lnTo>
                  <a:pt x="1356" y="456"/>
                </a:lnTo>
                <a:lnTo>
                  <a:pt x="1327" y="455"/>
                </a:lnTo>
                <a:lnTo>
                  <a:pt x="1099" y="455"/>
                </a:lnTo>
                <a:lnTo>
                  <a:pt x="1099" y="389"/>
                </a:lnTo>
                <a:lnTo>
                  <a:pt x="1076" y="386"/>
                </a:lnTo>
                <a:lnTo>
                  <a:pt x="1053" y="384"/>
                </a:lnTo>
                <a:lnTo>
                  <a:pt x="1029" y="381"/>
                </a:lnTo>
                <a:lnTo>
                  <a:pt x="1006" y="381"/>
                </a:lnTo>
                <a:lnTo>
                  <a:pt x="966" y="373"/>
                </a:lnTo>
                <a:lnTo>
                  <a:pt x="929" y="364"/>
                </a:lnTo>
                <a:lnTo>
                  <a:pt x="890" y="358"/>
                </a:lnTo>
                <a:lnTo>
                  <a:pt x="852" y="353"/>
                </a:lnTo>
                <a:lnTo>
                  <a:pt x="810" y="350"/>
                </a:lnTo>
                <a:lnTo>
                  <a:pt x="458" y="13"/>
                </a:lnTo>
                <a:lnTo>
                  <a:pt x="459" y="9"/>
                </a:lnTo>
                <a:lnTo>
                  <a:pt x="458" y="4"/>
                </a:lnTo>
                <a:lnTo>
                  <a:pt x="455" y="1"/>
                </a:lnTo>
                <a:lnTo>
                  <a:pt x="450" y="1"/>
                </a:lnTo>
                <a:lnTo>
                  <a:pt x="443" y="0"/>
                </a:lnTo>
                <a:lnTo>
                  <a:pt x="307" y="0"/>
                </a:lnTo>
                <a:lnTo>
                  <a:pt x="349" y="195"/>
                </a:lnTo>
                <a:lnTo>
                  <a:pt x="349" y="338"/>
                </a:lnTo>
                <a:lnTo>
                  <a:pt x="293" y="341"/>
                </a:lnTo>
                <a:lnTo>
                  <a:pt x="83" y="172"/>
                </a:lnTo>
                <a:lnTo>
                  <a:pt x="60" y="172"/>
                </a:lnTo>
                <a:lnTo>
                  <a:pt x="49" y="173"/>
                </a:lnTo>
                <a:lnTo>
                  <a:pt x="40" y="175"/>
                </a:lnTo>
                <a:lnTo>
                  <a:pt x="29" y="180"/>
                </a:lnTo>
                <a:lnTo>
                  <a:pt x="18" y="186"/>
                </a:lnTo>
                <a:lnTo>
                  <a:pt x="10" y="192"/>
                </a:lnTo>
                <a:lnTo>
                  <a:pt x="0" y="203"/>
                </a:lnTo>
                <a:lnTo>
                  <a:pt x="38" y="358"/>
                </a:lnTo>
                <a:lnTo>
                  <a:pt x="30" y="364"/>
                </a:lnTo>
                <a:lnTo>
                  <a:pt x="30" y="369"/>
                </a:lnTo>
                <a:lnTo>
                  <a:pt x="144" y="403"/>
                </a:lnTo>
                <a:lnTo>
                  <a:pt x="124" y="409"/>
                </a:lnTo>
                <a:lnTo>
                  <a:pt x="124" y="478"/>
                </a:lnTo>
                <a:lnTo>
                  <a:pt x="130" y="489"/>
                </a:lnTo>
                <a:lnTo>
                  <a:pt x="130" y="509"/>
                </a:lnTo>
                <a:close/>
              </a:path>
            </a:pathLst>
          </a:custGeom>
          <a:solidFill>
            <a:srgbClr val="0000FF">
              <a:alpha val="50195"/>
            </a:srgbClr>
          </a:solidFill>
          <a:ln w="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tr-TR" dirty="0">
              <a:solidFill>
                <a:srgbClr val="FF0000"/>
              </a:solidFill>
            </a:endParaRPr>
          </a:p>
        </p:txBody>
      </p:sp>
      <p:sp>
        <p:nvSpPr>
          <p:cNvPr id="75792" name="Freeform 8"/>
          <p:cNvSpPr>
            <a:spLocks/>
          </p:cNvSpPr>
          <p:nvPr/>
        </p:nvSpPr>
        <p:spPr bwMode="ltGray">
          <a:xfrm>
            <a:off x="5943600" y="2682876"/>
            <a:ext cx="1220788" cy="792163"/>
          </a:xfrm>
          <a:custGeom>
            <a:avLst/>
            <a:gdLst>
              <a:gd name="T0" fmla="*/ 2 w 1538"/>
              <a:gd name="T1" fmla="*/ 9 h 998"/>
              <a:gd name="T2" fmla="*/ 3 w 1538"/>
              <a:gd name="T3" fmla="*/ 10 h 998"/>
              <a:gd name="T4" fmla="*/ 1 w 1538"/>
              <a:gd name="T5" fmla="*/ 10 h 998"/>
              <a:gd name="T6" fmla="*/ 0 w 1538"/>
              <a:gd name="T7" fmla="*/ 13 h 998"/>
              <a:gd name="T8" fmla="*/ 1 w 1538"/>
              <a:gd name="T9" fmla="*/ 13 h 998"/>
              <a:gd name="T10" fmla="*/ 1 w 1538"/>
              <a:gd name="T11" fmla="*/ 13 h 998"/>
              <a:gd name="T12" fmla="*/ 2 w 1538"/>
              <a:gd name="T13" fmla="*/ 13 h 998"/>
              <a:gd name="T14" fmla="*/ 5 w 1538"/>
              <a:gd name="T15" fmla="*/ 11 h 998"/>
              <a:gd name="T16" fmla="*/ 6 w 1538"/>
              <a:gd name="T17" fmla="*/ 13 h 998"/>
              <a:gd name="T18" fmla="*/ 7 w 1538"/>
              <a:gd name="T19" fmla="*/ 16 h 998"/>
              <a:gd name="T20" fmla="*/ 7 w 1538"/>
              <a:gd name="T21" fmla="*/ 16 h 998"/>
              <a:gd name="T22" fmla="*/ 7 w 1538"/>
              <a:gd name="T23" fmla="*/ 16 h 998"/>
              <a:gd name="T24" fmla="*/ 13 w 1538"/>
              <a:gd name="T25" fmla="*/ 11 h 998"/>
              <a:gd name="T26" fmla="*/ 14 w 1538"/>
              <a:gd name="T27" fmla="*/ 10 h 998"/>
              <a:gd name="T28" fmla="*/ 15 w 1538"/>
              <a:gd name="T29" fmla="*/ 10 h 998"/>
              <a:gd name="T30" fmla="*/ 17 w 1538"/>
              <a:gd name="T31" fmla="*/ 10 h 998"/>
              <a:gd name="T32" fmla="*/ 17 w 1538"/>
              <a:gd name="T33" fmla="*/ 10 h 998"/>
              <a:gd name="T34" fmla="*/ 18 w 1538"/>
              <a:gd name="T35" fmla="*/ 9 h 998"/>
              <a:gd name="T36" fmla="*/ 22 w 1538"/>
              <a:gd name="T37" fmla="*/ 9 h 998"/>
              <a:gd name="T38" fmla="*/ 23 w 1538"/>
              <a:gd name="T39" fmla="*/ 9 h 998"/>
              <a:gd name="T40" fmla="*/ 23 w 1538"/>
              <a:gd name="T41" fmla="*/ 9 h 998"/>
              <a:gd name="T42" fmla="*/ 24 w 1538"/>
              <a:gd name="T43" fmla="*/ 9 h 998"/>
              <a:gd name="T44" fmla="*/ 24 w 1538"/>
              <a:gd name="T45" fmla="*/ 8 h 998"/>
              <a:gd name="T46" fmla="*/ 24 w 1538"/>
              <a:gd name="T47" fmla="*/ 8 h 998"/>
              <a:gd name="T48" fmla="*/ 24 w 1538"/>
              <a:gd name="T49" fmla="*/ 8 h 998"/>
              <a:gd name="T50" fmla="*/ 23 w 1538"/>
              <a:gd name="T51" fmla="*/ 8 h 998"/>
              <a:gd name="T52" fmla="*/ 22 w 1538"/>
              <a:gd name="T53" fmla="*/ 8 h 998"/>
              <a:gd name="T54" fmla="*/ 21 w 1538"/>
              <a:gd name="T55" fmla="*/ 8 h 998"/>
              <a:gd name="T56" fmla="*/ 18 w 1538"/>
              <a:gd name="T57" fmla="*/ 7 h 998"/>
              <a:gd name="T58" fmla="*/ 17 w 1538"/>
              <a:gd name="T59" fmla="*/ 6 h 998"/>
              <a:gd name="T60" fmla="*/ 16 w 1538"/>
              <a:gd name="T61" fmla="*/ 6 h 998"/>
              <a:gd name="T62" fmla="*/ 15 w 1538"/>
              <a:gd name="T63" fmla="*/ 6 h 998"/>
              <a:gd name="T64" fmla="*/ 14 w 1538"/>
              <a:gd name="T65" fmla="*/ 6 h 998"/>
              <a:gd name="T66" fmla="*/ 7 w 1538"/>
              <a:gd name="T67" fmla="*/ 1 h 998"/>
              <a:gd name="T68" fmla="*/ 7 w 1538"/>
              <a:gd name="T69" fmla="*/ 1 h 998"/>
              <a:gd name="T70" fmla="*/ 7 w 1538"/>
              <a:gd name="T71" fmla="*/ 1 h 998"/>
              <a:gd name="T72" fmla="*/ 5 w 1538"/>
              <a:gd name="T73" fmla="*/ 0 h 998"/>
              <a:gd name="T74" fmla="*/ 6 w 1538"/>
              <a:gd name="T75" fmla="*/ 6 h 998"/>
              <a:gd name="T76" fmla="*/ 2 w 1538"/>
              <a:gd name="T77" fmla="*/ 3 h 998"/>
              <a:gd name="T78" fmla="*/ 1 w 1538"/>
              <a:gd name="T79" fmla="*/ 3 h 998"/>
              <a:gd name="T80" fmla="*/ 1 w 1538"/>
              <a:gd name="T81" fmla="*/ 3 h 998"/>
              <a:gd name="T82" fmla="*/ 1 w 1538"/>
              <a:gd name="T83" fmla="*/ 3 h 998"/>
              <a:gd name="T84" fmla="*/ 1 w 1538"/>
              <a:gd name="T85" fmla="*/ 6 h 998"/>
              <a:gd name="T86" fmla="*/ 1 w 1538"/>
              <a:gd name="T87" fmla="*/ 6 h 998"/>
              <a:gd name="T88" fmla="*/ 2 w 1538"/>
              <a:gd name="T89" fmla="*/ 7 h 998"/>
              <a:gd name="T90" fmla="*/ 3 w 1538"/>
              <a:gd name="T91" fmla="*/ 8 h 998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w 1538"/>
              <a:gd name="T139" fmla="*/ 0 h 998"/>
              <a:gd name="T140" fmla="*/ 1538 w 1538"/>
              <a:gd name="T141" fmla="*/ 998 h 998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T138" t="T139" r="T140" b="T141"/>
            <a:pathLst>
              <a:path w="1538" h="998">
                <a:moveTo>
                  <a:pt x="130" y="509"/>
                </a:moveTo>
                <a:lnTo>
                  <a:pt x="124" y="519"/>
                </a:lnTo>
                <a:lnTo>
                  <a:pt x="124" y="589"/>
                </a:lnTo>
                <a:lnTo>
                  <a:pt x="144" y="595"/>
                </a:lnTo>
                <a:lnTo>
                  <a:pt x="30" y="629"/>
                </a:lnTo>
                <a:lnTo>
                  <a:pt x="30" y="633"/>
                </a:lnTo>
                <a:lnTo>
                  <a:pt x="38" y="639"/>
                </a:lnTo>
                <a:lnTo>
                  <a:pt x="0" y="795"/>
                </a:lnTo>
                <a:lnTo>
                  <a:pt x="16" y="812"/>
                </a:lnTo>
                <a:lnTo>
                  <a:pt x="27" y="818"/>
                </a:lnTo>
                <a:lnTo>
                  <a:pt x="40" y="822"/>
                </a:lnTo>
                <a:lnTo>
                  <a:pt x="49" y="826"/>
                </a:lnTo>
                <a:lnTo>
                  <a:pt x="60" y="827"/>
                </a:lnTo>
                <a:lnTo>
                  <a:pt x="72" y="827"/>
                </a:lnTo>
                <a:lnTo>
                  <a:pt x="83" y="826"/>
                </a:lnTo>
                <a:lnTo>
                  <a:pt x="293" y="658"/>
                </a:lnTo>
                <a:lnTo>
                  <a:pt x="349" y="661"/>
                </a:lnTo>
                <a:lnTo>
                  <a:pt x="349" y="802"/>
                </a:lnTo>
                <a:lnTo>
                  <a:pt x="307" y="998"/>
                </a:lnTo>
                <a:lnTo>
                  <a:pt x="446" y="998"/>
                </a:lnTo>
                <a:lnTo>
                  <a:pt x="450" y="996"/>
                </a:lnTo>
                <a:lnTo>
                  <a:pt x="455" y="996"/>
                </a:lnTo>
                <a:lnTo>
                  <a:pt x="458" y="993"/>
                </a:lnTo>
                <a:lnTo>
                  <a:pt x="459" y="989"/>
                </a:lnTo>
                <a:lnTo>
                  <a:pt x="458" y="984"/>
                </a:lnTo>
                <a:lnTo>
                  <a:pt x="810" y="647"/>
                </a:lnTo>
                <a:lnTo>
                  <a:pt x="852" y="644"/>
                </a:lnTo>
                <a:lnTo>
                  <a:pt x="890" y="639"/>
                </a:lnTo>
                <a:lnTo>
                  <a:pt x="929" y="635"/>
                </a:lnTo>
                <a:lnTo>
                  <a:pt x="966" y="626"/>
                </a:lnTo>
                <a:lnTo>
                  <a:pt x="1006" y="616"/>
                </a:lnTo>
                <a:lnTo>
                  <a:pt x="1029" y="616"/>
                </a:lnTo>
                <a:lnTo>
                  <a:pt x="1053" y="613"/>
                </a:lnTo>
                <a:lnTo>
                  <a:pt x="1076" y="612"/>
                </a:lnTo>
                <a:lnTo>
                  <a:pt x="1099" y="609"/>
                </a:lnTo>
                <a:lnTo>
                  <a:pt x="1099" y="544"/>
                </a:lnTo>
                <a:lnTo>
                  <a:pt x="1327" y="544"/>
                </a:lnTo>
                <a:lnTo>
                  <a:pt x="1356" y="543"/>
                </a:lnTo>
                <a:lnTo>
                  <a:pt x="1379" y="539"/>
                </a:lnTo>
                <a:lnTo>
                  <a:pt x="1409" y="535"/>
                </a:lnTo>
                <a:lnTo>
                  <a:pt x="1439" y="529"/>
                </a:lnTo>
                <a:lnTo>
                  <a:pt x="1464" y="524"/>
                </a:lnTo>
                <a:lnTo>
                  <a:pt x="1489" y="518"/>
                </a:lnTo>
                <a:lnTo>
                  <a:pt x="1504" y="513"/>
                </a:lnTo>
                <a:lnTo>
                  <a:pt x="1516" y="507"/>
                </a:lnTo>
                <a:lnTo>
                  <a:pt x="1538" y="499"/>
                </a:lnTo>
                <a:lnTo>
                  <a:pt x="1518" y="492"/>
                </a:lnTo>
                <a:lnTo>
                  <a:pt x="1507" y="486"/>
                </a:lnTo>
                <a:lnTo>
                  <a:pt x="1492" y="481"/>
                </a:lnTo>
                <a:lnTo>
                  <a:pt x="1478" y="476"/>
                </a:lnTo>
                <a:lnTo>
                  <a:pt x="1462" y="473"/>
                </a:lnTo>
                <a:lnTo>
                  <a:pt x="1441" y="469"/>
                </a:lnTo>
                <a:lnTo>
                  <a:pt x="1413" y="464"/>
                </a:lnTo>
                <a:lnTo>
                  <a:pt x="1379" y="458"/>
                </a:lnTo>
                <a:lnTo>
                  <a:pt x="1356" y="456"/>
                </a:lnTo>
                <a:lnTo>
                  <a:pt x="1327" y="455"/>
                </a:lnTo>
                <a:lnTo>
                  <a:pt x="1099" y="455"/>
                </a:lnTo>
                <a:lnTo>
                  <a:pt x="1099" y="389"/>
                </a:lnTo>
                <a:lnTo>
                  <a:pt x="1076" y="386"/>
                </a:lnTo>
                <a:lnTo>
                  <a:pt x="1053" y="384"/>
                </a:lnTo>
                <a:lnTo>
                  <a:pt x="1029" y="381"/>
                </a:lnTo>
                <a:lnTo>
                  <a:pt x="1006" y="381"/>
                </a:lnTo>
                <a:lnTo>
                  <a:pt x="966" y="373"/>
                </a:lnTo>
                <a:lnTo>
                  <a:pt x="929" y="364"/>
                </a:lnTo>
                <a:lnTo>
                  <a:pt x="890" y="358"/>
                </a:lnTo>
                <a:lnTo>
                  <a:pt x="852" y="353"/>
                </a:lnTo>
                <a:lnTo>
                  <a:pt x="810" y="350"/>
                </a:lnTo>
                <a:lnTo>
                  <a:pt x="458" y="13"/>
                </a:lnTo>
                <a:lnTo>
                  <a:pt x="459" y="9"/>
                </a:lnTo>
                <a:lnTo>
                  <a:pt x="458" y="4"/>
                </a:lnTo>
                <a:lnTo>
                  <a:pt x="455" y="1"/>
                </a:lnTo>
                <a:lnTo>
                  <a:pt x="450" y="1"/>
                </a:lnTo>
                <a:lnTo>
                  <a:pt x="443" y="0"/>
                </a:lnTo>
                <a:lnTo>
                  <a:pt x="307" y="0"/>
                </a:lnTo>
                <a:lnTo>
                  <a:pt x="349" y="195"/>
                </a:lnTo>
                <a:lnTo>
                  <a:pt x="349" y="338"/>
                </a:lnTo>
                <a:lnTo>
                  <a:pt x="293" y="341"/>
                </a:lnTo>
                <a:lnTo>
                  <a:pt x="83" y="172"/>
                </a:lnTo>
                <a:lnTo>
                  <a:pt x="60" y="172"/>
                </a:lnTo>
                <a:lnTo>
                  <a:pt x="49" y="173"/>
                </a:lnTo>
                <a:lnTo>
                  <a:pt x="40" y="175"/>
                </a:lnTo>
                <a:lnTo>
                  <a:pt x="29" y="180"/>
                </a:lnTo>
                <a:lnTo>
                  <a:pt x="18" y="186"/>
                </a:lnTo>
                <a:lnTo>
                  <a:pt x="10" y="192"/>
                </a:lnTo>
                <a:lnTo>
                  <a:pt x="0" y="203"/>
                </a:lnTo>
                <a:lnTo>
                  <a:pt x="38" y="358"/>
                </a:lnTo>
                <a:lnTo>
                  <a:pt x="30" y="364"/>
                </a:lnTo>
                <a:lnTo>
                  <a:pt x="30" y="369"/>
                </a:lnTo>
                <a:lnTo>
                  <a:pt x="144" y="403"/>
                </a:lnTo>
                <a:lnTo>
                  <a:pt x="124" y="409"/>
                </a:lnTo>
                <a:lnTo>
                  <a:pt x="124" y="478"/>
                </a:lnTo>
                <a:lnTo>
                  <a:pt x="130" y="489"/>
                </a:lnTo>
                <a:lnTo>
                  <a:pt x="130" y="509"/>
                </a:lnTo>
                <a:close/>
              </a:path>
            </a:pathLst>
          </a:custGeom>
          <a:solidFill>
            <a:srgbClr val="000096">
              <a:alpha val="25000"/>
            </a:srgbClr>
          </a:solidFill>
          <a:ln>
            <a:noFill/>
          </a:ln>
        </p:spPr>
        <p:txBody>
          <a:bodyPr/>
          <a:lstStyle/>
          <a:p>
            <a:endParaRPr lang="tr-TR" dirty="0">
              <a:solidFill>
                <a:srgbClr val="FF0000"/>
              </a:solidFill>
            </a:endParaRPr>
          </a:p>
        </p:txBody>
      </p:sp>
      <p:sp>
        <p:nvSpPr>
          <p:cNvPr id="75795" name="Freeform 11"/>
          <p:cNvSpPr>
            <a:spLocks/>
          </p:cNvSpPr>
          <p:nvPr/>
        </p:nvSpPr>
        <p:spPr bwMode="ltGray">
          <a:xfrm>
            <a:off x="6228184" y="2682876"/>
            <a:ext cx="1220788" cy="792163"/>
          </a:xfrm>
          <a:custGeom>
            <a:avLst/>
            <a:gdLst>
              <a:gd name="T0" fmla="*/ 2 w 1538"/>
              <a:gd name="T1" fmla="*/ 9 h 998"/>
              <a:gd name="T2" fmla="*/ 3 w 1538"/>
              <a:gd name="T3" fmla="*/ 10 h 998"/>
              <a:gd name="T4" fmla="*/ 1 w 1538"/>
              <a:gd name="T5" fmla="*/ 10 h 998"/>
              <a:gd name="T6" fmla="*/ 0 w 1538"/>
              <a:gd name="T7" fmla="*/ 13 h 998"/>
              <a:gd name="T8" fmla="*/ 1 w 1538"/>
              <a:gd name="T9" fmla="*/ 13 h 998"/>
              <a:gd name="T10" fmla="*/ 1 w 1538"/>
              <a:gd name="T11" fmla="*/ 13 h 998"/>
              <a:gd name="T12" fmla="*/ 2 w 1538"/>
              <a:gd name="T13" fmla="*/ 13 h 998"/>
              <a:gd name="T14" fmla="*/ 5 w 1538"/>
              <a:gd name="T15" fmla="*/ 11 h 998"/>
              <a:gd name="T16" fmla="*/ 6 w 1538"/>
              <a:gd name="T17" fmla="*/ 13 h 998"/>
              <a:gd name="T18" fmla="*/ 7 w 1538"/>
              <a:gd name="T19" fmla="*/ 16 h 998"/>
              <a:gd name="T20" fmla="*/ 7 w 1538"/>
              <a:gd name="T21" fmla="*/ 16 h 998"/>
              <a:gd name="T22" fmla="*/ 7 w 1538"/>
              <a:gd name="T23" fmla="*/ 16 h 998"/>
              <a:gd name="T24" fmla="*/ 13 w 1538"/>
              <a:gd name="T25" fmla="*/ 11 h 998"/>
              <a:gd name="T26" fmla="*/ 14 w 1538"/>
              <a:gd name="T27" fmla="*/ 10 h 998"/>
              <a:gd name="T28" fmla="*/ 15 w 1538"/>
              <a:gd name="T29" fmla="*/ 10 h 998"/>
              <a:gd name="T30" fmla="*/ 17 w 1538"/>
              <a:gd name="T31" fmla="*/ 10 h 998"/>
              <a:gd name="T32" fmla="*/ 17 w 1538"/>
              <a:gd name="T33" fmla="*/ 10 h 998"/>
              <a:gd name="T34" fmla="*/ 18 w 1538"/>
              <a:gd name="T35" fmla="*/ 9 h 998"/>
              <a:gd name="T36" fmla="*/ 22 w 1538"/>
              <a:gd name="T37" fmla="*/ 9 h 998"/>
              <a:gd name="T38" fmla="*/ 23 w 1538"/>
              <a:gd name="T39" fmla="*/ 9 h 998"/>
              <a:gd name="T40" fmla="*/ 23 w 1538"/>
              <a:gd name="T41" fmla="*/ 9 h 998"/>
              <a:gd name="T42" fmla="*/ 24 w 1538"/>
              <a:gd name="T43" fmla="*/ 9 h 998"/>
              <a:gd name="T44" fmla="*/ 24 w 1538"/>
              <a:gd name="T45" fmla="*/ 8 h 998"/>
              <a:gd name="T46" fmla="*/ 24 w 1538"/>
              <a:gd name="T47" fmla="*/ 8 h 998"/>
              <a:gd name="T48" fmla="*/ 24 w 1538"/>
              <a:gd name="T49" fmla="*/ 8 h 998"/>
              <a:gd name="T50" fmla="*/ 23 w 1538"/>
              <a:gd name="T51" fmla="*/ 8 h 998"/>
              <a:gd name="T52" fmla="*/ 22 w 1538"/>
              <a:gd name="T53" fmla="*/ 8 h 998"/>
              <a:gd name="T54" fmla="*/ 21 w 1538"/>
              <a:gd name="T55" fmla="*/ 8 h 998"/>
              <a:gd name="T56" fmla="*/ 18 w 1538"/>
              <a:gd name="T57" fmla="*/ 7 h 998"/>
              <a:gd name="T58" fmla="*/ 17 w 1538"/>
              <a:gd name="T59" fmla="*/ 6 h 998"/>
              <a:gd name="T60" fmla="*/ 16 w 1538"/>
              <a:gd name="T61" fmla="*/ 6 h 998"/>
              <a:gd name="T62" fmla="*/ 15 w 1538"/>
              <a:gd name="T63" fmla="*/ 6 h 998"/>
              <a:gd name="T64" fmla="*/ 14 w 1538"/>
              <a:gd name="T65" fmla="*/ 6 h 998"/>
              <a:gd name="T66" fmla="*/ 7 w 1538"/>
              <a:gd name="T67" fmla="*/ 1 h 998"/>
              <a:gd name="T68" fmla="*/ 7 w 1538"/>
              <a:gd name="T69" fmla="*/ 1 h 998"/>
              <a:gd name="T70" fmla="*/ 7 w 1538"/>
              <a:gd name="T71" fmla="*/ 1 h 998"/>
              <a:gd name="T72" fmla="*/ 5 w 1538"/>
              <a:gd name="T73" fmla="*/ 0 h 998"/>
              <a:gd name="T74" fmla="*/ 6 w 1538"/>
              <a:gd name="T75" fmla="*/ 6 h 998"/>
              <a:gd name="T76" fmla="*/ 2 w 1538"/>
              <a:gd name="T77" fmla="*/ 3 h 998"/>
              <a:gd name="T78" fmla="*/ 1 w 1538"/>
              <a:gd name="T79" fmla="*/ 3 h 998"/>
              <a:gd name="T80" fmla="*/ 1 w 1538"/>
              <a:gd name="T81" fmla="*/ 3 h 998"/>
              <a:gd name="T82" fmla="*/ 1 w 1538"/>
              <a:gd name="T83" fmla="*/ 3 h 998"/>
              <a:gd name="T84" fmla="*/ 1 w 1538"/>
              <a:gd name="T85" fmla="*/ 6 h 998"/>
              <a:gd name="T86" fmla="*/ 1 w 1538"/>
              <a:gd name="T87" fmla="*/ 6 h 998"/>
              <a:gd name="T88" fmla="*/ 2 w 1538"/>
              <a:gd name="T89" fmla="*/ 7 h 998"/>
              <a:gd name="T90" fmla="*/ 3 w 1538"/>
              <a:gd name="T91" fmla="*/ 8 h 998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w 1538"/>
              <a:gd name="T139" fmla="*/ 0 h 998"/>
              <a:gd name="T140" fmla="*/ 1538 w 1538"/>
              <a:gd name="T141" fmla="*/ 998 h 998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T138" t="T139" r="T140" b="T141"/>
            <a:pathLst>
              <a:path w="1538" h="998">
                <a:moveTo>
                  <a:pt x="130" y="509"/>
                </a:moveTo>
                <a:lnTo>
                  <a:pt x="124" y="519"/>
                </a:lnTo>
                <a:lnTo>
                  <a:pt x="124" y="589"/>
                </a:lnTo>
                <a:lnTo>
                  <a:pt x="144" y="595"/>
                </a:lnTo>
                <a:lnTo>
                  <a:pt x="30" y="629"/>
                </a:lnTo>
                <a:lnTo>
                  <a:pt x="30" y="633"/>
                </a:lnTo>
                <a:lnTo>
                  <a:pt x="38" y="639"/>
                </a:lnTo>
                <a:lnTo>
                  <a:pt x="0" y="795"/>
                </a:lnTo>
                <a:lnTo>
                  <a:pt x="16" y="812"/>
                </a:lnTo>
                <a:lnTo>
                  <a:pt x="27" y="818"/>
                </a:lnTo>
                <a:lnTo>
                  <a:pt x="40" y="822"/>
                </a:lnTo>
                <a:lnTo>
                  <a:pt x="49" y="826"/>
                </a:lnTo>
                <a:lnTo>
                  <a:pt x="60" y="827"/>
                </a:lnTo>
                <a:lnTo>
                  <a:pt x="72" y="827"/>
                </a:lnTo>
                <a:lnTo>
                  <a:pt x="83" y="826"/>
                </a:lnTo>
                <a:lnTo>
                  <a:pt x="293" y="658"/>
                </a:lnTo>
                <a:lnTo>
                  <a:pt x="349" y="661"/>
                </a:lnTo>
                <a:lnTo>
                  <a:pt x="349" y="802"/>
                </a:lnTo>
                <a:lnTo>
                  <a:pt x="307" y="998"/>
                </a:lnTo>
                <a:lnTo>
                  <a:pt x="446" y="998"/>
                </a:lnTo>
                <a:lnTo>
                  <a:pt x="450" y="996"/>
                </a:lnTo>
                <a:lnTo>
                  <a:pt x="455" y="996"/>
                </a:lnTo>
                <a:lnTo>
                  <a:pt x="458" y="993"/>
                </a:lnTo>
                <a:lnTo>
                  <a:pt x="459" y="989"/>
                </a:lnTo>
                <a:lnTo>
                  <a:pt x="458" y="984"/>
                </a:lnTo>
                <a:lnTo>
                  <a:pt x="810" y="647"/>
                </a:lnTo>
                <a:lnTo>
                  <a:pt x="852" y="644"/>
                </a:lnTo>
                <a:lnTo>
                  <a:pt x="890" y="639"/>
                </a:lnTo>
                <a:lnTo>
                  <a:pt x="929" y="635"/>
                </a:lnTo>
                <a:lnTo>
                  <a:pt x="966" y="626"/>
                </a:lnTo>
                <a:lnTo>
                  <a:pt x="1006" y="616"/>
                </a:lnTo>
                <a:lnTo>
                  <a:pt x="1029" y="616"/>
                </a:lnTo>
                <a:lnTo>
                  <a:pt x="1053" y="613"/>
                </a:lnTo>
                <a:lnTo>
                  <a:pt x="1076" y="612"/>
                </a:lnTo>
                <a:lnTo>
                  <a:pt x="1099" y="609"/>
                </a:lnTo>
                <a:lnTo>
                  <a:pt x="1099" y="544"/>
                </a:lnTo>
                <a:lnTo>
                  <a:pt x="1327" y="544"/>
                </a:lnTo>
                <a:lnTo>
                  <a:pt x="1356" y="543"/>
                </a:lnTo>
                <a:lnTo>
                  <a:pt x="1379" y="539"/>
                </a:lnTo>
                <a:lnTo>
                  <a:pt x="1409" y="535"/>
                </a:lnTo>
                <a:lnTo>
                  <a:pt x="1439" y="529"/>
                </a:lnTo>
                <a:lnTo>
                  <a:pt x="1464" y="524"/>
                </a:lnTo>
                <a:lnTo>
                  <a:pt x="1489" y="518"/>
                </a:lnTo>
                <a:lnTo>
                  <a:pt x="1504" y="513"/>
                </a:lnTo>
                <a:lnTo>
                  <a:pt x="1516" y="507"/>
                </a:lnTo>
                <a:lnTo>
                  <a:pt x="1538" y="499"/>
                </a:lnTo>
                <a:lnTo>
                  <a:pt x="1518" y="492"/>
                </a:lnTo>
                <a:lnTo>
                  <a:pt x="1507" y="486"/>
                </a:lnTo>
                <a:lnTo>
                  <a:pt x="1492" y="481"/>
                </a:lnTo>
                <a:lnTo>
                  <a:pt x="1478" y="476"/>
                </a:lnTo>
                <a:lnTo>
                  <a:pt x="1462" y="473"/>
                </a:lnTo>
                <a:lnTo>
                  <a:pt x="1441" y="469"/>
                </a:lnTo>
                <a:lnTo>
                  <a:pt x="1413" y="464"/>
                </a:lnTo>
                <a:lnTo>
                  <a:pt x="1379" y="458"/>
                </a:lnTo>
                <a:lnTo>
                  <a:pt x="1356" y="456"/>
                </a:lnTo>
                <a:lnTo>
                  <a:pt x="1327" y="455"/>
                </a:lnTo>
                <a:lnTo>
                  <a:pt x="1099" y="455"/>
                </a:lnTo>
                <a:lnTo>
                  <a:pt x="1099" y="389"/>
                </a:lnTo>
                <a:lnTo>
                  <a:pt x="1076" y="386"/>
                </a:lnTo>
                <a:lnTo>
                  <a:pt x="1053" y="384"/>
                </a:lnTo>
                <a:lnTo>
                  <a:pt x="1029" y="381"/>
                </a:lnTo>
                <a:lnTo>
                  <a:pt x="1006" y="381"/>
                </a:lnTo>
                <a:lnTo>
                  <a:pt x="966" y="373"/>
                </a:lnTo>
                <a:lnTo>
                  <a:pt x="929" y="364"/>
                </a:lnTo>
                <a:lnTo>
                  <a:pt x="890" y="358"/>
                </a:lnTo>
                <a:lnTo>
                  <a:pt x="852" y="353"/>
                </a:lnTo>
                <a:lnTo>
                  <a:pt x="810" y="350"/>
                </a:lnTo>
                <a:lnTo>
                  <a:pt x="458" y="13"/>
                </a:lnTo>
                <a:lnTo>
                  <a:pt x="459" y="9"/>
                </a:lnTo>
                <a:lnTo>
                  <a:pt x="458" y="4"/>
                </a:lnTo>
                <a:lnTo>
                  <a:pt x="455" y="1"/>
                </a:lnTo>
                <a:lnTo>
                  <a:pt x="450" y="1"/>
                </a:lnTo>
                <a:lnTo>
                  <a:pt x="443" y="0"/>
                </a:lnTo>
                <a:lnTo>
                  <a:pt x="307" y="0"/>
                </a:lnTo>
                <a:lnTo>
                  <a:pt x="349" y="195"/>
                </a:lnTo>
                <a:lnTo>
                  <a:pt x="349" y="338"/>
                </a:lnTo>
                <a:lnTo>
                  <a:pt x="293" y="341"/>
                </a:lnTo>
                <a:lnTo>
                  <a:pt x="83" y="172"/>
                </a:lnTo>
                <a:lnTo>
                  <a:pt x="60" y="172"/>
                </a:lnTo>
                <a:lnTo>
                  <a:pt x="49" y="173"/>
                </a:lnTo>
                <a:lnTo>
                  <a:pt x="40" y="175"/>
                </a:lnTo>
                <a:lnTo>
                  <a:pt x="29" y="180"/>
                </a:lnTo>
                <a:lnTo>
                  <a:pt x="18" y="186"/>
                </a:lnTo>
                <a:lnTo>
                  <a:pt x="10" y="192"/>
                </a:lnTo>
                <a:lnTo>
                  <a:pt x="0" y="203"/>
                </a:lnTo>
                <a:lnTo>
                  <a:pt x="38" y="358"/>
                </a:lnTo>
                <a:lnTo>
                  <a:pt x="30" y="364"/>
                </a:lnTo>
                <a:lnTo>
                  <a:pt x="30" y="369"/>
                </a:lnTo>
                <a:lnTo>
                  <a:pt x="144" y="403"/>
                </a:lnTo>
                <a:lnTo>
                  <a:pt x="124" y="409"/>
                </a:lnTo>
                <a:lnTo>
                  <a:pt x="124" y="478"/>
                </a:lnTo>
                <a:lnTo>
                  <a:pt x="130" y="489"/>
                </a:lnTo>
                <a:lnTo>
                  <a:pt x="130" y="509"/>
                </a:lnTo>
                <a:close/>
              </a:path>
            </a:pathLst>
          </a:custGeom>
          <a:solidFill>
            <a:srgbClr val="0000FF">
              <a:alpha val="35000"/>
            </a:srgbClr>
          </a:solidFill>
          <a:ln>
            <a:noFill/>
          </a:ln>
        </p:spPr>
        <p:txBody>
          <a:bodyPr/>
          <a:lstStyle/>
          <a:p>
            <a:endParaRPr lang="tr-TR" dirty="0">
              <a:solidFill>
                <a:srgbClr val="FF0000"/>
              </a:solidFill>
            </a:endParaRPr>
          </a:p>
        </p:txBody>
      </p:sp>
      <p:sp>
        <p:nvSpPr>
          <p:cNvPr id="75784" name="Text Box 12"/>
          <p:cNvSpPr txBox="1">
            <a:spLocks noChangeArrowheads="1"/>
          </p:cNvSpPr>
          <p:nvPr/>
        </p:nvSpPr>
        <p:spPr bwMode="auto">
          <a:xfrm>
            <a:off x="2514601" y="3787776"/>
            <a:ext cx="776111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eaLnBrk="1" latinLnBrk="1" hangingPunct="1"/>
            <a:r>
              <a:rPr kumimoji="1" lang="en-US" altLang="ko-KR" sz="1800" i="1" dirty="0">
                <a:solidFill>
                  <a:srgbClr val="FF0000"/>
                </a:solidFill>
                <a:ea typeface="굴림" pitchFamily="34" charset="-127"/>
              </a:rPr>
              <a:t>t</a:t>
            </a:r>
            <a:r>
              <a:rPr kumimoji="1" lang="en-US" altLang="ko-KR" sz="1800" dirty="0">
                <a:solidFill>
                  <a:srgbClr val="FF0000"/>
                </a:solidFill>
                <a:ea typeface="굴림" pitchFamily="34" charset="-127"/>
              </a:rPr>
              <a:t> = 0.0</a:t>
            </a:r>
          </a:p>
        </p:txBody>
      </p:sp>
      <p:sp>
        <p:nvSpPr>
          <p:cNvPr id="75785" name="Text Box 13"/>
          <p:cNvSpPr txBox="1">
            <a:spLocks noChangeArrowheads="1"/>
          </p:cNvSpPr>
          <p:nvPr/>
        </p:nvSpPr>
        <p:spPr bwMode="auto">
          <a:xfrm>
            <a:off x="2729089" y="3216276"/>
            <a:ext cx="776111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eaLnBrk="1" latinLnBrk="1" hangingPunct="1"/>
            <a:r>
              <a:rPr kumimoji="1" lang="en-US" altLang="ko-KR" sz="1800" i="1" dirty="0">
                <a:solidFill>
                  <a:srgbClr val="FF0000"/>
                </a:solidFill>
                <a:ea typeface="굴림" pitchFamily="34" charset="-127"/>
              </a:rPr>
              <a:t>t</a:t>
            </a:r>
            <a:r>
              <a:rPr kumimoji="1" lang="en-US" altLang="ko-KR" sz="1800" dirty="0">
                <a:solidFill>
                  <a:srgbClr val="FF0000"/>
                </a:solidFill>
                <a:ea typeface="굴림" pitchFamily="34" charset="-127"/>
              </a:rPr>
              <a:t> = 0.1</a:t>
            </a:r>
          </a:p>
        </p:txBody>
      </p:sp>
      <p:sp>
        <p:nvSpPr>
          <p:cNvPr id="75786" name="Text Box 14"/>
          <p:cNvSpPr txBox="1">
            <a:spLocks noChangeArrowheads="1"/>
          </p:cNvSpPr>
          <p:nvPr/>
        </p:nvSpPr>
        <p:spPr bwMode="auto">
          <a:xfrm>
            <a:off x="2957689" y="2682876"/>
            <a:ext cx="776111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eaLnBrk="1" latinLnBrk="1" hangingPunct="1"/>
            <a:r>
              <a:rPr kumimoji="1" lang="en-US" altLang="ko-KR" sz="1800" i="1" dirty="0">
                <a:solidFill>
                  <a:srgbClr val="FF0000"/>
                </a:solidFill>
                <a:ea typeface="굴림" pitchFamily="34" charset="-127"/>
              </a:rPr>
              <a:t>t</a:t>
            </a:r>
            <a:r>
              <a:rPr kumimoji="1" lang="en-US" altLang="ko-KR" sz="1800" dirty="0">
                <a:solidFill>
                  <a:srgbClr val="FF0000"/>
                </a:solidFill>
                <a:ea typeface="굴림" pitchFamily="34" charset="-127"/>
              </a:rPr>
              <a:t> = 0.2</a:t>
            </a:r>
          </a:p>
        </p:txBody>
      </p:sp>
      <p:sp>
        <p:nvSpPr>
          <p:cNvPr id="75787" name="Text Box 15"/>
          <p:cNvSpPr txBox="1">
            <a:spLocks noChangeArrowheads="1"/>
          </p:cNvSpPr>
          <p:nvPr/>
        </p:nvSpPr>
        <p:spPr bwMode="auto">
          <a:xfrm>
            <a:off x="3186289" y="2163763"/>
            <a:ext cx="776111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eaLnBrk="1" latinLnBrk="1" hangingPunct="1"/>
            <a:r>
              <a:rPr kumimoji="1" lang="en-US" altLang="ko-KR" sz="1800" i="1" dirty="0">
                <a:solidFill>
                  <a:srgbClr val="FF0000"/>
                </a:solidFill>
                <a:ea typeface="굴림" pitchFamily="34" charset="-127"/>
              </a:rPr>
              <a:t>t</a:t>
            </a:r>
            <a:r>
              <a:rPr kumimoji="1" lang="en-US" altLang="ko-KR" sz="1800" dirty="0">
                <a:solidFill>
                  <a:srgbClr val="FF0000"/>
                </a:solidFill>
                <a:ea typeface="굴림" pitchFamily="34" charset="-127"/>
              </a:rPr>
              <a:t> = 0.3</a:t>
            </a:r>
          </a:p>
        </p:txBody>
      </p:sp>
      <p:sp>
        <p:nvSpPr>
          <p:cNvPr id="75788" name="AutoShape 16"/>
          <p:cNvSpPr>
            <a:spLocks noChangeArrowheads="1"/>
          </p:cNvSpPr>
          <p:nvPr/>
        </p:nvSpPr>
        <p:spPr bwMode="auto">
          <a:xfrm>
            <a:off x="4267200" y="2911475"/>
            <a:ext cx="838200" cy="228600"/>
          </a:xfrm>
          <a:prstGeom prst="rightArrow">
            <a:avLst>
              <a:gd name="adj1" fmla="val 50000"/>
              <a:gd name="adj2" fmla="val 103125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tr-TR" altLang="tr-TR" dirty="0">
              <a:solidFill>
                <a:srgbClr val="FF0000"/>
              </a:solidFill>
            </a:endParaRPr>
          </a:p>
        </p:txBody>
      </p:sp>
      <p:sp>
        <p:nvSpPr>
          <p:cNvPr id="75789" name="Text Box 17"/>
          <p:cNvSpPr txBox="1">
            <a:spLocks noChangeArrowheads="1"/>
          </p:cNvSpPr>
          <p:nvPr/>
        </p:nvSpPr>
        <p:spPr bwMode="auto">
          <a:xfrm>
            <a:off x="5292080" y="3657601"/>
            <a:ext cx="265668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eaLnBrk="1" latinLnBrk="1" hangingPunct="1"/>
            <a:r>
              <a:rPr kumimoji="1" lang="en-US" altLang="ko-KR" sz="2000" b="1" dirty="0">
                <a:solidFill>
                  <a:srgbClr val="0070C0"/>
                </a:solidFill>
                <a:ea typeface="굴림" pitchFamily="34" charset="-127"/>
              </a:rPr>
              <a:t>Motion Blurred Image</a:t>
            </a:r>
          </a:p>
        </p:txBody>
      </p:sp>
      <p:pic>
        <p:nvPicPr>
          <p:cNvPr id="75790" name="Picture 18" descr="ellen3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4299843"/>
            <a:ext cx="3855255" cy="2513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91" name="Text Box 19"/>
          <p:cNvSpPr txBox="1">
            <a:spLocks noChangeArrowheads="1"/>
          </p:cNvSpPr>
          <p:nvPr/>
        </p:nvSpPr>
        <p:spPr bwMode="auto">
          <a:xfrm>
            <a:off x="5003800" y="4968876"/>
            <a:ext cx="268214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eaLnBrk="1" latinLnBrk="1" hangingPunct="1"/>
            <a:r>
              <a:rPr kumimoji="1" lang="tr-TR" altLang="ko-KR" sz="2000" b="1" dirty="0">
                <a:solidFill>
                  <a:srgbClr val="FF0000"/>
                </a:solidFill>
                <a:ea typeface="굴림" pitchFamily="34" charset="-127"/>
              </a:rPr>
              <a:t>Gerçek kameralardaki</a:t>
            </a:r>
            <a:br>
              <a:rPr kumimoji="1" lang="tr-TR" altLang="ko-KR" sz="2000" b="1" dirty="0">
                <a:solidFill>
                  <a:srgbClr val="FF0000"/>
                </a:solidFill>
                <a:ea typeface="굴림" pitchFamily="34" charset="-127"/>
              </a:rPr>
            </a:br>
            <a:r>
              <a:rPr kumimoji="1" lang="tr-TR" altLang="ko-KR" sz="2000" b="1" dirty="0">
                <a:solidFill>
                  <a:srgbClr val="FF0000"/>
                </a:solidFill>
                <a:ea typeface="굴림" pitchFamily="34" charset="-127"/>
              </a:rPr>
              <a:t>örnek</a:t>
            </a:r>
            <a:endParaRPr kumimoji="1" lang="en-US" altLang="ko-KR" sz="2000" b="1" dirty="0">
              <a:solidFill>
                <a:srgbClr val="FF0000"/>
              </a:solidFill>
              <a:ea typeface="굴림" pitchFamily="34" charset="-127"/>
            </a:endParaRPr>
          </a:p>
        </p:txBody>
      </p:sp>
      <p:sp>
        <p:nvSpPr>
          <p:cNvPr id="75794" name="Freeform 10"/>
          <p:cNvSpPr>
            <a:spLocks/>
          </p:cNvSpPr>
          <p:nvPr/>
        </p:nvSpPr>
        <p:spPr bwMode="ltGray">
          <a:xfrm>
            <a:off x="6516216" y="2682876"/>
            <a:ext cx="1220788" cy="792163"/>
          </a:xfrm>
          <a:custGeom>
            <a:avLst/>
            <a:gdLst>
              <a:gd name="T0" fmla="*/ 2 w 1538"/>
              <a:gd name="T1" fmla="*/ 9 h 998"/>
              <a:gd name="T2" fmla="*/ 3 w 1538"/>
              <a:gd name="T3" fmla="*/ 10 h 998"/>
              <a:gd name="T4" fmla="*/ 1 w 1538"/>
              <a:gd name="T5" fmla="*/ 10 h 998"/>
              <a:gd name="T6" fmla="*/ 0 w 1538"/>
              <a:gd name="T7" fmla="*/ 13 h 998"/>
              <a:gd name="T8" fmla="*/ 1 w 1538"/>
              <a:gd name="T9" fmla="*/ 13 h 998"/>
              <a:gd name="T10" fmla="*/ 1 w 1538"/>
              <a:gd name="T11" fmla="*/ 13 h 998"/>
              <a:gd name="T12" fmla="*/ 2 w 1538"/>
              <a:gd name="T13" fmla="*/ 13 h 998"/>
              <a:gd name="T14" fmla="*/ 5 w 1538"/>
              <a:gd name="T15" fmla="*/ 11 h 998"/>
              <a:gd name="T16" fmla="*/ 6 w 1538"/>
              <a:gd name="T17" fmla="*/ 13 h 998"/>
              <a:gd name="T18" fmla="*/ 7 w 1538"/>
              <a:gd name="T19" fmla="*/ 16 h 998"/>
              <a:gd name="T20" fmla="*/ 7 w 1538"/>
              <a:gd name="T21" fmla="*/ 16 h 998"/>
              <a:gd name="T22" fmla="*/ 7 w 1538"/>
              <a:gd name="T23" fmla="*/ 16 h 998"/>
              <a:gd name="T24" fmla="*/ 13 w 1538"/>
              <a:gd name="T25" fmla="*/ 11 h 998"/>
              <a:gd name="T26" fmla="*/ 14 w 1538"/>
              <a:gd name="T27" fmla="*/ 10 h 998"/>
              <a:gd name="T28" fmla="*/ 15 w 1538"/>
              <a:gd name="T29" fmla="*/ 10 h 998"/>
              <a:gd name="T30" fmla="*/ 17 w 1538"/>
              <a:gd name="T31" fmla="*/ 10 h 998"/>
              <a:gd name="T32" fmla="*/ 17 w 1538"/>
              <a:gd name="T33" fmla="*/ 10 h 998"/>
              <a:gd name="T34" fmla="*/ 18 w 1538"/>
              <a:gd name="T35" fmla="*/ 9 h 998"/>
              <a:gd name="T36" fmla="*/ 22 w 1538"/>
              <a:gd name="T37" fmla="*/ 9 h 998"/>
              <a:gd name="T38" fmla="*/ 23 w 1538"/>
              <a:gd name="T39" fmla="*/ 9 h 998"/>
              <a:gd name="T40" fmla="*/ 23 w 1538"/>
              <a:gd name="T41" fmla="*/ 9 h 998"/>
              <a:gd name="T42" fmla="*/ 24 w 1538"/>
              <a:gd name="T43" fmla="*/ 9 h 998"/>
              <a:gd name="T44" fmla="*/ 24 w 1538"/>
              <a:gd name="T45" fmla="*/ 8 h 998"/>
              <a:gd name="T46" fmla="*/ 24 w 1538"/>
              <a:gd name="T47" fmla="*/ 8 h 998"/>
              <a:gd name="T48" fmla="*/ 24 w 1538"/>
              <a:gd name="T49" fmla="*/ 8 h 998"/>
              <a:gd name="T50" fmla="*/ 23 w 1538"/>
              <a:gd name="T51" fmla="*/ 8 h 998"/>
              <a:gd name="T52" fmla="*/ 22 w 1538"/>
              <a:gd name="T53" fmla="*/ 8 h 998"/>
              <a:gd name="T54" fmla="*/ 21 w 1538"/>
              <a:gd name="T55" fmla="*/ 8 h 998"/>
              <a:gd name="T56" fmla="*/ 18 w 1538"/>
              <a:gd name="T57" fmla="*/ 7 h 998"/>
              <a:gd name="T58" fmla="*/ 17 w 1538"/>
              <a:gd name="T59" fmla="*/ 6 h 998"/>
              <a:gd name="T60" fmla="*/ 16 w 1538"/>
              <a:gd name="T61" fmla="*/ 6 h 998"/>
              <a:gd name="T62" fmla="*/ 15 w 1538"/>
              <a:gd name="T63" fmla="*/ 6 h 998"/>
              <a:gd name="T64" fmla="*/ 14 w 1538"/>
              <a:gd name="T65" fmla="*/ 6 h 998"/>
              <a:gd name="T66" fmla="*/ 7 w 1538"/>
              <a:gd name="T67" fmla="*/ 1 h 998"/>
              <a:gd name="T68" fmla="*/ 7 w 1538"/>
              <a:gd name="T69" fmla="*/ 1 h 998"/>
              <a:gd name="T70" fmla="*/ 7 w 1538"/>
              <a:gd name="T71" fmla="*/ 1 h 998"/>
              <a:gd name="T72" fmla="*/ 5 w 1538"/>
              <a:gd name="T73" fmla="*/ 0 h 998"/>
              <a:gd name="T74" fmla="*/ 6 w 1538"/>
              <a:gd name="T75" fmla="*/ 6 h 998"/>
              <a:gd name="T76" fmla="*/ 2 w 1538"/>
              <a:gd name="T77" fmla="*/ 3 h 998"/>
              <a:gd name="T78" fmla="*/ 1 w 1538"/>
              <a:gd name="T79" fmla="*/ 3 h 998"/>
              <a:gd name="T80" fmla="*/ 1 w 1538"/>
              <a:gd name="T81" fmla="*/ 3 h 998"/>
              <a:gd name="T82" fmla="*/ 1 w 1538"/>
              <a:gd name="T83" fmla="*/ 3 h 998"/>
              <a:gd name="T84" fmla="*/ 1 w 1538"/>
              <a:gd name="T85" fmla="*/ 6 h 998"/>
              <a:gd name="T86" fmla="*/ 1 w 1538"/>
              <a:gd name="T87" fmla="*/ 6 h 998"/>
              <a:gd name="T88" fmla="*/ 2 w 1538"/>
              <a:gd name="T89" fmla="*/ 7 h 998"/>
              <a:gd name="T90" fmla="*/ 3 w 1538"/>
              <a:gd name="T91" fmla="*/ 8 h 998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w 1538"/>
              <a:gd name="T139" fmla="*/ 0 h 998"/>
              <a:gd name="T140" fmla="*/ 1538 w 1538"/>
              <a:gd name="T141" fmla="*/ 998 h 998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T138" t="T139" r="T140" b="T141"/>
            <a:pathLst>
              <a:path w="1538" h="998">
                <a:moveTo>
                  <a:pt x="130" y="509"/>
                </a:moveTo>
                <a:lnTo>
                  <a:pt x="124" y="519"/>
                </a:lnTo>
                <a:lnTo>
                  <a:pt x="124" y="589"/>
                </a:lnTo>
                <a:lnTo>
                  <a:pt x="144" y="595"/>
                </a:lnTo>
                <a:lnTo>
                  <a:pt x="30" y="629"/>
                </a:lnTo>
                <a:lnTo>
                  <a:pt x="30" y="633"/>
                </a:lnTo>
                <a:lnTo>
                  <a:pt x="38" y="639"/>
                </a:lnTo>
                <a:lnTo>
                  <a:pt x="0" y="795"/>
                </a:lnTo>
                <a:lnTo>
                  <a:pt x="16" y="812"/>
                </a:lnTo>
                <a:lnTo>
                  <a:pt x="27" y="818"/>
                </a:lnTo>
                <a:lnTo>
                  <a:pt x="40" y="822"/>
                </a:lnTo>
                <a:lnTo>
                  <a:pt x="49" y="826"/>
                </a:lnTo>
                <a:lnTo>
                  <a:pt x="60" y="827"/>
                </a:lnTo>
                <a:lnTo>
                  <a:pt x="72" y="827"/>
                </a:lnTo>
                <a:lnTo>
                  <a:pt x="83" y="826"/>
                </a:lnTo>
                <a:lnTo>
                  <a:pt x="293" y="658"/>
                </a:lnTo>
                <a:lnTo>
                  <a:pt x="349" y="661"/>
                </a:lnTo>
                <a:lnTo>
                  <a:pt x="349" y="802"/>
                </a:lnTo>
                <a:lnTo>
                  <a:pt x="307" y="998"/>
                </a:lnTo>
                <a:lnTo>
                  <a:pt x="446" y="998"/>
                </a:lnTo>
                <a:lnTo>
                  <a:pt x="450" y="996"/>
                </a:lnTo>
                <a:lnTo>
                  <a:pt x="455" y="996"/>
                </a:lnTo>
                <a:lnTo>
                  <a:pt x="458" y="993"/>
                </a:lnTo>
                <a:lnTo>
                  <a:pt x="459" y="989"/>
                </a:lnTo>
                <a:lnTo>
                  <a:pt x="458" y="984"/>
                </a:lnTo>
                <a:lnTo>
                  <a:pt x="810" y="647"/>
                </a:lnTo>
                <a:lnTo>
                  <a:pt x="852" y="644"/>
                </a:lnTo>
                <a:lnTo>
                  <a:pt x="890" y="639"/>
                </a:lnTo>
                <a:lnTo>
                  <a:pt x="929" y="635"/>
                </a:lnTo>
                <a:lnTo>
                  <a:pt x="966" y="626"/>
                </a:lnTo>
                <a:lnTo>
                  <a:pt x="1006" y="616"/>
                </a:lnTo>
                <a:lnTo>
                  <a:pt x="1029" y="616"/>
                </a:lnTo>
                <a:lnTo>
                  <a:pt x="1053" y="613"/>
                </a:lnTo>
                <a:lnTo>
                  <a:pt x="1076" y="612"/>
                </a:lnTo>
                <a:lnTo>
                  <a:pt x="1099" y="609"/>
                </a:lnTo>
                <a:lnTo>
                  <a:pt x="1099" y="544"/>
                </a:lnTo>
                <a:lnTo>
                  <a:pt x="1327" y="544"/>
                </a:lnTo>
                <a:lnTo>
                  <a:pt x="1356" y="543"/>
                </a:lnTo>
                <a:lnTo>
                  <a:pt x="1379" y="539"/>
                </a:lnTo>
                <a:lnTo>
                  <a:pt x="1409" y="535"/>
                </a:lnTo>
                <a:lnTo>
                  <a:pt x="1439" y="529"/>
                </a:lnTo>
                <a:lnTo>
                  <a:pt x="1464" y="524"/>
                </a:lnTo>
                <a:lnTo>
                  <a:pt x="1489" y="518"/>
                </a:lnTo>
                <a:lnTo>
                  <a:pt x="1504" y="513"/>
                </a:lnTo>
                <a:lnTo>
                  <a:pt x="1516" y="507"/>
                </a:lnTo>
                <a:lnTo>
                  <a:pt x="1538" y="499"/>
                </a:lnTo>
                <a:lnTo>
                  <a:pt x="1518" y="492"/>
                </a:lnTo>
                <a:lnTo>
                  <a:pt x="1507" y="486"/>
                </a:lnTo>
                <a:lnTo>
                  <a:pt x="1492" y="481"/>
                </a:lnTo>
                <a:lnTo>
                  <a:pt x="1478" y="476"/>
                </a:lnTo>
                <a:lnTo>
                  <a:pt x="1462" y="473"/>
                </a:lnTo>
                <a:lnTo>
                  <a:pt x="1441" y="469"/>
                </a:lnTo>
                <a:lnTo>
                  <a:pt x="1413" y="464"/>
                </a:lnTo>
                <a:lnTo>
                  <a:pt x="1379" y="458"/>
                </a:lnTo>
                <a:lnTo>
                  <a:pt x="1356" y="456"/>
                </a:lnTo>
                <a:lnTo>
                  <a:pt x="1327" y="455"/>
                </a:lnTo>
                <a:lnTo>
                  <a:pt x="1099" y="455"/>
                </a:lnTo>
                <a:lnTo>
                  <a:pt x="1099" y="389"/>
                </a:lnTo>
                <a:lnTo>
                  <a:pt x="1076" y="386"/>
                </a:lnTo>
                <a:lnTo>
                  <a:pt x="1053" y="384"/>
                </a:lnTo>
                <a:lnTo>
                  <a:pt x="1029" y="381"/>
                </a:lnTo>
                <a:lnTo>
                  <a:pt x="1006" y="381"/>
                </a:lnTo>
                <a:lnTo>
                  <a:pt x="966" y="373"/>
                </a:lnTo>
                <a:lnTo>
                  <a:pt x="929" y="364"/>
                </a:lnTo>
                <a:lnTo>
                  <a:pt x="890" y="358"/>
                </a:lnTo>
                <a:lnTo>
                  <a:pt x="852" y="353"/>
                </a:lnTo>
                <a:lnTo>
                  <a:pt x="810" y="350"/>
                </a:lnTo>
                <a:lnTo>
                  <a:pt x="458" y="13"/>
                </a:lnTo>
                <a:lnTo>
                  <a:pt x="459" y="9"/>
                </a:lnTo>
                <a:lnTo>
                  <a:pt x="458" y="4"/>
                </a:lnTo>
                <a:lnTo>
                  <a:pt x="455" y="1"/>
                </a:lnTo>
                <a:lnTo>
                  <a:pt x="450" y="1"/>
                </a:lnTo>
                <a:lnTo>
                  <a:pt x="443" y="0"/>
                </a:lnTo>
                <a:lnTo>
                  <a:pt x="307" y="0"/>
                </a:lnTo>
                <a:lnTo>
                  <a:pt x="349" y="195"/>
                </a:lnTo>
                <a:lnTo>
                  <a:pt x="349" y="338"/>
                </a:lnTo>
                <a:lnTo>
                  <a:pt x="293" y="341"/>
                </a:lnTo>
                <a:lnTo>
                  <a:pt x="83" y="172"/>
                </a:lnTo>
                <a:lnTo>
                  <a:pt x="60" y="172"/>
                </a:lnTo>
                <a:lnTo>
                  <a:pt x="49" y="173"/>
                </a:lnTo>
                <a:lnTo>
                  <a:pt x="40" y="175"/>
                </a:lnTo>
                <a:lnTo>
                  <a:pt x="29" y="180"/>
                </a:lnTo>
                <a:lnTo>
                  <a:pt x="18" y="186"/>
                </a:lnTo>
                <a:lnTo>
                  <a:pt x="10" y="192"/>
                </a:lnTo>
                <a:lnTo>
                  <a:pt x="0" y="203"/>
                </a:lnTo>
                <a:lnTo>
                  <a:pt x="38" y="358"/>
                </a:lnTo>
                <a:lnTo>
                  <a:pt x="30" y="364"/>
                </a:lnTo>
                <a:lnTo>
                  <a:pt x="30" y="369"/>
                </a:lnTo>
                <a:lnTo>
                  <a:pt x="144" y="403"/>
                </a:lnTo>
                <a:lnTo>
                  <a:pt x="124" y="409"/>
                </a:lnTo>
                <a:lnTo>
                  <a:pt x="124" y="478"/>
                </a:lnTo>
                <a:lnTo>
                  <a:pt x="130" y="489"/>
                </a:lnTo>
                <a:lnTo>
                  <a:pt x="130" y="509"/>
                </a:lnTo>
                <a:close/>
              </a:path>
            </a:pathLst>
          </a:custGeom>
          <a:solidFill>
            <a:srgbClr val="0000C8">
              <a:alpha val="45000"/>
            </a:srgbClr>
          </a:solidFill>
          <a:ln>
            <a:noFill/>
          </a:ln>
        </p:spPr>
        <p:txBody>
          <a:bodyPr/>
          <a:lstStyle/>
          <a:p>
            <a:endParaRPr lang="tr-TR" dirty="0">
              <a:solidFill>
                <a:srgbClr val="FF0000"/>
              </a:solidFill>
            </a:endParaRPr>
          </a:p>
        </p:txBody>
      </p:sp>
      <p:sp>
        <p:nvSpPr>
          <p:cNvPr id="75793" name="Freeform 9"/>
          <p:cNvSpPr>
            <a:spLocks/>
          </p:cNvSpPr>
          <p:nvPr/>
        </p:nvSpPr>
        <p:spPr bwMode="ltGray">
          <a:xfrm>
            <a:off x="6804248" y="2682876"/>
            <a:ext cx="1220788" cy="792163"/>
          </a:xfrm>
          <a:custGeom>
            <a:avLst/>
            <a:gdLst>
              <a:gd name="T0" fmla="*/ 2 w 1538"/>
              <a:gd name="T1" fmla="*/ 9 h 998"/>
              <a:gd name="T2" fmla="*/ 3 w 1538"/>
              <a:gd name="T3" fmla="*/ 10 h 998"/>
              <a:gd name="T4" fmla="*/ 1 w 1538"/>
              <a:gd name="T5" fmla="*/ 10 h 998"/>
              <a:gd name="T6" fmla="*/ 0 w 1538"/>
              <a:gd name="T7" fmla="*/ 13 h 998"/>
              <a:gd name="T8" fmla="*/ 1 w 1538"/>
              <a:gd name="T9" fmla="*/ 13 h 998"/>
              <a:gd name="T10" fmla="*/ 1 w 1538"/>
              <a:gd name="T11" fmla="*/ 13 h 998"/>
              <a:gd name="T12" fmla="*/ 2 w 1538"/>
              <a:gd name="T13" fmla="*/ 13 h 998"/>
              <a:gd name="T14" fmla="*/ 5 w 1538"/>
              <a:gd name="T15" fmla="*/ 11 h 998"/>
              <a:gd name="T16" fmla="*/ 6 w 1538"/>
              <a:gd name="T17" fmla="*/ 13 h 998"/>
              <a:gd name="T18" fmla="*/ 7 w 1538"/>
              <a:gd name="T19" fmla="*/ 16 h 998"/>
              <a:gd name="T20" fmla="*/ 7 w 1538"/>
              <a:gd name="T21" fmla="*/ 16 h 998"/>
              <a:gd name="T22" fmla="*/ 7 w 1538"/>
              <a:gd name="T23" fmla="*/ 16 h 998"/>
              <a:gd name="T24" fmla="*/ 13 w 1538"/>
              <a:gd name="T25" fmla="*/ 11 h 998"/>
              <a:gd name="T26" fmla="*/ 14 w 1538"/>
              <a:gd name="T27" fmla="*/ 10 h 998"/>
              <a:gd name="T28" fmla="*/ 15 w 1538"/>
              <a:gd name="T29" fmla="*/ 10 h 998"/>
              <a:gd name="T30" fmla="*/ 17 w 1538"/>
              <a:gd name="T31" fmla="*/ 10 h 998"/>
              <a:gd name="T32" fmla="*/ 17 w 1538"/>
              <a:gd name="T33" fmla="*/ 10 h 998"/>
              <a:gd name="T34" fmla="*/ 18 w 1538"/>
              <a:gd name="T35" fmla="*/ 9 h 998"/>
              <a:gd name="T36" fmla="*/ 22 w 1538"/>
              <a:gd name="T37" fmla="*/ 9 h 998"/>
              <a:gd name="T38" fmla="*/ 23 w 1538"/>
              <a:gd name="T39" fmla="*/ 9 h 998"/>
              <a:gd name="T40" fmla="*/ 23 w 1538"/>
              <a:gd name="T41" fmla="*/ 9 h 998"/>
              <a:gd name="T42" fmla="*/ 24 w 1538"/>
              <a:gd name="T43" fmla="*/ 9 h 998"/>
              <a:gd name="T44" fmla="*/ 24 w 1538"/>
              <a:gd name="T45" fmla="*/ 8 h 998"/>
              <a:gd name="T46" fmla="*/ 24 w 1538"/>
              <a:gd name="T47" fmla="*/ 8 h 998"/>
              <a:gd name="T48" fmla="*/ 24 w 1538"/>
              <a:gd name="T49" fmla="*/ 8 h 998"/>
              <a:gd name="T50" fmla="*/ 23 w 1538"/>
              <a:gd name="T51" fmla="*/ 8 h 998"/>
              <a:gd name="T52" fmla="*/ 22 w 1538"/>
              <a:gd name="T53" fmla="*/ 8 h 998"/>
              <a:gd name="T54" fmla="*/ 21 w 1538"/>
              <a:gd name="T55" fmla="*/ 8 h 998"/>
              <a:gd name="T56" fmla="*/ 18 w 1538"/>
              <a:gd name="T57" fmla="*/ 7 h 998"/>
              <a:gd name="T58" fmla="*/ 17 w 1538"/>
              <a:gd name="T59" fmla="*/ 6 h 998"/>
              <a:gd name="T60" fmla="*/ 16 w 1538"/>
              <a:gd name="T61" fmla="*/ 6 h 998"/>
              <a:gd name="T62" fmla="*/ 15 w 1538"/>
              <a:gd name="T63" fmla="*/ 6 h 998"/>
              <a:gd name="T64" fmla="*/ 14 w 1538"/>
              <a:gd name="T65" fmla="*/ 6 h 998"/>
              <a:gd name="T66" fmla="*/ 7 w 1538"/>
              <a:gd name="T67" fmla="*/ 1 h 998"/>
              <a:gd name="T68" fmla="*/ 7 w 1538"/>
              <a:gd name="T69" fmla="*/ 1 h 998"/>
              <a:gd name="T70" fmla="*/ 7 w 1538"/>
              <a:gd name="T71" fmla="*/ 1 h 998"/>
              <a:gd name="T72" fmla="*/ 5 w 1538"/>
              <a:gd name="T73" fmla="*/ 0 h 998"/>
              <a:gd name="T74" fmla="*/ 6 w 1538"/>
              <a:gd name="T75" fmla="*/ 6 h 998"/>
              <a:gd name="T76" fmla="*/ 2 w 1538"/>
              <a:gd name="T77" fmla="*/ 3 h 998"/>
              <a:gd name="T78" fmla="*/ 1 w 1538"/>
              <a:gd name="T79" fmla="*/ 3 h 998"/>
              <a:gd name="T80" fmla="*/ 1 w 1538"/>
              <a:gd name="T81" fmla="*/ 3 h 998"/>
              <a:gd name="T82" fmla="*/ 1 w 1538"/>
              <a:gd name="T83" fmla="*/ 3 h 998"/>
              <a:gd name="T84" fmla="*/ 1 w 1538"/>
              <a:gd name="T85" fmla="*/ 6 h 998"/>
              <a:gd name="T86" fmla="*/ 1 w 1538"/>
              <a:gd name="T87" fmla="*/ 6 h 998"/>
              <a:gd name="T88" fmla="*/ 2 w 1538"/>
              <a:gd name="T89" fmla="*/ 7 h 998"/>
              <a:gd name="T90" fmla="*/ 3 w 1538"/>
              <a:gd name="T91" fmla="*/ 8 h 998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w 1538"/>
              <a:gd name="T139" fmla="*/ 0 h 998"/>
              <a:gd name="T140" fmla="*/ 1538 w 1538"/>
              <a:gd name="T141" fmla="*/ 998 h 998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T138" t="T139" r="T140" b="T141"/>
            <a:pathLst>
              <a:path w="1538" h="998">
                <a:moveTo>
                  <a:pt x="130" y="509"/>
                </a:moveTo>
                <a:lnTo>
                  <a:pt x="124" y="519"/>
                </a:lnTo>
                <a:lnTo>
                  <a:pt x="124" y="589"/>
                </a:lnTo>
                <a:lnTo>
                  <a:pt x="144" y="595"/>
                </a:lnTo>
                <a:lnTo>
                  <a:pt x="30" y="629"/>
                </a:lnTo>
                <a:lnTo>
                  <a:pt x="30" y="633"/>
                </a:lnTo>
                <a:lnTo>
                  <a:pt x="38" y="639"/>
                </a:lnTo>
                <a:lnTo>
                  <a:pt x="0" y="795"/>
                </a:lnTo>
                <a:lnTo>
                  <a:pt x="16" y="812"/>
                </a:lnTo>
                <a:lnTo>
                  <a:pt x="27" y="818"/>
                </a:lnTo>
                <a:lnTo>
                  <a:pt x="40" y="822"/>
                </a:lnTo>
                <a:lnTo>
                  <a:pt x="49" y="826"/>
                </a:lnTo>
                <a:lnTo>
                  <a:pt x="60" y="827"/>
                </a:lnTo>
                <a:lnTo>
                  <a:pt x="72" y="827"/>
                </a:lnTo>
                <a:lnTo>
                  <a:pt x="83" y="826"/>
                </a:lnTo>
                <a:lnTo>
                  <a:pt x="293" y="658"/>
                </a:lnTo>
                <a:lnTo>
                  <a:pt x="349" y="661"/>
                </a:lnTo>
                <a:lnTo>
                  <a:pt x="349" y="802"/>
                </a:lnTo>
                <a:lnTo>
                  <a:pt x="307" y="998"/>
                </a:lnTo>
                <a:lnTo>
                  <a:pt x="446" y="998"/>
                </a:lnTo>
                <a:lnTo>
                  <a:pt x="450" y="996"/>
                </a:lnTo>
                <a:lnTo>
                  <a:pt x="455" y="996"/>
                </a:lnTo>
                <a:lnTo>
                  <a:pt x="458" y="993"/>
                </a:lnTo>
                <a:lnTo>
                  <a:pt x="459" y="989"/>
                </a:lnTo>
                <a:lnTo>
                  <a:pt x="458" y="984"/>
                </a:lnTo>
                <a:lnTo>
                  <a:pt x="810" y="647"/>
                </a:lnTo>
                <a:lnTo>
                  <a:pt x="852" y="644"/>
                </a:lnTo>
                <a:lnTo>
                  <a:pt x="890" y="639"/>
                </a:lnTo>
                <a:lnTo>
                  <a:pt x="929" y="635"/>
                </a:lnTo>
                <a:lnTo>
                  <a:pt x="966" y="626"/>
                </a:lnTo>
                <a:lnTo>
                  <a:pt x="1006" y="616"/>
                </a:lnTo>
                <a:lnTo>
                  <a:pt x="1029" y="616"/>
                </a:lnTo>
                <a:lnTo>
                  <a:pt x="1053" y="613"/>
                </a:lnTo>
                <a:lnTo>
                  <a:pt x="1076" y="612"/>
                </a:lnTo>
                <a:lnTo>
                  <a:pt x="1099" y="609"/>
                </a:lnTo>
                <a:lnTo>
                  <a:pt x="1099" y="544"/>
                </a:lnTo>
                <a:lnTo>
                  <a:pt x="1327" y="544"/>
                </a:lnTo>
                <a:lnTo>
                  <a:pt x="1356" y="543"/>
                </a:lnTo>
                <a:lnTo>
                  <a:pt x="1379" y="539"/>
                </a:lnTo>
                <a:lnTo>
                  <a:pt x="1409" y="535"/>
                </a:lnTo>
                <a:lnTo>
                  <a:pt x="1439" y="529"/>
                </a:lnTo>
                <a:lnTo>
                  <a:pt x="1464" y="524"/>
                </a:lnTo>
                <a:lnTo>
                  <a:pt x="1489" y="518"/>
                </a:lnTo>
                <a:lnTo>
                  <a:pt x="1504" y="513"/>
                </a:lnTo>
                <a:lnTo>
                  <a:pt x="1516" y="507"/>
                </a:lnTo>
                <a:lnTo>
                  <a:pt x="1538" y="499"/>
                </a:lnTo>
                <a:lnTo>
                  <a:pt x="1518" y="492"/>
                </a:lnTo>
                <a:lnTo>
                  <a:pt x="1507" y="486"/>
                </a:lnTo>
                <a:lnTo>
                  <a:pt x="1492" y="481"/>
                </a:lnTo>
                <a:lnTo>
                  <a:pt x="1478" y="476"/>
                </a:lnTo>
                <a:lnTo>
                  <a:pt x="1462" y="473"/>
                </a:lnTo>
                <a:lnTo>
                  <a:pt x="1441" y="469"/>
                </a:lnTo>
                <a:lnTo>
                  <a:pt x="1413" y="464"/>
                </a:lnTo>
                <a:lnTo>
                  <a:pt x="1379" y="458"/>
                </a:lnTo>
                <a:lnTo>
                  <a:pt x="1356" y="456"/>
                </a:lnTo>
                <a:lnTo>
                  <a:pt x="1327" y="455"/>
                </a:lnTo>
                <a:lnTo>
                  <a:pt x="1099" y="455"/>
                </a:lnTo>
                <a:lnTo>
                  <a:pt x="1099" y="389"/>
                </a:lnTo>
                <a:lnTo>
                  <a:pt x="1076" y="386"/>
                </a:lnTo>
                <a:lnTo>
                  <a:pt x="1053" y="384"/>
                </a:lnTo>
                <a:lnTo>
                  <a:pt x="1029" y="381"/>
                </a:lnTo>
                <a:lnTo>
                  <a:pt x="1006" y="381"/>
                </a:lnTo>
                <a:lnTo>
                  <a:pt x="966" y="373"/>
                </a:lnTo>
                <a:lnTo>
                  <a:pt x="929" y="364"/>
                </a:lnTo>
                <a:lnTo>
                  <a:pt x="890" y="358"/>
                </a:lnTo>
                <a:lnTo>
                  <a:pt x="852" y="353"/>
                </a:lnTo>
                <a:lnTo>
                  <a:pt x="810" y="350"/>
                </a:lnTo>
                <a:lnTo>
                  <a:pt x="458" y="13"/>
                </a:lnTo>
                <a:lnTo>
                  <a:pt x="459" y="9"/>
                </a:lnTo>
                <a:lnTo>
                  <a:pt x="458" y="4"/>
                </a:lnTo>
                <a:lnTo>
                  <a:pt x="455" y="1"/>
                </a:lnTo>
                <a:lnTo>
                  <a:pt x="450" y="1"/>
                </a:lnTo>
                <a:lnTo>
                  <a:pt x="443" y="0"/>
                </a:lnTo>
                <a:lnTo>
                  <a:pt x="307" y="0"/>
                </a:lnTo>
                <a:lnTo>
                  <a:pt x="349" y="195"/>
                </a:lnTo>
                <a:lnTo>
                  <a:pt x="349" y="338"/>
                </a:lnTo>
                <a:lnTo>
                  <a:pt x="293" y="341"/>
                </a:lnTo>
                <a:lnTo>
                  <a:pt x="83" y="172"/>
                </a:lnTo>
                <a:lnTo>
                  <a:pt x="60" y="172"/>
                </a:lnTo>
                <a:lnTo>
                  <a:pt x="49" y="173"/>
                </a:lnTo>
                <a:lnTo>
                  <a:pt x="40" y="175"/>
                </a:lnTo>
                <a:lnTo>
                  <a:pt x="29" y="180"/>
                </a:lnTo>
                <a:lnTo>
                  <a:pt x="18" y="186"/>
                </a:lnTo>
                <a:lnTo>
                  <a:pt x="10" y="192"/>
                </a:lnTo>
                <a:lnTo>
                  <a:pt x="0" y="203"/>
                </a:lnTo>
                <a:lnTo>
                  <a:pt x="38" y="358"/>
                </a:lnTo>
                <a:lnTo>
                  <a:pt x="30" y="364"/>
                </a:lnTo>
                <a:lnTo>
                  <a:pt x="30" y="369"/>
                </a:lnTo>
                <a:lnTo>
                  <a:pt x="144" y="403"/>
                </a:lnTo>
                <a:lnTo>
                  <a:pt x="124" y="409"/>
                </a:lnTo>
                <a:lnTo>
                  <a:pt x="124" y="478"/>
                </a:lnTo>
                <a:lnTo>
                  <a:pt x="130" y="489"/>
                </a:lnTo>
                <a:lnTo>
                  <a:pt x="130" y="509"/>
                </a:lnTo>
                <a:close/>
              </a:path>
            </a:pathLst>
          </a:custGeom>
          <a:solidFill>
            <a:srgbClr val="000096"/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tr-TR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1663721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ko-KR" dirty="0">
                <a:ea typeface="굴림" pitchFamily="34" charset="-127"/>
              </a:rPr>
              <a:t>Derinlik Efekti (</a:t>
            </a:r>
            <a:r>
              <a:rPr lang="en-US" altLang="ko-KR" dirty="0">
                <a:ea typeface="굴림" pitchFamily="34" charset="-127"/>
              </a:rPr>
              <a:t>Depth of Field</a:t>
            </a:r>
            <a:r>
              <a:rPr lang="tr-TR" altLang="ko-KR" dirty="0">
                <a:ea typeface="굴림" pitchFamily="34" charset="-127"/>
              </a:rPr>
              <a:t>)</a:t>
            </a:r>
            <a:endParaRPr lang="en-US" altLang="ko-KR" dirty="0">
              <a:ea typeface="굴림" pitchFamily="34" charset="-127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EED06-A45B-49F7-A4E7-E4A0A60926E4}" type="slidenum">
              <a:rPr lang="tr-TR" smtClean="0"/>
              <a:pPr/>
              <a:t>81</a:t>
            </a:fld>
            <a:endParaRPr lang="tr-TR" dirty="0"/>
          </a:p>
        </p:txBody>
      </p:sp>
      <p:sp>
        <p:nvSpPr>
          <p:cNvPr id="537603" name="Rectangle 3"/>
          <p:cNvSpPr>
            <a:spLocks noGrp="1" noChangeArrowheads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pPr>
              <a:defRPr/>
            </a:pPr>
            <a:r>
              <a:rPr lang="tr-TR" altLang="ko-KR" sz="2000" dirty="0"/>
              <a:t>Kamera bir objeye </a:t>
            </a:r>
            <a:br>
              <a:rPr lang="tr-TR" altLang="ko-KR" sz="2000" dirty="0"/>
            </a:br>
            <a:r>
              <a:rPr lang="tr-TR" altLang="ko-KR" sz="2000" dirty="0"/>
              <a:t>odaklandığında, </a:t>
            </a:r>
            <a:br>
              <a:rPr lang="tr-TR" altLang="ko-KR" sz="2000" dirty="0"/>
            </a:br>
            <a:r>
              <a:rPr lang="tr-TR" altLang="ko-KR" sz="2000" dirty="0"/>
              <a:t>daha yakın ve </a:t>
            </a:r>
            <a:br>
              <a:rPr lang="tr-TR" altLang="ko-KR" sz="2000" dirty="0"/>
            </a:br>
            <a:r>
              <a:rPr lang="tr-TR" altLang="ko-KR" sz="2000" dirty="0"/>
              <a:t>daha uzak objeler </a:t>
            </a:r>
            <a:br>
              <a:rPr lang="tr-TR" altLang="ko-KR" sz="2000" dirty="0"/>
            </a:br>
            <a:r>
              <a:rPr lang="tr-TR" altLang="ko-KR" sz="2000" dirty="0"/>
              <a:t>bulanıklaşırlar.</a:t>
            </a:r>
            <a:endParaRPr lang="en-US" altLang="ko-KR" sz="2000" dirty="0">
              <a:ea typeface="굴림" charset="-127"/>
            </a:endParaRPr>
          </a:p>
          <a:p>
            <a:pPr>
              <a:defRPr/>
            </a:pPr>
            <a:endParaRPr lang="en-US" altLang="ko-KR" sz="2000" dirty="0">
              <a:ea typeface="굴림" charset="-127"/>
            </a:endParaRPr>
          </a:p>
          <a:p>
            <a:pPr>
              <a:defRPr/>
            </a:pPr>
            <a:endParaRPr lang="en-US" altLang="ko-KR" sz="2000" dirty="0">
              <a:ea typeface="굴림" charset="-127"/>
            </a:endParaRPr>
          </a:p>
          <a:p>
            <a:pPr>
              <a:defRPr/>
            </a:pPr>
            <a:endParaRPr lang="tr-TR" altLang="ko-KR" sz="2000" dirty="0">
              <a:ea typeface="굴림" charset="-127"/>
            </a:endParaRPr>
          </a:p>
          <a:p>
            <a:pPr>
              <a:defRPr/>
            </a:pPr>
            <a:endParaRPr lang="tr-TR" altLang="ko-KR" sz="2000" dirty="0">
              <a:ea typeface="굴림" charset="-127"/>
            </a:endParaRPr>
          </a:p>
          <a:p>
            <a:pPr>
              <a:defRPr/>
            </a:pPr>
            <a:endParaRPr lang="tr-TR" altLang="ko-KR" sz="2000" dirty="0">
              <a:ea typeface="굴림" charset="-127"/>
            </a:endParaRPr>
          </a:p>
          <a:p>
            <a:pPr>
              <a:defRPr/>
            </a:pPr>
            <a:endParaRPr lang="tr-TR" altLang="ko-KR" sz="2000" dirty="0">
              <a:ea typeface="굴림" charset="-127"/>
            </a:endParaRPr>
          </a:p>
          <a:p>
            <a:pPr>
              <a:defRPr/>
            </a:pPr>
            <a:endParaRPr lang="en-US" altLang="ko-KR" sz="2000" dirty="0">
              <a:ea typeface="굴림" charset="-127"/>
            </a:endParaRPr>
          </a:p>
          <a:p>
            <a:pPr>
              <a:defRPr/>
            </a:pPr>
            <a:r>
              <a:rPr lang="tr-TR" altLang="ko-KR" sz="2000" dirty="0"/>
              <a:t>A</a:t>
            </a:r>
            <a:r>
              <a:rPr lang="en-US" altLang="ko-KR" sz="2000" dirty="0">
                <a:ea typeface="굴림" charset="-127"/>
              </a:rPr>
              <a:t>ccumulation buffer</a:t>
            </a:r>
            <a:br>
              <a:rPr lang="tr-TR" altLang="ko-KR" sz="2000" dirty="0"/>
            </a:br>
            <a:r>
              <a:rPr lang="tr-TR" altLang="ko-KR" sz="2000" dirty="0"/>
              <a:t>bu efekti yapmak</a:t>
            </a:r>
            <a:br>
              <a:rPr lang="tr-TR" altLang="ko-KR" sz="2000" dirty="0"/>
            </a:br>
            <a:r>
              <a:rPr lang="tr-TR" altLang="ko-KR" sz="2000" dirty="0"/>
              <a:t>için kullanılabilir.</a:t>
            </a:r>
            <a:endParaRPr lang="en-US" altLang="ko-KR" sz="2000" dirty="0">
              <a:ea typeface="굴림" charset="-127"/>
            </a:endParaRPr>
          </a:p>
        </p:txBody>
      </p:sp>
      <p:pic>
        <p:nvPicPr>
          <p:cNvPr id="76804" name="Picture 4" descr="dof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4783" y="1268760"/>
            <a:ext cx="5893721" cy="28871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805" name="Oval 5"/>
          <p:cNvSpPr>
            <a:spLocks noChangeArrowheads="1"/>
          </p:cNvSpPr>
          <p:nvPr/>
        </p:nvSpPr>
        <p:spPr bwMode="auto">
          <a:xfrm>
            <a:off x="5257800" y="50292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tr-TR" altLang="tr-TR" dirty="0">
              <a:solidFill>
                <a:srgbClr val="FF0000"/>
              </a:solidFill>
            </a:endParaRPr>
          </a:p>
        </p:txBody>
      </p:sp>
      <p:sp>
        <p:nvSpPr>
          <p:cNvPr id="76806" name="Oval 6"/>
          <p:cNvSpPr>
            <a:spLocks noChangeArrowheads="1"/>
          </p:cNvSpPr>
          <p:nvPr/>
        </p:nvSpPr>
        <p:spPr bwMode="auto">
          <a:xfrm>
            <a:off x="5257800" y="54102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tr-TR" altLang="tr-TR" dirty="0">
              <a:solidFill>
                <a:srgbClr val="FF0000"/>
              </a:solidFill>
            </a:endParaRPr>
          </a:p>
        </p:txBody>
      </p:sp>
      <p:sp>
        <p:nvSpPr>
          <p:cNvPr id="76807" name="Line 7"/>
          <p:cNvSpPr>
            <a:spLocks noChangeShapeType="1"/>
          </p:cNvSpPr>
          <p:nvPr/>
        </p:nvSpPr>
        <p:spPr bwMode="auto">
          <a:xfrm>
            <a:off x="5334000" y="5105400"/>
            <a:ext cx="28956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r-TR" dirty="0"/>
          </a:p>
        </p:txBody>
      </p:sp>
      <p:sp>
        <p:nvSpPr>
          <p:cNvPr id="76808" name="Line 8"/>
          <p:cNvSpPr>
            <a:spLocks noChangeShapeType="1"/>
          </p:cNvSpPr>
          <p:nvPr/>
        </p:nvSpPr>
        <p:spPr bwMode="auto">
          <a:xfrm>
            <a:off x="5334000" y="5486400"/>
            <a:ext cx="2895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r-TR" dirty="0"/>
          </a:p>
        </p:txBody>
      </p:sp>
      <p:sp>
        <p:nvSpPr>
          <p:cNvPr id="76809" name="Oval 9"/>
          <p:cNvSpPr>
            <a:spLocks noChangeArrowheads="1"/>
          </p:cNvSpPr>
          <p:nvPr/>
        </p:nvSpPr>
        <p:spPr bwMode="auto">
          <a:xfrm>
            <a:off x="5257800" y="57912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tr-TR" altLang="tr-TR" dirty="0">
              <a:solidFill>
                <a:srgbClr val="FF0000"/>
              </a:solidFill>
            </a:endParaRPr>
          </a:p>
        </p:txBody>
      </p:sp>
      <p:sp>
        <p:nvSpPr>
          <p:cNvPr id="76810" name="Line 10"/>
          <p:cNvSpPr>
            <a:spLocks noChangeShapeType="1"/>
          </p:cNvSpPr>
          <p:nvPr/>
        </p:nvSpPr>
        <p:spPr bwMode="auto">
          <a:xfrm flipV="1">
            <a:off x="5334000" y="5181600"/>
            <a:ext cx="28956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r-TR" dirty="0"/>
          </a:p>
        </p:txBody>
      </p:sp>
      <p:sp>
        <p:nvSpPr>
          <p:cNvPr id="76811" name="Oval 11"/>
          <p:cNvSpPr>
            <a:spLocks noChangeArrowheads="1"/>
          </p:cNvSpPr>
          <p:nvPr/>
        </p:nvSpPr>
        <p:spPr bwMode="auto">
          <a:xfrm>
            <a:off x="6553200" y="5105400"/>
            <a:ext cx="762000" cy="762000"/>
          </a:xfrm>
          <a:prstGeom prst="ellipse">
            <a:avLst/>
          </a:prstGeom>
          <a:noFill/>
          <a:ln w="9525">
            <a:solidFill>
              <a:srgbClr val="FF99FF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tr-TR" altLang="tr-TR" dirty="0"/>
          </a:p>
        </p:txBody>
      </p:sp>
      <p:sp>
        <p:nvSpPr>
          <p:cNvPr id="76812" name="Text Box 12"/>
          <p:cNvSpPr txBox="1">
            <a:spLocks noChangeArrowheads="1"/>
          </p:cNvSpPr>
          <p:nvPr/>
        </p:nvSpPr>
        <p:spPr bwMode="auto">
          <a:xfrm>
            <a:off x="4124678" y="4868863"/>
            <a:ext cx="120417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eaLnBrk="1" latinLnBrk="1" hangingPunct="1"/>
            <a:r>
              <a:rPr kumimoji="1" lang="tr-TR" altLang="ko-KR" sz="1800" dirty="0">
                <a:solidFill>
                  <a:srgbClr val="FF0000"/>
                </a:solidFill>
                <a:ea typeface="굴림" pitchFamily="34" charset="-127"/>
              </a:rPr>
              <a:t>Kamera</a:t>
            </a:r>
            <a:r>
              <a:rPr kumimoji="1" lang="en-US" altLang="ko-KR" sz="1800" dirty="0">
                <a:solidFill>
                  <a:srgbClr val="FF0000"/>
                </a:solidFill>
                <a:ea typeface="굴림" pitchFamily="34" charset="-127"/>
              </a:rPr>
              <a:t> #1</a:t>
            </a:r>
          </a:p>
        </p:txBody>
      </p:sp>
      <p:sp>
        <p:nvSpPr>
          <p:cNvPr id="76813" name="Text Box 13"/>
          <p:cNvSpPr txBox="1">
            <a:spLocks noChangeArrowheads="1"/>
          </p:cNvSpPr>
          <p:nvPr/>
        </p:nvSpPr>
        <p:spPr bwMode="auto">
          <a:xfrm>
            <a:off x="4114800" y="5300663"/>
            <a:ext cx="120417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eaLnBrk="1" latinLnBrk="1" hangingPunct="1"/>
            <a:r>
              <a:rPr kumimoji="1" lang="tr-TR" altLang="ko-KR" sz="1800" dirty="0">
                <a:solidFill>
                  <a:srgbClr val="FF0000"/>
                </a:solidFill>
                <a:ea typeface="굴림" pitchFamily="34" charset="-127"/>
              </a:rPr>
              <a:t>Kamera</a:t>
            </a:r>
            <a:r>
              <a:rPr kumimoji="1" lang="en-US" altLang="ko-KR" sz="1800" dirty="0">
                <a:solidFill>
                  <a:srgbClr val="FF0000"/>
                </a:solidFill>
                <a:ea typeface="굴림" pitchFamily="34" charset="-127"/>
              </a:rPr>
              <a:t> #2</a:t>
            </a:r>
          </a:p>
        </p:txBody>
      </p:sp>
      <p:sp>
        <p:nvSpPr>
          <p:cNvPr id="76814" name="Text Box 14"/>
          <p:cNvSpPr txBox="1">
            <a:spLocks noChangeArrowheads="1"/>
          </p:cNvSpPr>
          <p:nvPr/>
        </p:nvSpPr>
        <p:spPr bwMode="auto">
          <a:xfrm>
            <a:off x="4114800" y="5661026"/>
            <a:ext cx="120417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eaLnBrk="1" latinLnBrk="1" hangingPunct="1"/>
            <a:r>
              <a:rPr kumimoji="1" lang="tr-TR" altLang="ko-KR" sz="1800" dirty="0">
                <a:solidFill>
                  <a:srgbClr val="FF0000"/>
                </a:solidFill>
                <a:ea typeface="굴림" pitchFamily="34" charset="-127"/>
              </a:rPr>
              <a:t>Kamera</a:t>
            </a:r>
            <a:r>
              <a:rPr kumimoji="1" lang="en-US" altLang="ko-KR" sz="1800" dirty="0">
                <a:solidFill>
                  <a:srgbClr val="FF0000"/>
                </a:solidFill>
                <a:ea typeface="굴림" pitchFamily="34" charset="-127"/>
              </a:rPr>
              <a:t> #3</a:t>
            </a:r>
          </a:p>
        </p:txBody>
      </p:sp>
      <p:sp>
        <p:nvSpPr>
          <p:cNvPr id="76815" name="Text Box 15"/>
          <p:cNvSpPr txBox="1">
            <a:spLocks noChangeArrowheads="1"/>
          </p:cNvSpPr>
          <p:nvPr/>
        </p:nvSpPr>
        <p:spPr bwMode="auto">
          <a:xfrm>
            <a:off x="5940152" y="4564063"/>
            <a:ext cx="215636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eaLnBrk="1" latinLnBrk="1" hangingPunct="1"/>
            <a:r>
              <a:rPr kumimoji="1" lang="tr-TR" altLang="ko-KR" dirty="0">
                <a:ea typeface="굴림" pitchFamily="34" charset="-127"/>
              </a:rPr>
              <a:t>Odaklanılan yer</a:t>
            </a:r>
            <a:endParaRPr kumimoji="1" lang="en-US" altLang="ko-KR" dirty="0">
              <a:ea typeface="굴림" pitchFamily="34" charset="-127"/>
            </a:endParaRPr>
          </a:p>
        </p:txBody>
      </p:sp>
      <p:sp>
        <p:nvSpPr>
          <p:cNvPr id="76816" name="Text Box 16"/>
          <p:cNvSpPr txBox="1">
            <a:spLocks noChangeArrowheads="1"/>
          </p:cNvSpPr>
          <p:nvPr/>
        </p:nvSpPr>
        <p:spPr bwMode="auto">
          <a:xfrm>
            <a:off x="5755923" y="6086476"/>
            <a:ext cx="131856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eaLnBrk="1" latinLnBrk="1" hangingPunct="1"/>
            <a:r>
              <a:rPr kumimoji="1" lang="tr-TR" altLang="ko-KR" b="1" dirty="0">
                <a:solidFill>
                  <a:srgbClr val="0070C0"/>
                </a:solidFill>
                <a:ea typeface="굴림" pitchFamily="34" charset="-127"/>
              </a:rPr>
              <a:t>Toplanır</a:t>
            </a:r>
            <a:endParaRPr kumimoji="1" lang="en-US" altLang="ko-KR" b="1" dirty="0">
              <a:solidFill>
                <a:srgbClr val="0070C0"/>
              </a:solidFill>
              <a:ea typeface="굴림" pitchFamily="34" charset="-127"/>
            </a:endParaRPr>
          </a:p>
        </p:txBody>
      </p:sp>
      <p:sp>
        <p:nvSpPr>
          <p:cNvPr id="76817" name="Line 17"/>
          <p:cNvSpPr>
            <a:spLocks noChangeShapeType="1"/>
          </p:cNvSpPr>
          <p:nvPr/>
        </p:nvSpPr>
        <p:spPr bwMode="auto">
          <a:xfrm>
            <a:off x="5335412" y="5084763"/>
            <a:ext cx="28222" cy="12239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r-TR" dirty="0">
              <a:solidFill>
                <a:srgbClr val="FF0000"/>
              </a:solidFill>
            </a:endParaRPr>
          </a:p>
        </p:txBody>
      </p:sp>
      <p:sp>
        <p:nvSpPr>
          <p:cNvPr id="76818" name="Line 18"/>
          <p:cNvSpPr>
            <a:spLocks noChangeShapeType="1"/>
          </p:cNvSpPr>
          <p:nvPr/>
        </p:nvSpPr>
        <p:spPr bwMode="auto">
          <a:xfrm>
            <a:off x="5363634" y="6308725"/>
            <a:ext cx="431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r-TR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4065879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ko-KR" dirty="0">
                <a:ea typeface="굴림" pitchFamily="34" charset="-127"/>
              </a:rPr>
              <a:t>Derinlik Efekti</a:t>
            </a:r>
            <a:endParaRPr lang="en-US" altLang="ko-KR" dirty="0">
              <a:ea typeface="굴림" pitchFamily="34" charset="-127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EED06-A45B-49F7-A4E7-E4A0A60926E4}" type="slidenum">
              <a:rPr lang="tr-TR" smtClean="0"/>
              <a:pPr/>
              <a:t>82</a:t>
            </a:fld>
            <a:endParaRPr lang="tr-TR" dirty="0"/>
          </a:p>
        </p:txBody>
      </p:sp>
      <p:pic>
        <p:nvPicPr>
          <p:cNvPr id="77827" name="Picture 5" descr="OLS Blue Befo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67" y="1600200"/>
            <a:ext cx="6564489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28" name="Picture 8" descr="AfterDOF"/>
          <p:cNvPicPr>
            <a:picLocks noChangeAspect="1" noChangeArrowheads="1"/>
          </p:cNvPicPr>
          <p:nvPr/>
        </p:nvPicPr>
        <p:blipFill>
          <a:blip r:embed="rId3">
            <a:lum bright="2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7467" y="3429001"/>
            <a:ext cx="4222044" cy="333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29" name="Picture 9" descr="BeforeDOF"/>
          <p:cNvPicPr>
            <a:picLocks noChangeAspect="1" noChangeArrowheads="1"/>
          </p:cNvPicPr>
          <p:nvPr/>
        </p:nvPicPr>
        <p:blipFill>
          <a:blip r:embed="rId4">
            <a:lum bright="2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7467" y="76201"/>
            <a:ext cx="4222044" cy="333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4064790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tr-TR" altLang="ko-KR" sz="4100" dirty="0">
                <a:ea typeface="굴림" pitchFamily="34" charset="-127"/>
              </a:rPr>
              <a:t>Örnekleme ve</a:t>
            </a:r>
            <a:r>
              <a:rPr lang="en-US" altLang="ko-KR" sz="4100" dirty="0">
                <a:ea typeface="굴림" pitchFamily="34" charset="-127"/>
              </a:rPr>
              <a:t> Aliasing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EED06-A45B-49F7-A4E7-E4A0A60926E4}" type="slidenum">
              <a:rPr lang="tr-TR" smtClean="0"/>
              <a:pPr/>
              <a:t>83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600953992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ea typeface="굴림" pitchFamily="34" charset="-127"/>
              </a:rPr>
              <a:t>Nyquist </a:t>
            </a:r>
            <a:r>
              <a:rPr lang="tr-TR" altLang="ko-KR" dirty="0">
                <a:ea typeface="굴림" pitchFamily="34" charset="-127"/>
              </a:rPr>
              <a:t>Örnekleme Teoremi</a:t>
            </a:r>
            <a:endParaRPr lang="en-US" altLang="ko-KR" dirty="0">
              <a:ea typeface="굴림" pitchFamily="34" charset="-127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EED06-A45B-49F7-A4E7-E4A0A60926E4}" type="slidenum">
              <a:rPr lang="tr-TR" smtClean="0"/>
              <a:pPr/>
              <a:t>84</a:t>
            </a:fld>
            <a:endParaRPr lang="tr-TR" dirty="0"/>
          </a:p>
        </p:txBody>
      </p:sp>
      <p:sp>
        <p:nvSpPr>
          <p:cNvPr id="539651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457200" y="1219200"/>
            <a:ext cx="5486395" cy="493776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tr-TR" altLang="ko-KR" sz="2300" dirty="0">
                <a:ea typeface="굴림" charset="-127"/>
              </a:rPr>
              <a:t>Sürekli (</a:t>
            </a:r>
            <a:r>
              <a:rPr lang="en-US" altLang="ko-KR" sz="2300" dirty="0">
                <a:ea typeface="굴림" charset="-127"/>
              </a:rPr>
              <a:t>continuous</a:t>
            </a:r>
            <a:r>
              <a:rPr lang="tr-TR" altLang="ko-KR" sz="2300" dirty="0">
                <a:ea typeface="굴림" charset="-127"/>
              </a:rPr>
              <a:t>) bir fonksiyondan alınan ideal örnekler, orijinal fonksiyonun tüm bilgisini taşırlar. Bunu </a:t>
            </a:r>
            <a:r>
              <a:rPr lang="tr-TR" altLang="ko-KR" sz="2300" u="sng" dirty="0">
                <a:solidFill>
                  <a:srgbClr val="FF0000"/>
                </a:solidFill>
                <a:ea typeface="굴림" charset="-127"/>
              </a:rPr>
              <a:t>ancak ve ancak</a:t>
            </a:r>
            <a:r>
              <a:rPr lang="en-US" altLang="ko-KR" sz="2300" dirty="0">
                <a:ea typeface="굴림" charset="-127"/>
              </a:rPr>
              <a:t> </a:t>
            </a:r>
            <a:r>
              <a:rPr lang="tr-TR" altLang="ko-KR" sz="2300" dirty="0">
                <a:ea typeface="굴림" charset="-127"/>
              </a:rPr>
              <a:t>sürekli fonksiyonu</a:t>
            </a:r>
            <a:r>
              <a:rPr lang="en-US" altLang="ko-KR" sz="2300" dirty="0">
                <a:ea typeface="굴림" charset="-127"/>
              </a:rPr>
              <a:t> </a:t>
            </a:r>
            <a:r>
              <a:rPr lang="tr-TR" altLang="ko-KR" sz="2300" u="sng" dirty="0">
                <a:solidFill>
                  <a:srgbClr val="FF0000"/>
                </a:solidFill>
                <a:ea typeface="굴림" charset="-127"/>
              </a:rPr>
              <a:t>fonksiyondaki en yüksek frekansın iki katı sıklıkla</a:t>
            </a:r>
            <a:r>
              <a:rPr lang="tr-TR" altLang="ko-KR" sz="2300" dirty="0">
                <a:ea typeface="굴림" charset="-127"/>
              </a:rPr>
              <a:t> örneklerseniz elde edebilirsiniz.</a:t>
            </a:r>
            <a:endParaRPr lang="en-US" altLang="ko-KR" sz="2300" dirty="0">
              <a:solidFill>
                <a:srgbClr val="FF0000"/>
              </a:solidFill>
              <a:ea typeface="굴림" charset="-127"/>
            </a:endParaRPr>
          </a:p>
          <a:p>
            <a:pPr>
              <a:defRPr/>
            </a:pPr>
            <a:endParaRPr lang="tr-TR" altLang="ko-KR" sz="2300" dirty="0">
              <a:ea typeface="굴림" charset="-127"/>
            </a:endParaRPr>
          </a:p>
          <a:p>
            <a:pPr>
              <a:defRPr/>
            </a:pPr>
            <a:r>
              <a:rPr lang="tr-TR" altLang="ko-KR" sz="2300" dirty="0">
                <a:ea typeface="굴림" charset="-127"/>
              </a:rPr>
              <a:t>Bir sürekli f(x) fonksiyonunu, onun örnekleri olan </a:t>
            </a:r>
            <a:r>
              <a:rPr lang="en-US" altLang="ko-KR" sz="2300" dirty="0">
                <a:ea typeface="굴림" charset="-127"/>
              </a:rPr>
              <a:t>{</a:t>
            </a:r>
            <a:r>
              <a:rPr lang="en-US" altLang="ko-KR" sz="2300" i="0" dirty="0">
                <a:ea typeface="굴림" charset="-127"/>
              </a:rPr>
              <a:t>f</a:t>
            </a:r>
            <a:r>
              <a:rPr lang="en-US" altLang="ko-KR" sz="2300" i="0" baseline="-25000" dirty="0">
                <a:ea typeface="굴림" charset="-127"/>
              </a:rPr>
              <a:t>i</a:t>
            </a:r>
            <a:r>
              <a:rPr lang="en-US" altLang="ko-KR" sz="2300" dirty="0">
                <a:ea typeface="굴림" charset="-127"/>
              </a:rPr>
              <a:t>} </a:t>
            </a:r>
            <a:r>
              <a:rPr lang="tr-TR" altLang="ko-KR" sz="2300" dirty="0">
                <a:ea typeface="굴림" charset="-127"/>
              </a:rPr>
              <a:t>aracılığıyla yeniden oluşturmak istersek, formülümüz:</a:t>
            </a:r>
            <a:endParaRPr lang="en-US" altLang="ko-KR" sz="2000" dirty="0">
              <a:ea typeface="굴림" charset="-127"/>
            </a:endParaRPr>
          </a:p>
        </p:txBody>
      </p:sp>
      <p:graphicFrame>
        <p:nvGraphicFramePr>
          <p:cNvPr id="79876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3405316"/>
              </p:ext>
            </p:extLst>
          </p:nvPr>
        </p:nvGraphicFramePr>
        <p:xfrm>
          <a:off x="5582096" y="4918918"/>
          <a:ext cx="3454400" cy="1822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127859" imgH="579096" progId="Equation.3">
                  <p:embed/>
                </p:oleObj>
              </mc:Choice>
              <mc:Fallback>
                <p:oleObj name="Equation" r:id="rId2" imgW="1127859" imgH="579096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lum bright="-100000" contrast="-10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black">
                      <a:xfrm>
                        <a:off x="5582096" y="4918918"/>
                        <a:ext cx="3454400" cy="1822450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9877" name="Picture 5" descr="an09f4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1900" y="1574800"/>
            <a:ext cx="2652889" cy="269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878" name="Line 6"/>
          <p:cNvSpPr>
            <a:spLocks noChangeShapeType="1"/>
          </p:cNvSpPr>
          <p:nvPr/>
        </p:nvSpPr>
        <p:spPr bwMode="auto">
          <a:xfrm flipV="1">
            <a:off x="6654800" y="1384300"/>
            <a:ext cx="0" cy="3505200"/>
          </a:xfrm>
          <a:prstGeom prst="line">
            <a:avLst/>
          </a:prstGeom>
          <a:noFill/>
          <a:ln w="9525">
            <a:solidFill>
              <a:srgbClr val="FF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r-TR" dirty="0"/>
          </a:p>
        </p:txBody>
      </p:sp>
      <p:sp>
        <p:nvSpPr>
          <p:cNvPr id="79879" name="Line 7"/>
          <p:cNvSpPr>
            <a:spLocks noChangeShapeType="1"/>
          </p:cNvSpPr>
          <p:nvPr/>
        </p:nvSpPr>
        <p:spPr bwMode="auto">
          <a:xfrm flipV="1">
            <a:off x="7023100" y="1371600"/>
            <a:ext cx="0" cy="3505200"/>
          </a:xfrm>
          <a:prstGeom prst="line">
            <a:avLst/>
          </a:prstGeom>
          <a:noFill/>
          <a:ln w="9525">
            <a:solidFill>
              <a:srgbClr val="FF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r-TR" dirty="0"/>
          </a:p>
        </p:txBody>
      </p:sp>
      <p:sp>
        <p:nvSpPr>
          <p:cNvPr id="79880" name="Line 8"/>
          <p:cNvSpPr>
            <a:spLocks noChangeShapeType="1"/>
          </p:cNvSpPr>
          <p:nvPr/>
        </p:nvSpPr>
        <p:spPr bwMode="auto">
          <a:xfrm flipV="1">
            <a:off x="7391400" y="1384300"/>
            <a:ext cx="0" cy="3505200"/>
          </a:xfrm>
          <a:prstGeom prst="line">
            <a:avLst/>
          </a:prstGeom>
          <a:noFill/>
          <a:ln w="9525">
            <a:solidFill>
              <a:srgbClr val="FF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r-TR" dirty="0"/>
          </a:p>
        </p:txBody>
      </p:sp>
      <p:sp>
        <p:nvSpPr>
          <p:cNvPr id="79881" name="Text Box 9"/>
          <p:cNvSpPr txBox="1">
            <a:spLocks noChangeArrowheads="1"/>
          </p:cNvSpPr>
          <p:nvPr/>
        </p:nvSpPr>
        <p:spPr bwMode="auto">
          <a:xfrm>
            <a:off x="6722534" y="4327526"/>
            <a:ext cx="179889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eaLnBrk="1" latinLnBrk="1" hangingPunct="1"/>
            <a:r>
              <a:rPr kumimoji="1" lang="tr-TR" altLang="tr-TR" sz="2000" dirty="0">
                <a:ea typeface="굴림" pitchFamily="34" charset="-127"/>
              </a:rPr>
              <a:t>Sinusoid deseni</a:t>
            </a:r>
            <a:endParaRPr kumimoji="1" lang="en-US" altLang="tr-TR" sz="2000" dirty="0">
              <a:ea typeface="굴림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139159002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tr-TR" dirty="0"/>
              <a:t>Örnekleme ve Görüntü</a:t>
            </a:r>
            <a:endParaRPr lang="en-US" altLang="tr-TR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EED06-A45B-49F7-A4E7-E4A0A60926E4}" type="slidenum">
              <a:rPr lang="tr-TR" smtClean="0"/>
              <a:pPr/>
              <a:t>85</a:t>
            </a:fld>
            <a:endParaRPr lang="tr-TR" dirty="0"/>
          </a:p>
        </p:txBody>
      </p:sp>
      <p:sp>
        <p:nvSpPr>
          <p:cNvPr id="541699" name="Rectangle 3"/>
          <p:cNvSpPr>
            <a:spLocks noGrp="1" noChangeArrowheads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tr-TR" sz="2400" dirty="0"/>
              <a:t>Hedefimiz sürekli sinyale sahip her türlü görüntüden, kesikli (</a:t>
            </a:r>
            <a:r>
              <a:rPr lang="en-US" sz="2400" dirty="0"/>
              <a:t>discrete</a:t>
            </a:r>
            <a:r>
              <a:rPr lang="tr-TR" sz="2400" dirty="0"/>
              <a:t>)</a:t>
            </a:r>
            <a:r>
              <a:rPr lang="en-US" sz="2400" dirty="0"/>
              <a:t> </a:t>
            </a:r>
            <a:r>
              <a:rPr lang="tr-TR" sz="2400" dirty="0"/>
              <a:t>örnek seti elde etmektir.</a:t>
            </a:r>
          </a:p>
          <a:p>
            <a:pPr lvl="1">
              <a:defRPr/>
            </a:pPr>
            <a:r>
              <a:rPr lang="tr-TR" sz="2100" dirty="0"/>
              <a:t>Gerçi dijital görüntüler zaten kesikli sinyaldir.</a:t>
            </a:r>
          </a:p>
          <a:p>
            <a:pPr lvl="1">
              <a:defRPr/>
            </a:pPr>
            <a:r>
              <a:rPr lang="tr-TR" sz="2100" dirty="0"/>
              <a:t>Video veya filmden görüntüler süreklidir.</a:t>
            </a:r>
          </a:p>
          <a:p>
            <a:pPr>
              <a:defRPr/>
            </a:pPr>
            <a:endParaRPr lang="en-US" sz="2400" dirty="0"/>
          </a:p>
          <a:p>
            <a:pPr>
              <a:defRPr/>
            </a:pPr>
            <a:r>
              <a:rPr lang="tr-TR" sz="2400" dirty="0"/>
              <a:t>Grafik sistemlerinin ekran donanımı</a:t>
            </a:r>
            <a:r>
              <a:rPr lang="en-US" sz="2400" dirty="0"/>
              <a:t> </a:t>
            </a:r>
            <a:r>
              <a:rPr lang="tr-TR" sz="2400" dirty="0"/>
              <a:t>bu örnekleri tekrar sürekli sinyale çevirebilir (</a:t>
            </a:r>
            <a:r>
              <a:rPr lang="en-US" sz="2400" i="0" dirty="0">
                <a:solidFill>
                  <a:schemeClr val="tx2"/>
                </a:solidFill>
              </a:rPr>
              <a:t>reconstruction</a:t>
            </a:r>
            <a:r>
              <a:rPr lang="tr-TR" sz="2400" i="0" dirty="0">
                <a:solidFill>
                  <a:schemeClr val="tx2"/>
                </a:solidFill>
              </a:rPr>
              <a:t>).</a:t>
            </a:r>
          </a:p>
          <a:p>
            <a:pPr lvl="1">
              <a:defRPr/>
            </a:pPr>
            <a:r>
              <a:rPr lang="tr-TR" sz="2100" dirty="0"/>
              <a:t>LCD/LED değillerse.</a:t>
            </a:r>
            <a:endParaRPr lang="en-US" sz="2100" dirty="0"/>
          </a:p>
        </p:txBody>
      </p:sp>
    </p:spTree>
    <p:extLst>
      <p:ext uri="{BB962C8B-B14F-4D97-AF65-F5344CB8AC3E}">
        <p14:creationId xmlns:p14="http://schemas.microsoft.com/office/powerpoint/2010/main" val="2303057093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tr-TR" dirty="0"/>
              <a:t>Orijinal Görüntü</a:t>
            </a:r>
            <a:endParaRPr lang="en-US" altLang="tr-TR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EED06-A45B-49F7-A4E7-E4A0A60926E4}" type="slidenum">
              <a:rPr lang="tr-TR" smtClean="0"/>
              <a:pPr/>
              <a:t>86</a:t>
            </a:fld>
            <a:endParaRPr lang="tr-TR" dirty="0"/>
          </a:p>
        </p:txBody>
      </p:sp>
      <p:sp>
        <p:nvSpPr>
          <p:cNvPr id="540675" name="Rectangle 3"/>
          <p:cNvSpPr>
            <a:spLocks noGrp="1" noChangeArrowheads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tr-TR" sz="2400" dirty="0"/>
              <a:t>Görüntü dediğimiz şey,</a:t>
            </a:r>
            <a:r>
              <a:rPr lang="en-US" sz="2400" dirty="0"/>
              <a:t> </a:t>
            </a:r>
            <a:r>
              <a:rPr lang="tr-TR" sz="2400" dirty="0"/>
              <a:t>her (x, y) noktasındaki ışık şiddetinin </a:t>
            </a:r>
            <a:r>
              <a:rPr lang="en-US" sz="2400" dirty="0"/>
              <a:t>2</a:t>
            </a:r>
            <a:r>
              <a:rPr lang="tr-TR" sz="2400" dirty="0"/>
              <a:t> boyutlu</a:t>
            </a:r>
            <a:r>
              <a:rPr lang="en-US" sz="2400" dirty="0"/>
              <a:t> </a:t>
            </a:r>
            <a:r>
              <a:rPr lang="tr-TR" sz="2400" dirty="0"/>
              <a:t>bir</a:t>
            </a:r>
            <a:r>
              <a:rPr lang="en-US" sz="2400" dirty="0"/>
              <a:t> </a:t>
            </a:r>
            <a:r>
              <a:rPr lang="en-US" sz="2400" dirty="0">
                <a:latin typeface="Tahoma" pitchFamily="34" charset="0"/>
              </a:rPr>
              <a:t>I</a:t>
            </a:r>
            <a:r>
              <a:rPr lang="en-US" sz="2400" dirty="0"/>
              <a:t>(x, y) </a:t>
            </a:r>
            <a:r>
              <a:rPr lang="tr-TR" sz="2400" dirty="0"/>
              <a:t>fonksiyonudur.</a:t>
            </a:r>
            <a:endParaRPr lang="en-US" sz="2400" dirty="0"/>
          </a:p>
        </p:txBody>
      </p:sp>
      <p:pic>
        <p:nvPicPr>
          <p:cNvPr id="80900" name="Picture 4" descr="ContIm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3261" y="2191060"/>
            <a:ext cx="5971067" cy="447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60599118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tr-TR" dirty="0"/>
              <a:t>Bir Görüntünün Nokta Örneklemesi</a:t>
            </a:r>
            <a:endParaRPr lang="en-US" altLang="tr-TR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EED06-A45B-49F7-A4E7-E4A0A60926E4}" type="slidenum">
              <a:rPr lang="tr-TR" smtClean="0"/>
              <a:pPr/>
              <a:t>87</a:t>
            </a:fld>
            <a:endParaRPr lang="tr-TR" dirty="0"/>
          </a:p>
        </p:txBody>
      </p:sp>
      <p:sp>
        <p:nvSpPr>
          <p:cNvPr id="542723" name="Rectangle 3"/>
          <p:cNvSpPr>
            <a:spLocks noGrp="1" noChangeArrowheads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tr-TR" sz="2400" dirty="0"/>
              <a:t>En kolay örnekleme bir ızgara (</a:t>
            </a:r>
            <a:r>
              <a:rPr lang="en-US" sz="2400" dirty="0"/>
              <a:t>grid</a:t>
            </a:r>
            <a:r>
              <a:rPr lang="tr-TR" sz="2400" dirty="0"/>
              <a:t>) kullanarak yapılır.</a:t>
            </a:r>
            <a:endParaRPr lang="en-US" sz="2400" dirty="0"/>
          </a:p>
          <a:p>
            <a:pPr>
              <a:defRPr/>
            </a:pPr>
            <a:r>
              <a:rPr lang="tr-TR" sz="2400" dirty="0"/>
              <a:t>Örnekler, ızgara</a:t>
            </a:r>
            <a:br>
              <a:rPr lang="en-US" sz="2400" dirty="0"/>
            </a:br>
            <a:r>
              <a:rPr lang="tr-TR" sz="2400" dirty="0"/>
              <a:t>noktalarındaki </a:t>
            </a:r>
            <a:br>
              <a:rPr lang="tr-TR" sz="2400" dirty="0"/>
            </a:br>
            <a:r>
              <a:rPr lang="tr-TR" sz="2400" dirty="0"/>
              <a:t>değerler olur.</a:t>
            </a:r>
            <a:endParaRPr lang="en-US" sz="2400" dirty="0"/>
          </a:p>
        </p:txBody>
      </p:sp>
      <p:pic>
        <p:nvPicPr>
          <p:cNvPr id="82948" name="Picture 4" descr="SampGri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7083" y="1988840"/>
            <a:ext cx="5679413" cy="4259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72892301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tr-TR" dirty="0"/>
              <a:t>Bir Görüntünün Nokta Örneklemesi</a:t>
            </a:r>
            <a:endParaRPr lang="en-US" altLang="tr-TR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EED06-A45B-49F7-A4E7-E4A0A60926E4}" type="slidenum">
              <a:rPr lang="tr-TR" smtClean="0"/>
              <a:pPr/>
              <a:t>88</a:t>
            </a:fld>
            <a:endParaRPr lang="tr-TR" dirty="0"/>
          </a:p>
        </p:txBody>
      </p:sp>
      <p:sp>
        <p:nvSpPr>
          <p:cNvPr id="543747" name="Rectangle 3"/>
          <p:cNvSpPr>
            <a:spLocks noGrp="1" noChangeArrowheads="1"/>
          </p:cNvSpPr>
          <p:nvPr>
            <p:ph sz="quarter" idx="1"/>
          </p:nvPr>
        </p:nvSpPr>
        <p:spPr/>
        <p:txBody>
          <a:bodyPr/>
          <a:lstStyle/>
          <a:p>
            <a:pPr>
              <a:defRPr/>
            </a:pPr>
            <a:r>
              <a:rPr lang="tr-TR" dirty="0"/>
              <a:t>Örnek ızgarası vektörleri ile</a:t>
            </a:r>
            <a:r>
              <a:rPr lang="en-US" dirty="0"/>
              <a:t> </a:t>
            </a:r>
            <a:r>
              <a:rPr lang="tr-TR" dirty="0"/>
              <a:t>görüntü ışık şiddeti değerleri çarpılarak</a:t>
            </a:r>
            <a:r>
              <a:rPr lang="en-US" dirty="0"/>
              <a:t> </a:t>
            </a:r>
            <a:r>
              <a:rPr lang="tr-TR" dirty="0"/>
              <a:t>kesikli bir nokta seti yani örnekler elde edilir</a:t>
            </a:r>
            <a:r>
              <a:rPr lang="en-US" dirty="0"/>
              <a:t>.</a:t>
            </a:r>
          </a:p>
        </p:txBody>
      </p:sp>
      <p:pic>
        <p:nvPicPr>
          <p:cNvPr id="83972" name="Picture 4" descr="SampIm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7000" y="2819400"/>
            <a:ext cx="48768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73" name="Picture 5" descr="sampGeo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200" y="3648076"/>
            <a:ext cx="2829278" cy="282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974" name="Text Box 6"/>
          <p:cNvSpPr txBox="1">
            <a:spLocks noChangeArrowheads="1"/>
          </p:cNvSpPr>
          <p:nvPr/>
        </p:nvSpPr>
        <p:spPr bwMode="auto">
          <a:xfrm>
            <a:off x="683568" y="6135687"/>
            <a:ext cx="2924198" cy="46166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tr-TR" altLang="tr-TR" dirty="0">
                <a:solidFill>
                  <a:schemeClr val="bg2"/>
                </a:solidFill>
                <a:ea typeface="굴림" pitchFamily="34" charset="-127"/>
              </a:rPr>
              <a:t>Örnekleme geometrisi</a:t>
            </a:r>
            <a:endParaRPr lang="en-US" altLang="tr-TR" dirty="0">
              <a:solidFill>
                <a:schemeClr val="bg2"/>
              </a:solidFill>
              <a:ea typeface="굴림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624486803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9" name="Rectangle 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tr-TR" dirty="0"/>
              <a:t>Örnekleme Hatalar Barındırır</a:t>
            </a:r>
            <a:endParaRPr lang="en-US" altLang="tr-TR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EED06-A45B-49F7-A4E7-E4A0A60926E4}" type="slidenum">
              <a:rPr lang="tr-TR" smtClean="0"/>
              <a:pPr/>
              <a:t>89</a:t>
            </a:fld>
            <a:endParaRPr lang="tr-TR" dirty="0"/>
          </a:p>
        </p:txBody>
      </p:sp>
      <p:sp>
        <p:nvSpPr>
          <p:cNvPr id="544772" name="Rectangle 4"/>
          <p:cNvSpPr>
            <a:spLocks noGrp="1" noChangeArrowheads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tr-TR" sz="2400" dirty="0"/>
              <a:t>Bazı objeler çok kötü örneklenirken, bazıları tamamen kaçırılabilir.</a:t>
            </a:r>
            <a:endParaRPr lang="en-US" sz="2400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8ABF6D5-DD0A-4B27-8CFC-42BDB92647BE}"/>
              </a:ext>
            </a:extLst>
          </p:cNvPr>
          <p:cNvGrpSpPr/>
          <p:nvPr/>
        </p:nvGrpSpPr>
        <p:grpSpPr>
          <a:xfrm>
            <a:off x="2051720" y="2348880"/>
            <a:ext cx="5224630" cy="4199712"/>
            <a:chOff x="3019778" y="3170239"/>
            <a:chExt cx="3509434" cy="2820987"/>
          </a:xfrm>
        </p:grpSpPr>
        <p:sp>
          <p:nvSpPr>
            <p:cNvPr id="84994" name="Rectangle 2"/>
            <p:cNvSpPr>
              <a:spLocks noChangeArrowheads="1"/>
            </p:cNvSpPr>
            <p:nvPr/>
          </p:nvSpPr>
          <p:spPr bwMode="auto">
            <a:xfrm>
              <a:off x="3019778" y="3170239"/>
              <a:ext cx="3509434" cy="2820987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tr-TR" altLang="tr-TR" dirty="0"/>
            </a:p>
          </p:txBody>
        </p:sp>
        <p:sp>
          <p:nvSpPr>
            <p:cNvPr id="84995" name="AutoShape 3"/>
            <p:cNvSpPr>
              <a:spLocks noChangeArrowheads="1"/>
            </p:cNvSpPr>
            <p:nvPr/>
          </p:nvSpPr>
          <p:spPr bwMode="auto">
            <a:xfrm>
              <a:off x="3395133" y="3584575"/>
              <a:ext cx="502356" cy="288925"/>
            </a:xfrm>
            <a:prstGeom prst="rtTriangle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tr-TR" altLang="tr-TR" dirty="0">
                <a:solidFill>
                  <a:schemeClr val="hlink"/>
                </a:solidFill>
                <a:ea typeface="굴림" pitchFamily="34" charset="-127"/>
              </a:endParaRPr>
            </a:p>
          </p:txBody>
        </p:sp>
        <p:sp>
          <p:nvSpPr>
            <p:cNvPr id="84997" name="AutoShape 5"/>
            <p:cNvSpPr>
              <a:spLocks noChangeArrowheads="1"/>
            </p:cNvSpPr>
            <p:nvPr/>
          </p:nvSpPr>
          <p:spPr bwMode="auto">
            <a:xfrm>
              <a:off x="3884790" y="3635375"/>
              <a:ext cx="125588" cy="1854200"/>
            </a:xfrm>
            <a:prstGeom prst="triangle">
              <a:avLst>
                <a:gd name="adj" fmla="val 50000"/>
              </a:avLst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tr-TR" altLang="tr-TR" dirty="0"/>
            </a:p>
          </p:txBody>
        </p:sp>
        <p:sp>
          <p:nvSpPr>
            <p:cNvPr id="84998" name="AutoShape 6"/>
            <p:cNvSpPr>
              <a:spLocks noChangeArrowheads="1"/>
            </p:cNvSpPr>
            <p:nvPr/>
          </p:nvSpPr>
          <p:spPr bwMode="auto">
            <a:xfrm>
              <a:off x="4312356" y="3622676"/>
              <a:ext cx="1665111" cy="1979613"/>
            </a:xfrm>
            <a:prstGeom prst="parallelogram">
              <a:avLst>
                <a:gd name="adj" fmla="val 25000"/>
              </a:avLst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tr-TR" altLang="tr-TR" dirty="0"/>
            </a:p>
          </p:txBody>
        </p:sp>
        <p:grpSp>
          <p:nvGrpSpPr>
            <p:cNvPr id="85000" name="Group 8"/>
            <p:cNvGrpSpPr>
              <a:grpSpLocks/>
            </p:cNvGrpSpPr>
            <p:nvPr/>
          </p:nvGrpSpPr>
          <p:grpSpPr bwMode="auto">
            <a:xfrm>
              <a:off x="3235678" y="3333750"/>
              <a:ext cx="3091744" cy="2482850"/>
              <a:chOff x="2803" y="1918"/>
              <a:chExt cx="1948" cy="1564"/>
            </a:xfrm>
          </p:grpSpPr>
          <p:grpSp>
            <p:nvGrpSpPr>
              <p:cNvPr id="85001" name="Group 9"/>
              <p:cNvGrpSpPr>
                <a:grpSpLocks/>
              </p:cNvGrpSpPr>
              <p:nvPr/>
            </p:nvGrpSpPr>
            <p:grpSpPr bwMode="auto">
              <a:xfrm>
                <a:off x="2803" y="1918"/>
                <a:ext cx="1948" cy="79"/>
                <a:chOff x="2803" y="1918"/>
                <a:chExt cx="1948" cy="79"/>
              </a:xfrm>
            </p:grpSpPr>
            <p:sp>
              <p:nvSpPr>
                <p:cNvPr id="85065" name="Oval 10"/>
                <p:cNvSpPr>
                  <a:spLocks noChangeArrowheads="1"/>
                </p:cNvSpPr>
                <p:nvPr/>
              </p:nvSpPr>
              <p:spPr bwMode="auto">
                <a:xfrm>
                  <a:off x="2803" y="1918"/>
                  <a:ext cx="81" cy="79"/>
                </a:xfrm>
                <a:prstGeom prst="ellipse">
                  <a:avLst/>
                </a:prstGeom>
                <a:solidFill>
                  <a:schemeClr val="tx2"/>
                </a:solidFill>
                <a:ln w="952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endParaRPr lang="tr-TR" altLang="tr-TR" dirty="0"/>
                </a:p>
              </p:txBody>
            </p:sp>
            <p:sp>
              <p:nvSpPr>
                <p:cNvPr id="85066" name="Oval 11"/>
                <p:cNvSpPr>
                  <a:spLocks noChangeArrowheads="1"/>
                </p:cNvSpPr>
                <p:nvPr/>
              </p:nvSpPr>
              <p:spPr bwMode="auto">
                <a:xfrm>
                  <a:off x="3069" y="1918"/>
                  <a:ext cx="81" cy="79"/>
                </a:xfrm>
                <a:prstGeom prst="ellipse">
                  <a:avLst/>
                </a:prstGeom>
                <a:solidFill>
                  <a:schemeClr val="tx2"/>
                </a:solidFill>
                <a:ln w="952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endParaRPr lang="tr-TR" altLang="tr-TR" dirty="0"/>
                </a:p>
              </p:txBody>
            </p:sp>
            <p:sp>
              <p:nvSpPr>
                <p:cNvPr id="85067" name="Oval 12"/>
                <p:cNvSpPr>
                  <a:spLocks noChangeArrowheads="1"/>
                </p:cNvSpPr>
                <p:nvPr/>
              </p:nvSpPr>
              <p:spPr bwMode="auto">
                <a:xfrm>
                  <a:off x="3336" y="1918"/>
                  <a:ext cx="81" cy="79"/>
                </a:xfrm>
                <a:prstGeom prst="ellipse">
                  <a:avLst/>
                </a:prstGeom>
                <a:solidFill>
                  <a:schemeClr val="tx2"/>
                </a:solidFill>
                <a:ln w="952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endParaRPr lang="tr-TR" altLang="tr-TR" dirty="0"/>
                </a:p>
              </p:txBody>
            </p:sp>
            <p:sp>
              <p:nvSpPr>
                <p:cNvPr id="85068" name="Oval 13"/>
                <p:cNvSpPr>
                  <a:spLocks noChangeArrowheads="1"/>
                </p:cNvSpPr>
                <p:nvPr/>
              </p:nvSpPr>
              <p:spPr bwMode="auto">
                <a:xfrm>
                  <a:off x="3603" y="1918"/>
                  <a:ext cx="81" cy="79"/>
                </a:xfrm>
                <a:prstGeom prst="ellipse">
                  <a:avLst/>
                </a:prstGeom>
                <a:solidFill>
                  <a:schemeClr val="tx2"/>
                </a:solidFill>
                <a:ln w="952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endParaRPr lang="tr-TR" altLang="tr-TR" dirty="0"/>
                </a:p>
              </p:txBody>
            </p:sp>
            <p:sp>
              <p:nvSpPr>
                <p:cNvPr id="85069" name="Oval 14"/>
                <p:cNvSpPr>
                  <a:spLocks noChangeArrowheads="1"/>
                </p:cNvSpPr>
                <p:nvPr/>
              </p:nvSpPr>
              <p:spPr bwMode="auto">
                <a:xfrm>
                  <a:off x="3869" y="1918"/>
                  <a:ext cx="81" cy="79"/>
                </a:xfrm>
                <a:prstGeom prst="ellipse">
                  <a:avLst/>
                </a:prstGeom>
                <a:solidFill>
                  <a:schemeClr val="tx2"/>
                </a:solidFill>
                <a:ln w="952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endParaRPr lang="tr-TR" altLang="tr-TR" dirty="0"/>
                </a:p>
              </p:txBody>
            </p:sp>
            <p:sp>
              <p:nvSpPr>
                <p:cNvPr id="85070" name="Oval 15"/>
                <p:cNvSpPr>
                  <a:spLocks noChangeArrowheads="1"/>
                </p:cNvSpPr>
                <p:nvPr/>
              </p:nvSpPr>
              <p:spPr bwMode="auto">
                <a:xfrm>
                  <a:off x="4136" y="1918"/>
                  <a:ext cx="81" cy="79"/>
                </a:xfrm>
                <a:prstGeom prst="ellipse">
                  <a:avLst/>
                </a:prstGeom>
                <a:solidFill>
                  <a:schemeClr val="tx2"/>
                </a:solidFill>
                <a:ln w="952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endParaRPr lang="tr-TR" altLang="tr-TR" dirty="0"/>
                </a:p>
              </p:txBody>
            </p:sp>
            <p:sp>
              <p:nvSpPr>
                <p:cNvPr id="85071" name="Oval 16"/>
                <p:cNvSpPr>
                  <a:spLocks noChangeArrowheads="1"/>
                </p:cNvSpPr>
                <p:nvPr/>
              </p:nvSpPr>
              <p:spPr bwMode="auto">
                <a:xfrm>
                  <a:off x="4403" y="1918"/>
                  <a:ext cx="81" cy="79"/>
                </a:xfrm>
                <a:prstGeom prst="ellipse">
                  <a:avLst/>
                </a:prstGeom>
                <a:solidFill>
                  <a:schemeClr val="tx2"/>
                </a:solidFill>
                <a:ln w="952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endParaRPr lang="tr-TR" altLang="tr-TR" dirty="0"/>
                </a:p>
              </p:txBody>
            </p:sp>
            <p:sp>
              <p:nvSpPr>
                <p:cNvPr id="85072" name="Oval 17"/>
                <p:cNvSpPr>
                  <a:spLocks noChangeArrowheads="1"/>
                </p:cNvSpPr>
                <p:nvPr/>
              </p:nvSpPr>
              <p:spPr bwMode="auto">
                <a:xfrm>
                  <a:off x="4670" y="1918"/>
                  <a:ext cx="81" cy="79"/>
                </a:xfrm>
                <a:prstGeom prst="ellipse">
                  <a:avLst/>
                </a:prstGeom>
                <a:solidFill>
                  <a:schemeClr val="tx2"/>
                </a:solidFill>
                <a:ln w="952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endParaRPr lang="tr-TR" altLang="tr-TR" dirty="0"/>
                </a:p>
              </p:txBody>
            </p:sp>
          </p:grpSp>
          <p:grpSp>
            <p:nvGrpSpPr>
              <p:cNvPr id="85002" name="Group 18"/>
              <p:cNvGrpSpPr>
                <a:grpSpLocks/>
              </p:cNvGrpSpPr>
              <p:nvPr/>
            </p:nvGrpSpPr>
            <p:grpSpPr bwMode="auto">
              <a:xfrm>
                <a:off x="2803" y="2130"/>
                <a:ext cx="1948" cy="79"/>
                <a:chOff x="2803" y="1918"/>
                <a:chExt cx="1948" cy="79"/>
              </a:xfrm>
            </p:grpSpPr>
            <p:sp>
              <p:nvSpPr>
                <p:cNvPr id="85057" name="Oval 19"/>
                <p:cNvSpPr>
                  <a:spLocks noChangeArrowheads="1"/>
                </p:cNvSpPr>
                <p:nvPr/>
              </p:nvSpPr>
              <p:spPr bwMode="auto">
                <a:xfrm>
                  <a:off x="2803" y="1918"/>
                  <a:ext cx="81" cy="79"/>
                </a:xfrm>
                <a:prstGeom prst="ellipse">
                  <a:avLst/>
                </a:prstGeom>
                <a:solidFill>
                  <a:schemeClr val="tx2"/>
                </a:solidFill>
                <a:ln w="952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endParaRPr lang="tr-TR" altLang="tr-TR" dirty="0"/>
                </a:p>
              </p:txBody>
            </p:sp>
            <p:sp>
              <p:nvSpPr>
                <p:cNvPr id="85058" name="Oval 20"/>
                <p:cNvSpPr>
                  <a:spLocks noChangeArrowheads="1"/>
                </p:cNvSpPr>
                <p:nvPr/>
              </p:nvSpPr>
              <p:spPr bwMode="auto">
                <a:xfrm>
                  <a:off x="3069" y="1918"/>
                  <a:ext cx="81" cy="79"/>
                </a:xfrm>
                <a:prstGeom prst="ellipse">
                  <a:avLst/>
                </a:prstGeom>
                <a:solidFill>
                  <a:schemeClr val="tx2"/>
                </a:solidFill>
                <a:ln w="952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endParaRPr lang="tr-TR" altLang="tr-TR" dirty="0"/>
                </a:p>
              </p:txBody>
            </p:sp>
            <p:sp>
              <p:nvSpPr>
                <p:cNvPr id="85059" name="Oval 21"/>
                <p:cNvSpPr>
                  <a:spLocks noChangeArrowheads="1"/>
                </p:cNvSpPr>
                <p:nvPr/>
              </p:nvSpPr>
              <p:spPr bwMode="auto">
                <a:xfrm>
                  <a:off x="3336" y="1918"/>
                  <a:ext cx="81" cy="79"/>
                </a:xfrm>
                <a:prstGeom prst="ellipse">
                  <a:avLst/>
                </a:prstGeom>
                <a:solidFill>
                  <a:schemeClr val="tx2"/>
                </a:solidFill>
                <a:ln w="952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endParaRPr lang="tr-TR" altLang="tr-TR" dirty="0"/>
                </a:p>
              </p:txBody>
            </p:sp>
            <p:sp>
              <p:nvSpPr>
                <p:cNvPr id="85060" name="Oval 22"/>
                <p:cNvSpPr>
                  <a:spLocks noChangeArrowheads="1"/>
                </p:cNvSpPr>
                <p:nvPr/>
              </p:nvSpPr>
              <p:spPr bwMode="auto">
                <a:xfrm>
                  <a:off x="3603" y="1918"/>
                  <a:ext cx="81" cy="79"/>
                </a:xfrm>
                <a:prstGeom prst="ellipse">
                  <a:avLst/>
                </a:prstGeom>
                <a:solidFill>
                  <a:schemeClr val="tx2"/>
                </a:solidFill>
                <a:ln w="952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endParaRPr lang="tr-TR" altLang="tr-TR" dirty="0"/>
                </a:p>
              </p:txBody>
            </p:sp>
            <p:sp>
              <p:nvSpPr>
                <p:cNvPr id="85061" name="Oval 23"/>
                <p:cNvSpPr>
                  <a:spLocks noChangeArrowheads="1"/>
                </p:cNvSpPr>
                <p:nvPr/>
              </p:nvSpPr>
              <p:spPr bwMode="auto">
                <a:xfrm>
                  <a:off x="3869" y="1918"/>
                  <a:ext cx="81" cy="79"/>
                </a:xfrm>
                <a:prstGeom prst="ellipse">
                  <a:avLst/>
                </a:prstGeom>
                <a:solidFill>
                  <a:schemeClr val="tx2"/>
                </a:solidFill>
                <a:ln w="952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endParaRPr lang="tr-TR" altLang="tr-TR" dirty="0"/>
                </a:p>
              </p:txBody>
            </p:sp>
            <p:sp>
              <p:nvSpPr>
                <p:cNvPr id="85062" name="Oval 24"/>
                <p:cNvSpPr>
                  <a:spLocks noChangeArrowheads="1"/>
                </p:cNvSpPr>
                <p:nvPr/>
              </p:nvSpPr>
              <p:spPr bwMode="auto">
                <a:xfrm>
                  <a:off x="4136" y="1918"/>
                  <a:ext cx="81" cy="79"/>
                </a:xfrm>
                <a:prstGeom prst="ellipse">
                  <a:avLst/>
                </a:prstGeom>
                <a:solidFill>
                  <a:schemeClr val="tx2"/>
                </a:solidFill>
                <a:ln w="952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endParaRPr lang="tr-TR" altLang="tr-TR" dirty="0"/>
                </a:p>
              </p:txBody>
            </p:sp>
            <p:sp>
              <p:nvSpPr>
                <p:cNvPr id="85063" name="Oval 25"/>
                <p:cNvSpPr>
                  <a:spLocks noChangeArrowheads="1"/>
                </p:cNvSpPr>
                <p:nvPr/>
              </p:nvSpPr>
              <p:spPr bwMode="auto">
                <a:xfrm>
                  <a:off x="4403" y="1918"/>
                  <a:ext cx="81" cy="79"/>
                </a:xfrm>
                <a:prstGeom prst="ellipse">
                  <a:avLst/>
                </a:prstGeom>
                <a:solidFill>
                  <a:schemeClr val="tx2"/>
                </a:solidFill>
                <a:ln w="952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endParaRPr lang="tr-TR" altLang="tr-TR" dirty="0"/>
                </a:p>
              </p:txBody>
            </p:sp>
            <p:sp>
              <p:nvSpPr>
                <p:cNvPr id="85064" name="Oval 26"/>
                <p:cNvSpPr>
                  <a:spLocks noChangeArrowheads="1"/>
                </p:cNvSpPr>
                <p:nvPr/>
              </p:nvSpPr>
              <p:spPr bwMode="auto">
                <a:xfrm>
                  <a:off x="4670" y="1918"/>
                  <a:ext cx="81" cy="79"/>
                </a:xfrm>
                <a:prstGeom prst="ellipse">
                  <a:avLst/>
                </a:prstGeom>
                <a:solidFill>
                  <a:schemeClr val="tx2"/>
                </a:solidFill>
                <a:ln w="952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endParaRPr lang="tr-TR" altLang="tr-TR" dirty="0"/>
                </a:p>
              </p:txBody>
            </p:sp>
          </p:grpSp>
          <p:grpSp>
            <p:nvGrpSpPr>
              <p:cNvPr id="85003" name="Group 27"/>
              <p:cNvGrpSpPr>
                <a:grpSpLocks/>
              </p:cNvGrpSpPr>
              <p:nvPr/>
            </p:nvGrpSpPr>
            <p:grpSpPr bwMode="auto">
              <a:xfrm>
                <a:off x="2803" y="2342"/>
                <a:ext cx="1948" cy="79"/>
                <a:chOff x="2803" y="1918"/>
                <a:chExt cx="1948" cy="79"/>
              </a:xfrm>
            </p:grpSpPr>
            <p:sp>
              <p:nvSpPr>
                <p:cNvPr id="85049" name="Oval 28"/>
                <p:cNvSpPr>
                  <a:spLocks noChangeArrowheads="1"/>
                </p:cNvSpPr>
                <p:nvPr/>
              </p:nvSpPr>
              <p:spPr bwMode="auto">
                <a:xfrm>
                  <a:off x="2803" y="1918"/>
                  <a:ext cx="81" cy="79"/>
                </a:xfrm>
                <a:prstGeom prst="ellipse">
                  <a:avLst/>
                </a:prstGeom>
                <a:solidFill>
                  <a:schemeClr val="tx2"/>
                </a:solidFill>
                <a:ln w="952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endParaRPr lang="tr-TR" altLang="tr-TR" dirty="0"/>
                </a:p>
              </p:txBody>
            </p:sp>
            <p:sp>
              <p:nvSpPr>
                <p:cNvPr id="85050" name="Oval 29"/>
                <p:cNvSpPr>
                  <a:spLocks noChangeArrowheads="1"/>
                </p:cNvSpPr>
                <p:nvPr/>
              </p:nvSpPr>
              <p:spPr bwMode="auto">
                <a:xfrm>
                  <a:off x="3069" y="1918"/>
                  <a:ext cx="81" cy="79"/>
                </a:xfrm>
                <a:prstGeom prst="ellipse">
                  <a:avLst/>
                </a:prstGeom>
                <a:solidFill>
                  <a:schemeClr val="tx2"/>
                </a:solidFill>
                <a:ln w="952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endParaRPr lang="tr-TR" altLang="tr-TR" dirty="0"/>
                </a:p>
              </p:txBody>
            </p:sp>
            <p:sp>
              <p:nvSpPr>
                <p:cNvPr id="85051" name="Oval 30"/>
                <p:cNvSpPr>
                  <a:spLocks noChangeArrowheads="1"/>
                </p:cNvSpPr>
                <p:nvPr/>
              </p:nvSpPr>
              <p:spPr bwMode="auto">
                <a:xfrm>
                  <a:off x="3336" y="1918"/>
                  <a:ext cx="81" cy="79"/>
                </a:xfrm>
                <a:prstGeom prst="ellipse">
                  <a:avLst/>
                </a:prstGeom>
                <a:solidFill>
                  <a:schemeClr val="tx2"/>
                </a:solidFill>
                <a:ln w="952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endParaRPr lang="tr-TR" altLang="tr-TR" dirty="0"/>
                </a:p>
              </p:txBody>
            </p:sp>
            <p:sp>
              <p:nvSpPr>
                <p:cNvPr id="85052" name="Oval 31"/>
                <p:cNvSpPr>
                  <a:spLocks noChangeArrowheads="1"/>
                </p:cNvSpPr>
                <p:nvPr/>
              </p:nvSpPr>
              <p:spPr bwMode="auto">
                <a:xfrm>
                  <a:off x="3603" y="1918"/>
                  <a:ext cx="81" cy="79"/>
                </a:xfrm>
                <a:prstGeom prst="ellipse">
                  <a:avLst/>
                </a:prstGeom>
                <a:solidFill>
                  <a:schemeClr val="tx2"/>
                </a:solidFill>
                <a:ln w="952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endParaRPr lang="tr-TR" altLang="tr-TR" dirty="0"/>
                </a:p>
              </p:txBody>
            </p:sp>
            <p:sp>
              <p:nvSpPr>
                <p:cNvPr id="85053" name="Oval 32"/>
                <p:cNvSpPr>
                  <a:spLocks noChangeArrowheads="1"/>
                </p:cNvSpPr>
                <p:nvPr/>
              </p:nvSpPr>
              <p:spPr bwMode="auto">
                <a:xfrm>
                  <a:off x="3869" y="1918"/>
                  <a:ext cx="81" cy="79"/>
                </a:xfrm>
                <a:prstGeom prst="ellipse">
                  <a:avLst/>
                </a:prstGeom>
                <a:solidFill>
                  <a:schemeClr val="tx2"/>
                </a:solidFill>
                <a:ln w="952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endParaRPr lang="tr-TR" altLang="tr-TR" dirty="0"/>
                </a:p>
              </p:txBody>
            </p:sp>
            <p:sp>
              <p:nvSpPr>
                <p:cNvPr id="85054" name="Oval 33"/>
                <p:cNvSpPr>
                  <a:spLocks noChangeArrowheads="1"/>
                </p:cNvSpPr>
                <p:nvPr/>
              </p:nvSpPr>
              <p:spPr bwMode="auto">
                <a:xfrm>
                  <a:off x="4136" y="1918"/>
                  <a:ext cx="81" cy="79"/>
                </a:xfrm>
                <a:prstGeom prst="ellipse">
                  <a:avLst/>
                </a:prstGeom>
                <a:solidFill>
                  <a:schemeClr val="tx2"/>
                </a:solidFill>
                <a:ln w="952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endParaRPr lang="tr-TR" altLang="tr-TR" dirty="0"/>
                </a:p>
              </p:txBody>
            </p:sp>
            <p:sp>
              <p:nvSpPr>
                <p:cNvPr id="85055" name="Oval 34"/>
                <p:cNvSpPr>
                  <a:spLocks noChangeArrowheads="1"/>
                </p:cNvSpPr>
                <p:nvPr/>
              </p:nvSpPr>
              <p:spPr bwMode="auto">
                <a:xfrm>
                  <a:off x="4403" y="1918"/>
                  <a:ext cx="81" cy="79"/>
                </a:xfrm>
                <a:prstGeom prst="ellipse">
                  <a:avLst/>
                </a:prstGeom>
                <a:solidFill>
                  <a:schemeClr val="tx2"/>
                </a:solidFill>
                <a:ln w="952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endParaRPr lang="tr-TR" altLang="tr-TR" dirty="0"/>
                </a:p>
              </p:txBody>
            </p:sp>
            <p:sp>
              <p:nvSpPr>
                <p:cNvPr id="85056" name="Oval 35"/>
                <p:cNvSpPr>
                  <a:spLocks noChangeArrowheads="1"/>
                </p:cNvSpPr>
                <p:nvPr/>
              </p:nvSpPr>
              <p:spPr bwMode="auto">
                <a:xfrm>
                  <a:off x="4670" y="1918"/>
                  <a:ext cx="81" cy="79"/>
                </a:xfrm>
                <a:prstGeom prst="ellipse">
                  <a:avLst/>
                </a:prstGeom>
                <a:solidFill>
                  <a:schemeClr val="tx2"/>
                </a:solidFill>
                <a:ln w="952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endParaRPr lang="tr-TR" altLang="tr-TR" dirty="0"/>
                </a:p>
              </p:txBody>
            </p:sp>
          </p:grpSp>
          <p:grpSp>
            <p:nvGrpSpPr>
              <p:cNvPr id="85004" name="Group 36"/>
              <p:cNvGrpSpPr>
                <a:grpSpLocks/>
              </p:cNvGrpSpPr>
              <p:nvPr/>
            </p:nvGrpSpPr>
            <p:grpSpPr bwMode="auto">
              <a:xfrm>
                <a:off x="2803" y="2554"/>
                <a:ext cx="1948" cy="79"/>
                <a:chOff x="2803" y="1918"/>
                <a:chExt cx="1948" cy="79"/>
              </a:xfrm>
            </p:grpSpPr>
            <p:sp>
              <p:nvSpPr>
                <p:cNvPr id="85041" name="Oval 37"/>
                <p:cNvSpPr>
                  <a:spLocks noChangeArrowheads="1"/>
                </p:cNvSpPr>
                <p:nvPr/>
              </p:nvSpPr>
              <p:spPr bwMode="auto">
                <a:xfrm>
                  <a:off x="2803" y="1918"/>
                  <a:ext cx="81" cy="79"/>
                </a:xfrm>
                <a:prstGeom prst="ellipse">
                  <a:avLst/>
                </a:prstGeom>
                <a:solidFill>
                  <a:schemeClr val="tx2"/>
                </a:solidFill>
                <a:ln w="952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endParaRPr lang="tr-TR" altLang="tr-TR" dirty="0"/>
                </a:p>
              </p:txBody>
            </p:sp>
            <p:sp>
              <p:nvSpPr>
                <p:cNvPr id="85042" name="Oval 38"/>
                <p:cNvSpPr>
                  <a:spLocks noChangeArrowheads="1"/>
                </p:cNvSpPr>
                <p:nvPr/>
              </p:nvSpPr>
              <p:spPr bwMode="auto">
                <a:xfrm>
                  <a:off x="3069" y="1918"/>
                  <a:ext cx="81" cy="79"/>
                </a:xfrm>
                <a:prstGeom prst="ellipse">
                  <a:avLst/>
                </a:prstGeom>
                <a:solidFill>
                  <a:schemeClr val="tx2"/>
                </a:solidFill>
                <a:ln w="952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endParaRPr lang="tr-TR" altLang="tr-TR" dirty="0"/>
                </a:p>
              </p:txBody>
            </p:sp>
            <p:sp>
              <p:nvSpPr>
                <p:cNvPr id="85043" name="Oval 39"/>
                <p:cNvSpPr>
                  <a:spLocks noChangeArrowheads="1"/>
                </p:cNvSpPr>
                <p:nvPr/>
              </p:nvSpPr>
              <p:spPr bwMode="auto">
                <a:xfrm>
                  <a:off x="3336" y="1918"/>
                  <a:ext cx="81" cy="79"/>
                </a:xfrm>
                <a:prstGeom prst="ellipse">
                  <a:avLst/>
                </a:prstGeom>
                <a:solidFill>
                  <a:schemeClr val="tx2"/>
                </a:solidFill>
                <a:ln w="952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endParaRPr lang="tr-TR" altLang="tr-TR" dirty="0"/>
                </a:p>
              </p:txBody>
            </p:sp>
            <p:sp>
              <p:nvSpPr>
                <p:cNvPr id="85044" name="Oval 40"/>
                <p:cNvSpPr>
                  <a:spLocks noChangeArrowheads="1"/>
                </p:cNvSpPr>
                <p:nvPr/>
              </p:nvSpPr>
              <p:spPr bwMode="auto">
                <a:xfrm>
                  <a:off x="3603" y="1918"/>
                  <a:ext cx="81" cy="79"/>
                </a:xfrm>
                <a:prstGeom prst="ellipse">
                  <a:avLst/>
                </a:prstGeom>
                <a:solidFill>
                  <a:schemeClr val="tx2"/>
                </a:solidFill>
                <a:ln w="952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endParaRPr lang="tr-TR" altLang="tr-TR" dirty="0"/>
                </a:p>
              </p:txBody>
            </p:sp>
            <p:sp>
              <p:nvSpPr>
                <p:cNvPr id="85045" name="Oval 41"/>
                <p:cNvSpPr>
                  <a:spLocks noChangeArrowheads="1"/>
                </p:cNvSpPr>
                <p:nvPr/>
              </p:nvSpPr>
              <p:spPr bwMode="auto">
                <a:xfrm>
                  <a:off x="3869" y="1918"/>
                  <a:ext cx="81" cy="79"/>
                </a:xfrm>
                <a:prstGeom prst="ellipse">
                  <a:avLst/>
                </a:prstGeom>
                <a:solidFill>
                  <a:schemeClr val="tx2"/>
                </a:solidFill>
                <a:ln w="952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endParaRPr lang="tr-TR" altLang="tr-TR" dirty="0"/>
                </a:p>
              </p:txBody>
            </p:sp>
            <p:sp>
              <p:nvSpPr>
                <p:cNvPr id="85046" name="Oval 42"/>
                <p:cNvSpPr>
                  <a:spLocks noChangeArrowheads="1"/>
                </p:cNvSpPr>
                <p:nvPr/>
              </p:nvSpPr>
              <p:spPr bwMode="auto">
                <a:xfrm>
                  <a:off x="4136" y="1918"/>
                  <a:ext cx="81" cy="79"/>
                </a:xfrm>
                <a:prstGeom prst="ellipse">
                  <a:avLst/>
                </a:prstGeom>
                <a:solidFill>
                  <a:schemeClr val="tx2"/>
                </a:solidFill>
                <a:ln w="952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endParaRPr lang="tr-TR" altLang="tr-TR" dirty="0"/>
                </a:p>
              </p:txBody>
            </p:sp>
            <p:sp>
              <p:nvSpPr>
                <p:cNvPr id="85047" name="Oval 43"/>
                <p:cNvSpPr>
                  <a:spLocks noChangeArrowheads="1"/>
                </p:cNvSpPr>
                <p:nvPr/>
              </p:nvSpPr>
              <p:spPr bwMode="auto">
                <a:xfrm>
                  <a:off x="4403" y="1918"/>
                  <a:ext cx="81" cy="79"/>
                </a:xfrm>
                <a:prstGeom prst="ellipse">
                  <a:avLst/>
                </a:prstGeom>
                <a:solidFill>
                  <a:schemeClr val="tx2"/>
                </a:solidFill>
                <a:ln w="952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endParaRPr lang="tr-TR" altLang="tr-TR" dirty="0"/>
                </a:p>
              </p:txBody>
            </p:sp>
            <p:sp>
              <p:nvSpPr>
                <p:cNvPr id="85048" name="Oval 44"/>
                <p:cNvSpPr>
                  <a:spLocks noChangeArrowheads="1"/>
                </p:cNvSpPr>
                <p:nvPr/>
              </p:nvSpPr>
              <p:spPr bwMode="auto">
                <a:xfrm>
                  <a:off x="4670" y="1918"/>
                  <a:ext cx="81" cy="79"/>
                </a:xfrm>
                <a:prstGeom prst="ellipse">
                  <a:avLst/>
                </a:prstGeom>
                <a:solidFill>
                  <a:schemeClr val="tx2"/>
                </a:solidFill>
                <a:ln w="952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endParaRPr lang="tr-TR" altLang="tr-TR" dirty="0"/>
                </a:p>
              </p:txBody>
            </p:sp>
          </p:grpSp>
          <p:grpSp>
            <p:nvGrpSpPr>
              <p:cNvPr id="85005" name="Group 45"/>
              <p:cNvGrpSpPr>
                <a:grpSpLocks/>
              </p:cNvGrpSpPr>
              <p:nvPr/>
            </p:nvGrpSpPr>
            <p:grpSpPr bwMode="auto">
              <a:xfrm>
                <a:off x="2803" y="2766"/>
                <a:ext cx="1948" cy="79"/>
                <a:chOff x="2803" y="1918"/>
                <a:chExt cx="1948" cy="79"/>
              </a:xfrm>
            </p:grpSpPr>
            <p:sp>
              <p:nvSpPr>
                <p:cNvPr id="85033" name="Oval 46"/>
                <p:cNvSpPr>
                  <a:spLocks noChangeArrowheads="1"/>
                </p:cNvSpPr>
                <p:nvPr/>
              </p:nvSpPr>
              <p:spPr bwMode="auto">
                <a:xfrm>
                  <a:off x="2803" y="1918"/>
                  <a:ext cx="81" cy="79"/>
                </a:xfrm>
                <a:prstGeom prst="ellipse">
                  <a:avLst/>
                </a:prstGeom>
                <a:solidFill>
                  <a:schemeClr val="tx2"/>
                </a:solidFill>
                <a:ln w="952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endParaRPr lang="tr-TR" altLang="tr-TR" dirty="0"/>
                </a:p>
              </p:txBody>
            </p:sp>
            <p:sp>
              <p:nvSpPr>
                <p:cNvPr id="85034" name="Oval 47"/>
                <p:cNvSpPr>
                  <a:spLocks noChangeArrowheads="1"/>
                </p:cNvSpPr>
                <p:nvPr/>
              </p:nvSpPr>
              <p:spPr bwMode="auto">
                <a:xfrm>
                  <a:off x="3069" y="1918"/>
                  <a:ext cx="81" cy="79"/>
                </a:xfrm>
                <a:prstGeom prst="ellipse">
                  <a:avLst/>
                </a:prstGeom>
                <a:solidFill>
                  <a:schemeClr val="tx2"/>
                </a:solidFill>
                <a:ln w="952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endParaRPr lang="tr-TR" altLang="tr-TR" dirty="0"/>
                </a:p>
              </p:txBody>
            </p:sp>
            <p:sp>
              <p:nvSpPr>
                <p:cNvPr id="85035" name="Oval 48"/>
                <p:cNvSpPr>
                  <a:spLocks noChangeArrowheads="1"/>
                </p:cNvSpPr>
                <p:nvPr/>
              </p:nvSpPr>
              <p:spPr bwMode="auto">
                <a:xfrm>
                  <a:off x="3336" y="1918"/>
                  <a:ext cx="81" cy="79"/>
                </a:xfrm>
                <a:prstGeom prst="ellipse">
                  <a:avLst/>
                </a:prstGeom>
                <a:solidFill>
                  <a:schemeClr val="tx2"/>
                </a:solidFill>
                <a:ln w="952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endParaRPr lang="tr-TR" altLang="tr-TR" dirty="0"/>
                </a:p>
              </p:txBody>
            </p:sp>
            <p:sp>
              <p:nvSpPr>
                <p:cNvPr id="85036" name="Oval 49"/>
                <p:cNvSpPr>
                  <a:spLocks noChangeArrowheads="1"/>
                </p:cNvSpPr>
                <p:nvPr/>
              </p:nvSpPr>
              <p:spPr bwMode="auto">
                <a:xfrm>
                  <a:off x="3603" y="1918"/>
                  <a:ext cx="81" cy="79"/>
                </a:xfrm>
                <a:prstGeom prst="ellipse">
                  <a:avLst/>
                </a:prstGeom>
                <a:solidFill>
                  <a:schemeClr val="tx2"/>
                </a:solidFill>
                <a:ln w="952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endParaRPr lang="tr-TR" altLang="tr-TR" dirty="0"/>
                </a:p>
              </p:txBody>
            </p:sp>
            <p:sp>
              <p:nvSpPr>
                <p:cNvPr id="85037" name="Oval 50"/>
                <p:cNvSpPr>
                  <a:spLocks noChangeArrowheads="1"/>
                </p:cNvSpPr>
                <p:nvPr/>
              </p:nvSpPr>
              <p:spPr bwMode="auto">
                <a:xfrm>
                  <a:off x="3869" y="1918"/>
                  <a:ext cx="81" cy="79"/>
                </a:xfrm>
                <a:prstGeom prst="ellipse">
                  <a:avLst/>
                </a:prstGeom>
                <a:solidFill>
                  <a:schemeClr val="tx2"/>
                </a:solidFill>
                <a:ln w="952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endParaRPr lang="tr-TR" altLang="tr-TR" dirty="0"/>
                </a:p>
              </p:txBody>
            </p:sp>
            <p:sp>
              <p:nvSpPr>
                <p:cNvPr id="85038" name="Oval 51"/>
                <p:cNvSpPr>
                  <a:spLocks noChangeArrowheads="1"/>
                </p:cNvSpPr>
                <p:nvPr/>
              </p:nvSpPr>
              <p:spPr bwMode="auto">
                <a:xfrm>
                  <a:off x="4136" y="1918"/>
                  <a:ext cx="81" cy="79"/>
                </a:xfrm>
                <a:prstGeom prst="ellipse">
                  <a:avLst/>
                </a:prstGeom>
                <a:solidFill>
                  <a:schemeClr val="tx2"/>
                </a:solidFill>
                <a:ln w="952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endParaRPr lang="tr-TR" altLang="tr-TR" dirty="0"/>
                </a:p>
              </p:txBody>
            </p:sp>
            <p:sp>
              <p:nvSpPr>
                <p:cNvPr id="85039" name="Oval 52"/>
                <p:cNvSpPr>
                  <a:spLocks noChangeArrowheads="1"/>
                </p:cNvSpPr>
                <p:nvPr/>
              </p:nvSpPr>
              <p:spPr bwMode="auto">
                <a:xfrm>
                  <a:off x="4403" y="1918"/>
                  <a:ext cx="81" cy="79"/>
                </a:xfrm>
                <a:prstGeom prst="ellipse">
                  <a:avLst/>
                </a:prstGeom>
                <a:solidFill>
                  <a:schemeClr val="tx2"/>
                </a:solidFill>
                <a:ln w="952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endParaRPr lang="tr-TR" altLang="tr-TR" dirty="0"/>
                </a:p>
              </p:txBody>
            </p:sp>
            <p:sp>
              <p:nvSpPr>
                <p:cNvPr id="85040" name="Oval 53"/>
                <p:cNvSpPr>
                  <a:spLocks noChangeArrowheads="1"/>
                </p:cNvSpPr>
                <p:nvPr/>
              </p:nvSpPr>
              <p:spPr bwMode="auto">
                <a:xfrm>
                  <a:off x="4670" y="1918"/>
                  <a:ext cx="81" cy="79"/>
                </a:xfrm>
                <a:prstGeom prst="ellipse">
                  <a:avLst/>
                </a:prstGeom>
                <a:solidFill>
                  <a:schemeClr val="tx2"/>
                </a:solidFill>
                <a:ln w="952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endParaRPr lang="tr-TR" altLang="tr-TR" dirty="0"/>
                </a:p>
              </p:txBody>
            </p:sp>
          </p:grpSp>
          <p:grpSp>
            <p:nvGrpSpPr>
              <p:cNvPr id="85006" name="Group 54"/>
              <p:cNvGrpSpPr>
                <a:grpSpLocks/>
              </p:cNvGrpSpPr>
              <p:nvPr/>
            </p:nvGrpSpPr>
            <p:grpSpPr bwMode="auto">
              <a:xfrm>
                <a:off x="2803" y="2978"/>
                <a:ext cx="1948" cy="79"/>
                <a:chOff x="2803" y="1918"/>
                <a:chExt cx="1948" cy="79"/>
              </a:xfrm>
            </p:grpSpPr>
            <p:sp>
              <p:nvSpPr>
                <p:cNvPr id="85025" name="Oval 55"/>
                <p:cNvSpPr>
                  <a:spLocks noChangeArrowheads="1"/>
                </p:cNvSpPr>
                <p:nvPr/>
              </p:nvSpPr>
              <p:spPr bwMode="auto">
                <a:xfrm>
                  <a:off x="2803" y="1918"/>
                  <a:ext cx="81" cy="79"/>
                </a:xfrm>
                <a:prstGeom prst="ellipse">
                  <a:avLst/>
                </a:prstGeom>
                <a:solidFill>
                  <a:schemeClr val="tx2"/>
                </a:solidFill>
                <a:ln w="952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endParaRPr lang="tr-TR" altLang="tr-TR" dirty="0"/>
                </a:p>
              </p:txBody>
            </p:sp>
            <p:sp>
              <p:nvSpPr>
                <p:cNvPr id="85026" name="Oval 56"/>
                <p:cNvSpPr>
                  <a:spLocks noChangeArrowheads="1"/>
                </p:cNvSpPr>
                <p:nvPr/>
              </p:nvSpPr>
              <p:spPr bwMode="auto">
                <a:xfrm>
                  <a:off x="3069" y="1918"/>
                  <a:ext cx="81" cy="79"/>
                </a:xfrm>
                <a:prstGeom prst="ellipse">
                  <a:avLst/>
                </a:prstGeom>
                <a:solidFill>
                  <a:schemeClr val="tx2"/>
                </a:solidFill>
                <a:ln w="952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endParaRPr lang="tr-TR" altLang="tr-TR" dirty="0"/>
                </a:p>
              </p:txBody>
            </p:sp>
            <p:sp>
              <p:nvSpPr>
                <p:cNvPr id="85027" name="Oval 57"/>
                <p:cNvSpPr>
                  <a:spLocks noChangeArrowheads="1"/>
                </p:cNvSpPr>
                <p:nvPr/>
              </p:nvSpPr>
              <p:spPr bwMode="auto">
                <a:xfrm>
                  <a:off x="3336" y="1918"/>
                  <a:ext cx="81" cy="79"/>
                </a:xfrm>
                <a:prstGeom prst="ellipse">
                  <a:avLst/>
                </a:prstGeom>
                <a:solidFill>
                  <a:schemeClr val="tx2"/>
                </a:solidFill>
                <a:ln w="952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endParaRPr lang="tr-TR" altLang="tr-TR" dirty="0"/>
                </a:p>
              </p:txBody>
            </p:sp>
            <p:sp>
              <p:nvSpPr>
                <p:cNvPr id="85028" name="Oval 58"/>
                <p:cNvSpPr>
                  <a:spLocks noChangeArrowheads="1"/>
                </p:cNvSpPr>
                <p:nvPr/>
              </p:nvSpPr>
              <p:spPr bwMode="auto">
                <a:xfrm>
                  <a:off x="3603" y="1918"/>
                  <a:ext cx="81" cy="79"/>
                </a:xfrm>
                <a:prstGeom prst="ellipse">
                  <a:avLst/>
                </a:prstGeom>
                <a:solidFill>
                  <a:schemeClr val="tx2"/>
                </a:solidFill>
                <a:ln w="952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endParaRPr lang="tr-TR" altLang="tr-TR" dirty="0"/>
                </a:p>
              </p:txBody>
            </p:sp>
            <p:sp>
              <p:nvSpPr>
                <p:cNvPr id="85029" name="Oval 59"/>
                <p:cNvSpPr>
                  <a:spLocks noChangeArrowheads="1"/>
                </p:cNvSpPr>
                <p:nvPr/>
              </p:nvSpPr>
              <p:spPr bwMode="auto">
                <a:xfrm>
                  <a:off x="3869" y="1918"/>
                  <a:ext cx="81" cy="79"/>
                </a:xfrm>
                <a:prstGeom prst="ellipse">
                  <a:avLst/>
                </a:prstGeom>
                <a:solidFill>
                  <a:schemeClr val="tx2"/>
                </a:solidFill>
                <a:ln w="952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endParaRPr lang="tr-TR" altLang="tr-TR" dirty="0"/>
                </a:p>
              </p:txBody>
            </p:sp>
            <p:sp>
              <p:nvSpPr>
                <p:cNvPr id="85030" name="Oval 60"/>
                <p:cNvSpPr>
                  <a:spLocks noChangeArrowheads="1"/>
                </p:cNvSpPr>
                <p:nvPr/>
              </p:nvSpPr>
              <p:spPr bwMode="auto">
                <a:xfrm>
                  <a:off x="4136" y="1918"/>
                  <a:ext cx="81" cy="79"/>
                </a:xfrm>
                <a:prstGeom prst="ellipse">
                  <a:avLst/>
                </a:prstGeom>
                <a:solidFill>
                  <a:schemeClr val="tx2"/>
                </a:solidFill>
                <a:ln w="952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endParaRPr lang="tr-TR" altLang="tr-TR" dirty="0"/>
                </a:p>
              </p:txBody>
            </p:sp>
            <p:sp>
              <p:nvSpPr>
                <p:cNvPr id="85031" name="Oval 61"/>
                <p:cNvSpPr>
                  <a:spLocks noChangeArrowheads="1"/>
                </p:cNvSpPr>
                <p:nvPr/>
              </p:nvSpPr>
              <p:spPr bwMode="auto">
                <a:xfrm>
                  <a:off x="4403" y="1918"/>
                  <a:ext cx="81" cy="79"/>
                </a:xfrm>
                <a:prstGeom prst="ellipse">
                  <a:avLst/>
                </a:prstGeom>
                <a:solidFill>
                  <a:schemeClr val="tx2"/>
                </a:solidFill>
                <a:ln w="952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endParaRPr lang="tr-TR" altLang="tr-TR" dirty="0"/>
                </a:p>
              </p:txBody>
            </p:sp>
            <p:sp>
              <p:nvSpPr>
                <p:cNvPr id="85032" name="Oval 62"/>
                <p:cNvSpPr>
                  <a:spLocks noChangeArrowheads="1"/>
                </p:cNvSpPr>
                <p:nvPr/>
              </p:nvSpPr>
              <p:spPr bwMode="auto">
                <a:xfrm>
                  <a:off x="4670" y="1918"/>
                  <a:ext cx="81" cy="79"/>
                </a:xfrm>
                <a:prstGeom prst="ellipse">
                  <a:avLst/>
                </a:prstGeom>
                <a:solidFill>
                  <a:schemeClr val="tx2"/>
                </a:solidFill>
                <a:ln w="952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endParaRPr lang="tr-TR" altLang="tr-TR" dirty="0"/>
                </a:p>
              </p:txBody>
            </p:sp>
          </p:grpSp>
          <p:grpSp>
            <p:nvGrpSpPr>
              <p:cNvPr id="85007" name="Group 63"/>
              <p:cNvGrpSpPr>
                <a:grpSpLocks/>
              </p:cNvGrpSpPr>
              <p:nvPr/>
            </p:nvGrpSpPr>
            <p:grpSpPr bwMode="auto">
              <a:xfrm>
                <a:off x="2803" y="3190"/>
                <a:ext cx="1948" cy="79"/>
                <a:chOff x="2803" y="1918"/>
                <a:chExt cx="1948" cy="79"/>
              </a:xfrm>
            </p:grpSpPr>
            <p:sp>
              <p:nvSpPr>
                <p:cNvPr id="85017" name="Oval 64"/>
                <p:cNvSpPr>
                  <a:spLocks noChangeArrowheads="1"/>
                </p:cNvSpPr>
                <p:nvPr/>
              </p:nvSpPr>
              <p:spPr bwMode="auto">
                <a:xfrm>
                  <a:off x="2803" y="1918"/>
                  <a:ext cx="81" cy="79"/>
                </a:xfrm>
                <a:prstGeom prst="ellipse">
                  <a:avLst/>
                </a:prstGeom>
                <a:solidFill>
                  <a:schemeClr val="tx2"/>
                </a:solidFill>
                <a:ln w="952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endParaRPr lang="tr-TR" altLang="tr-TR" dirty="0"/>
                </a:p>
              </p:txBody>
            </p:sp>
            <p:sp>
              <p:nvSpPr>
                <p:cNvPr id="85018" name="Oval 65"/>
                <p:cNvSpPr>
                  <a:spLocks noChangeArrowheads="1"/>
                </p:cNvSpPr>
                <p:nvPr/>
              </p:nvSpPr>
              <p:spPr bwMode="auto">
                <a:xfrm>
                  <a:off x="3069" y="1918"/>
                  <a:ext cx="81" cy="79"/>
                </a:xfrm>
                <a:prstGeom prst="ellipse">
                  <a:avLst/>
                </a:prstGeom>
                <a:solidFill>
                  <a:schemeClr val="tx2"/>
                </a:solidFill>
                <a:ln w="952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endParaRPr lang="tr-TR" altLang="tr-TR" dirty="0"/>
                </a:p>
              </p:txBody>
            </p:sp>
            <p:sp>
              <p:nvSpPr>
                <p:cNvPr id="85019" name="Oval 66"/>
                <p:cNvSpPr>
                  <a:spLocks noChangeArrowheads="1"/>
                </p:cNvSpPr>
                <p:nvPr/>
              </p:nvSpPr>
              <p:spPr bwMode="auto">
                <a:xfrm>
                  <a:off x="3336" y="1918"/>
                  <a:ext cx="81" cy="79"/>
                </a:xfrm>
                <a:prstGeom prst="ellipse">
                  <a:avLst/>
                </a:prstGeom>
                <a:solidFill>
                  <a:schemeClr val="tx2"/>
                </a:solidFill>
                <a:ln w="952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endParaRPr lang="tr-TR" altLang="tr-TR" dirty="0"/>
                </a:p>
              </p:txBody>
            </p:sp>
            <p:sp>
              <p:nvSpPr>
                <p:cNvPr id="85020" name="Oval 67"/>
                <p:cNvSpPr>
                  <a:spLocks noChangeArrowheads="1"/>
                </p:cNvSpPr>
                <p:nvPr/>
              </p:nvSpPr>
              <p:spPr bwMode="auto">
                <a:xfrm>
                  <a:off x="3603" y="1918"/>
                  <a:ext cx="81" cy="79"/>
                </a:xfrm>
                <a:prstGeom prst="ellipse">
                  <a:avLst/>
                </a:prstGeom>
                <a:solidFill>
                  <a:schemeClr val="tx2"/>
                </a:solidFill>
                <a:ln w="952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endParaRPr lang="tr-TR" altLang="tr-TR" dirty="0"/>
                </a:p>
              </p:txBody>
            </p:sp>
            <p:sp>
              <p:nvSpPr>
                <p:cNvPr id="85021" name="Oval 68"/>
                <p:cNvSpPr>
                  <a:spLocks noChangeArrowheads="1"/>
                </p:cNvSpPr>
                <p:nvPr/>
              </p:nvSpPr>
              <p:spPr bwMode="auto">
                <a:xfrm>
                  <a:off x="3869" y="1918"/>
                  <a:ext cx="81" cy="79"/>
                </a:xfrm>
                <a:prstGeom prst="ellipse">
                  <a:avLst/>
                </a:prstGeom>
                <a:solidFill>
                  <a:schemeClr val="tx2"/>
                </a:solidFill>
                <a:ln w="952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endParaRPr lang="tr-TR" altLang="tr-TR" dirty="0"/>
                </a:p>
              </p:txBody>
            </p:sp>
            <p:sp>
              <p:nvSpPr>
                <p:cNvPr id="85022" name="Oval 69"/>
                <p:cNvSpPr>
                  <a:spLocks noChangeArrowheads="1"/>
                </p:cNvSpPr>
                <p:nvPr/>
              </p:nvSpPr>
              <p:spPr bwMode="auto">
                <a:xfrm>
                  <a:off x="4136" y="1918"/>
                  <a:ext cx="81" cy="79"/>
                </a:xfrm>
                <a:prstGeom prst="ellipse">
                  <a:avLst/>
                </a:prstGeom>
                <a:solidFill>
                  <a:schemeClr val="tx2"/>
                </a:solidFill>
                <a:ln w="952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endParaRPr lang="tr-TR" altLang="tr-TR" dirty="0"/>
                </a:p>
              </p:txBody>
            </p:sp>
            <p:sp>
              <p:nvSpPr>
                <p:cNvPr id="85023" name="Oval 70"/>
                <p:cNvSpPr>
                  <a:spLocks noChangeArrowheads="1"/>
                </p:cNvSpPr>
                <p:nvPr/>
              </p:nvSpPr>
              <p:spPr bwMode="auto">
                <a:xfrm>
                  <a:off x="4403" y="1918"/>
                  <a:ext cx="81" cy="79"/>
                </a:xfrm>
                <a:prstGeom prst="ellipse">
                  <a:avLst/>
                </a:prstGeom>
                <a:solidFill>
                  <a:schemeClr val="tx2"/>
                </a:solidFill>
                <a:ln w="952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endParaRPr lang="tr-TR" altLang="tr-TR" dirty="0"/>
                </a:p>
              </p:txBody>
            </p:sp>
            <p:sp>
              <p:nvSpPr>
                <p:cNvPr id="85024" name="Oval 71"/>
                <p:cNvSpPr>
                  <a:spLocks noChangeArrowheads="1"/>
                </p:cNvSpPr>
                <p:nvPr/>
              </p:nvSpPr>
              <p:spPr bwMode="auto">
                <a:xfrm>
                  <a:off x="4670" y="1918"/>
                  <a:ext cx="81" cy="79"/>
                </a:xfrm>
                <a:prstGeom prst="ellipse">
                  <a:avLst/>
                </a:prstGeom>
                <a:solidFill>
                  <a:schemeClr val="tx2"/>
                </a:solidFill>
                <a:ln w="952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endParaRPr lang="tr-TR" altLang="tr-TR" dirty="0"/>
                </a:p>
              </p:txBody>
            </p:sp>
          </p:grpSp>
          <p:grpSp>
            <p:nvGrpSpPr>
              <p:cNvPr id="85008" name="Group 72"/>
              <p:cNvGrpSpPr>
                <a:grpSpLocks/>
              </p:cNvGrpSpPr>
              <p:nvPr/>
            </p:nvGrpSpPr>
            <p:grpSpPr bwMode="auto">
              <a:xfrm>
                <a:off x="2803" y="3403"/>
                <a:ext cx="1948" cy="79"/>
                <a:chOff x="2803" y="1918"/>
                <a:chExt cx="1948" cy="79"/>
              </a:xfrm>
            </p:grpSpPr>
            <p:sp>
              <p:nvSpPr>
                <p:cNvPr id="85009" name="Oval 73"/>
                <p:cNvSpPr>
                  <a:spLocks noChangeArrowheads="1"/>
                </p:cNvSpPr>
                <p:nvPr/>
              </p:nvSpPr>
              <p:spPr bwMode="auto">
                <a:xfrm>
                  <a:off x="2803" y="1918"/>
                  <a:ext cx="81" cy="79"/>
                </a:xfrm>
                <a:prstGeom prst="ellipse">
                  <a:avLst/>
                </a:prstGeom>
                <a:solidFill>
                  <a:schemeClr val="tx2"/>
                </a:solidFill>
                <a:ln w="952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endParaRPr lang="tr-TR" altLang="tr-TR" dirty="0"/>
                </a:p>
              </p:txBody>
            </p:sp>
            <p:sp>
              <p:nvSpPr>
                <p:cNvPr id="85010" name="Oval 74"/>
                <p:cNvSpPr>
                  <a:spLocks noChangeArrowheads="1"/>
                </p:cNvSpPr>
                <p:nvPr/>
              </p:nvSpPr>
              <p:spPr bwMode="auto">
                <a:xfrm>
                  <a:off x="3069" y="1918"/>
                  <a:ext cx="81" cy="79"/>
                </a:xfrm>
                <a:prstGeom prst="ellipse">
                  <a:avLst/>
                </a:prstGeom>
                <a:solidFill>
                  <a:schemeClr val="tx2"/>
                </a:solidFill>
                <a:ln w="952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endParaRPr lang="tr-TR" altLang="tr-TR" dirty="0"/>
                </a:p>
              </p:txBody>
            </p:sp>
            <p:sp>
              <p:nvSpPr>
                <p:cNvPr id="85011" name="Oval 75"/>
                <p:cNvSpPr>
                  <a:spLocks noChangeArrowheads="1"/>
                </p:cNvSpPr>
                <p:nvPr/>
              </p:nvSpPr>
              <p:spPr bwMode="auto">
                <a:xfrm>
                  <a:off x="3336" y="1918"/>
                  <a:ext cx="81" cy="79"/>
                </a:xfrm>
                <a:prstGeom prst="ellipse">
                  <a:avLst/>
                </a:prstGeom>
                <a:solidFill>
                  <a:schemeClr val="tx2"/>
                </a:solidFill>
                <a:ln w="952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endParaRPr lang="tr-TR" altLang="tr-TR" dirty="0"/>
                </a:p>
              </p:txBody>
            </p:sp>
            <p:sp>
              <p:nvSpPr>
                <p:cNvPr id="85012" name="Oval 76"/>
                <p:cNvSpPr>
                  <a:spLocks noChangeArrowheads="1"/>
                </p:cNvSpPr>
                <p:nvPr/>
              </p:nvSpPr>
              <p:spPr bwMode="auto">
                <a:xfrm>
                  <a:off x="3603" y="1918"/>
                  <a:ext cx="81" cy="79"/>
                </a:xfrm>
                <a:prstGeom prst="ellipse">
                  <a:avLst/>
                </a:prstGeom>
                <a:solidFill>
                  <a:schemeClr val="tx2"/>
                </a:solidFill>
                <a:ln w="952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endParaRPr lang="tr-TR" altLang="tr-TR" dirty="0"/>
                </a:p>
              </p:txBody>
            </p:sp>
            <p:sp>
              <p:nvSpPr>
                <p:cNvPr id="85013" name="Oval 77"/>
                <p:cNvSpPr>
                  <a:spLocks noChangeArrowheads="1"/>
                </p:cNvSpPr>
                <p:nvPr/>
              </p:nvSpPr>
              <p:spPr bwMode="auto">
                <a:xfrm>
                  <a:off x="3869" y="1918"/>
                  <a:ext cx="81" cy="79"/>
                </a:xfrm>
                <a:prstGeom prst="ellipse">
                  <a:avLst/>
                </a:prstGeom>
                <a:solidFill>
                  <a:schemeClr val="tx2"/>
                </a:solidFill>
                <a:ln w="952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endParaRPr lang="tr-TR" altLang="tr-TR" dirty="0"/>
                </a:p>
              </p:txBody>
            </p:sp>
            <p:sp>
              <p:nvSpPr>
                <p:cNvPr id="85014" name="Oval 78"/>
                <p:cNvSpPr>
                  <a:spLocks noChangeArrowheads="1"/>
                </p:cNvSpPr>
                <p:nvPr/>
              </p:nvSpPr>
              <p:spPr bwMode="auto">
                <a:xfrm>
                  <a:off x="4136" y="1918"/>
                  <a:ext cx="81" cy="79"/>
                </a:xfrm>
                <a:prstGeom prst="ellipse">
                  <a:avLst/>
                </a:prstGeom>
                <a:solidFill>
                  <a:schemeClr val="tx2"/>
                </a:solidFill>
                <a:ln w="952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endParaRPr lang="tr-TR" altLang="tr-TR" dirty="0"/>
                </a:p>
              </p:txBody>
            </p:sp>
            <p:sp>
              <p:nvSpPr>
                <p:cNvPr id="85015" name="Oval 79"/>
                <p:cNvSpPr>
                  <a:spLocks noChangeArrowheads="1"/>
                </p:cNvSpPr>
                <p:nvPr/>
              </p:nvSpPr>
              <p:spPr bwMode="auto">
                <a:xfrm>
                  <a:off x="4403" y="1918"/>
                  <a:ext cx="81" cy="79"/>
                </a:xfrm>
                <a:prstGeom prst="ellipse">
                  <a:avLst/>
                </a:prstGeom>
                <a:solidFill>
                  <a:schemeClr val="tx2"/>
                </a:solidFill>
                <a:ln w="952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endParaRPr lang="tr-TR" altLang="tr-TR" dirty="0"/>
                </a:p>
              </p:txBody>
            </p:sp>
            <p:sp>
              <p:nvSpPr>
                <p:cNvPr id="85016" name="Oval 80"/>
                <p:cNvSpPr>
                  <a:spLocks noChangeArrowheads="1"/>
                </p:cNvSpPr>
                <p:nvPr/>
              </p:nvSpPr>
              <p:spPr bwMode="auto">
                <a:xfrm>
                  <a:off x="4670" y="1918"/>
                  <a:ext cx="81" cy="79"/>
                </a:xfrm>
                <a:prstGeom prst="ellipse">
                  <a:avLst/>
                </a:prstGeom>
                <a:solidFill>
                  <a:schemeClr val="tx2"/>
                </a:solidFill>
                <a:ln w="952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endParaRPr lang="tr-TR" altLang="tr-TR" dirty="0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0088263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ko-KR" dirty="0">
                <a:ea typeface="굴림" pitchFamily="34" charset="-127"/>
              </a:rPr>
              <a:t>Bellekten oku</a:t>
            </a:r>
            <a:r>
              <a:rPr lang="en-US" altLang="ko-KR" dirty="0">
                <a:ea typeface="굴림" pitchFamily="34" charset="-127"/>
              </a:rPr>
              <a:t>/ </a:t>
            </a:r>
            <a:r>
              <a:rPr lang="tr-TR" altLang="ko-KR" dirty="0"/>
              <a:t>Belleğe yaz</a:t>
            </a:r>
            <a:endParaRPr lang="en-US" altLang="ko-KR" dirty="0">
              <a:ea typeface="굴림" pitchFamily="34" charset="-127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EED06-A45B-49F7-A4E7-E4A0A60926E4}" type="slidenum">
              <a:rPr lang="tr-TR" smtClean="0"/>
              <a:pPr/>
              <a:t>9</a:t>
            </a:fld>
            <a:endParaRPr lang="tr-TR" dirty="0"/>
          </a:p>
        </p:txBody>
      </p:sp>
      <p:sp>
        <p:nvSpPr>
          <p:cNvPr id="406531" name="Rectangle 3"/>
          <p:cNvSpPr>
            <a:spLocks noGrp="1" noChangeArrowheads="1"/>
          </p:cNvSpPr>
          <p:nvPr>
            <p:ph sz="quarter" idx="1"/>
          </p:nvPr>
        </p:nvSpPr>
        <p:spPr/>
        <p:txBody>
          <a:bodyPr/>
          <a:lstStyle/>
          <a:p>
            <a:pPr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defRPr/>
            </a:pPr>
            <a:r>
              <a:rPr lang="tr-TR" altLang="ko-KR" sz="2300" dirty="0"/>
              <a:t>Modern grafik sistemlerinde kullanıcı programları tampon bellekleri hem okuyup, hem yazabiliyor.</a:t>
            </a:r>
            <a:endParaRPr lang="tr-TR" altLang="ko-KR" sz="2300" dirty="0">
              <a:ea typeface="굴림" charset="-127"/>
            </a:endParaRPr>
          </a:p>
          <a:p>
            <a:pPr lvl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defRPr/>
            </a:pPr>
            <a:r>
              <a:rPr lang="tr-TR" altLang="ko-KR" sz="2000" dirty="0"/>
              <a:t>Çok nadiren tek piksel veya bit okuma/yazma yaparız. </a:t>
            </a:r>
          </a:p>
          <a:p>
            <a:pPr lvl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defRPr/>
            </a:pPr>
            <a:r>
              <a:rPr lang="tr-TR" altLang="ko-KR" sz="2000" dirty="0"/>
              <a:t>Genelde blok denilen dikdörtgen alanların piksellerini okur/yazarız.</a:t>
            </a:r>
          </a:p>
          <a:p>
            <a:pPr lvl="2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defRPr/>
            </a:pPr>
            <a:r>
              <a:rPr lang="tr-TR" altLang="ko-KR" sz="2000" b="1" dirty="0">
                <a:solidFill>
                  <a:srgbClr val="FF0000"/>
                </a:solidFill>
                <a:ea typeface="굴림" charset="-127"/>
              </a:rPr>
              <a:t>bit-blok transfer</a:t>
            </a:r>
            <a:r>
              <a:rPr lang="tr-TR" altLang="ko-KR" sz="2000" dirty="0"/>
              <a:t> </a:t>
            </a:r>
            <a:r>
              <a:rPr lang="tr-TR" altLang="ko-KR" sz="2000" dirty="0">
                <a:ea typeface="굴림" charset="-127"/>
              </a:rPr>
              <a:t>= piksel operasyonları.</a:t>
            </a:r>
          </a:p>
          <a:p>
            <a:pPr lvl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defRPr/>
            </a:pPr>
            <a:r>
              <a:rPr lang="tr-TR" altLang="ko-KR" sz="2000" dirty="0"/>
              <a:t>G</a:t>
            </a:r>
            <a:r>
              <a:rPr lang="tr-TR" altLang="ko-KR" sz="2000" dirty="0">
                <a:ea typeface="굴림" charset="-127"/>
              </a:rPr>
              <a:t>eometrik </a:t>
            </a:r>
            <a:r>
              <a:rPr lang="tr-TR" altLang="ko-KR" sz="2000" dirty="0"/>
              <a:t>obje </a:t>
            </a:r>
            <a:r>
              <a:rPr lang="tr-TR" altLang="ko-KR" sz="2000" dirty="0">
                <a:ea typeface="굴림" charset="-127"/>
              </a:rPr>
              <a:t>operasyon</a:t>
            </a:r>
            <a:r>
              <a:rPr lang="tr-TR" altLang="ko-KR" sz="2000" dirty="0"/>
              <a:t>ları piksel opr’dan farklıdır.</a:t>
            </a:r>
          </a:p>
          <a:p>
            <a:pPr lvl="2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defRPr/>
            </a:pPr>
            <a:r>
              <a:rPr lang="tr-TR" altLang="ko-KR" sz="2000" dirty="0"/>
              <a:t>OpenGL hem geometrik, hem de piksel i hattına (ing: </a:t>
            </a:r>
            <a:r>
              <a:rPr lang="tr-TR" altLang="ko-KR" sz="2000" i="1" dirty="0"/>
              <a:t>pipeline</a:t>
            </a:r>
            <a:r>
              <a:rPr lang="tr-TR" altLang="ko-KR" sz="2000" dirty="0"/>
              <a:t>) sahiptir. </a:t>
            </a:r>
            <a:endParaRPr lang="tr-TR" altLang="ko-KR" sz="2000" dirty="0">
              <a:ea typeface="굴림" charset="-127"/>
            </a:endParaRPr>
          </a:p>
          <a:p>
            <a:pPr lvl="2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FontTx/>
              <a:buNone/>
              <a:defRPr/>
            </a:pPr>
            <a:endParaRPr lang="tr-TR" altLang="ko-KR" sz="1800" dirty="0">
              <a:solidFill>
                <a:schemeClr val="tx2"/>
              </a:solidFill>
            </a:endParaRPr>
          </a:p>
          <a:p>
            <a:pPr lvl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defRPr/>
            </a:pPr>
            <a:endParaRPr lang="tr-TR" altLang="ko-KR" sz="1800" dirty="0">
              <a:ea typeface="굴림" charset="-127"/>
            </a:endParaRPr>
          </a:p>
          <a:p>
            <a:pPr lvl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defRPr/>
            </a:pPr>
            <a:endParaRPr lang="tr-TR" altLang="ko-KR" sz="2000" dirty="0">
              <a:ea typeface="굴림" charset="-127"/>
            </a:endParaRPr>
          </a:p>
        </p:txBody>
      </p:sp>
      <p:pic>
        <p:nvPicPr>
          <p:cNvPr id="10244" name="Picture 4" descr="an09f1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4800601"/>
            <a:ext cx="2568222" cy="177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5" name="Text Box 5"/>
          <p:cNvSpPr txBox="1">
            <a:spLocks noChangeArrowheads="1"/>
          </p:cNvSpPr>
          <p:nvPr/>
        </p:nvSpPr>
        <p:spPr bwMode="auto">
          <a:xfrm>
            <a:off x="3759201" y="5029201"/>
            <a:ext cx="4630755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eaLnBrk="1" latinLnBrk="1" hangingPunct="1"/>
            <a:r>
              <a:rPr kumimoji="1" lang="tr-TR" altLang="ko-KR" sz="2000" dirty="0">
                <a:solidFill>
                  <a:schemeClr val="tx2"/>
                </a:solidFill>
                <a:ea typeface="굴림" pitchFamily="34" charset="-127"/>
              </a:rPr>
              <a:t>blok_yaz( kaynak, n, m, x, y, hedef, u, v );</a:t>
            </a:r>
            <a:r>
              <a:rPr kumimoji="1" lang="en-US" altLang="ko-KR" sz="2000" dirty="0">
                <a:ea typeface="굴림" pitchFamily="34" charset="-127"/>
              </a:rPr>
              <a:t> </a:t>
            </a:r>
            <a:endParaRPr kumimoji="1" lang="tr-TR" altLang="ko-KR" sz="2000" dirty="0">
              <a:ea typeface="굴림" pitchFamily="34" charset="-127"/>
            </a:endParaRPr>
          </a:p>
          <a:p>
            <a:pPr algn="l" eaLnBrk="1" latinLnBrk="1" hangingPunct="1"/>
            <a:r>
              <a:rPr kumimoji="1" lang="tr-TR" altLang="ko-KR" sz="2000" dirty="0">
                <a:solidFill>
                  <a:srgbClr val="FF0000"/>
                </a:solidFill>
                <a:ea typeface="굴림" pitchFamily="34" charset="-127"/>
              </a:rPr>
              <a:t>Kaynak (x,y)</a:t>
            </a:r>
            <a:r>
              <a:rPr kumimoji="1" lang="en-US" altLang="ko-KR" sz="2000" dirty="0">
                <a:solidFill>
                  <a:srgbClr val="FF0000"/>
                </a:solidFill>
                <a:ea typeface="굴림" pitchFamily="34" charset="-127"/>
              </a:rPr>
              <a:t>, </a:t>
            </a:r>
            <a:endParaRPr kumimoji="1" lang="tr-TR" altLang="ko-KR" sz="2000" dirty="0">
              <a:solidFill>
                <a:srgbClr val="FF0000"/>
              </a:solidFill>
              <a:ea typeface="굴림" pitchFamily="34" charset="-127"/>
            </a:endParaRPr>
          </a:p>
          <a:p>
            <a:pPr algn="l" eaLnBrk="1" latinLnBrk="1" hangingPunct="1"/>
            <a:r>
              <a:rPr kumimoji="1" lang="tr-TR" altLang="ko-KR" sz="2000" dirty="0">
                <a:solidFill>
                  <a:srgbClr val="FF0000"/>
                </a:solidFill>
                <a:ea typeface="굴림" pitchFamily="34" charset="-127"/>
              </a:rPr>
              <a:t>Hedef (u,v),</a:t>
            </a:r>
            <a:endParaRPr kumimoji="1" lang="en-US" altLang="ko-KR" sz="2000" dirty="0">
              <a:solidFill>
                <a:srgbClr val="FF0000"/>
              </a:solidFill>
              <a:ea typeface="굴림" pitchFamily="34" charset="-127"/>
            </a:endParaRPr>
          </a:p>
          <a:p>
            <a:pPr algn="l" eaLnBrk="1" latinLnBrk="1" hangingPunct="1"/>
            <a:r>
              <a:rPr kumimoji="1" lang="tr-TR" altLang="ko-KR" sz="2000" dirty="0">
                <a:solidFill>
                  <a:srgbClr val="FF0000"/>
                </a:solidFill>
                <a:ea typeface="굴림" pitchFamily="34" charset="-127"/>
              </a:rPr>
              <a:t>Operasyonla </a:t>
            </a:r>
            <a:r>
              <a:rPr kumimoji="1" lang="en-US" altLang="ko-KR" sz="2000" dirty="0">
                <a:solidFill>
                  <a:srgbClr val="FF0000"/>
                </a:solidFill>
                <a:ea typeface="굴림" pitchFamily="34" charset="-127"/>
              </a:rPr>
              <a:t>m </a:t>
            </a:r>
            <a:r>
              <a:rPr kumimoji="1" lang="en-US" altLang="ko-KR" sz="2000" dirty="0">
                <a:solidFill>
                  <a:srgbClr val="FF0000"/>
                </a:solidFill>
                <a:ea typeface="굴림" pitchFamily="34" charset="-127"/>
                <a:cs typeface="Times New Roman" pitchFamily="18" charset="0"/>
              </a:rPr>
              <a:t>× n </a:t>
            </a:r>
            <a:r>
              <a:rPr kumimoji="1" lang="tr-TR" altLang="ko-KR" sz="2000" dirty="0">
                <a:solidFill>
                  <a:srgbClr val="FF0000"/>
                </a:solidFill>
                <a:ea typeface="굴림" pitchFamily="34" charset="-127"/>
                <a:cs typeface="Times New Roman" pitchFamily="18" charset="0"/>
              </a:rPr>
              <a:t>bit-blok yazılır.</a:t>
            </a:r>
            <a:endParaRPr kumimoji="1" lang="en-US" altLang="ko-KR" sz="2000" dirty="0">
              <a:solidFill>
                <a:srgbClr val="FF0000"/>
              </a:solidFill>
              <a:ea typeface="굴림" pitchFamily="34" charset="-127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13867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tr-TR" dirty="0"/>
              <a:t>Örnekleme Hatalarını Gidermek</a:t>
            </a:r>
            <a:endParaRPr lang="en-US" altLang="tr-TR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EED06-A45B-49F7-A4E7-E4A0A60926E4}" type="slidenum">
              <a:rPr lang="tr-TR" smtClean="0"/>
              <a:pPr/>
              <a:t>90</a:t>
            </a:fld>
            <a:endParaRPr lang="tr-TR" dirty="0"/>
          </a:p>
        </p:txBody>
      </p:sp>
      <p:sp>
        <p:nvSpPr>
          <p:cNvPr id="545795" name="Rectangle 3"/>
          <p:cNvSpPr>
            <a:spLocks noGrp="1" noChangeArrowheads="1"/>
          </p:cNvSpPr>
          <p:nvPr>
            <p:ph sz="quarter" idx="1"/>
          </p:nvPr>
        </p:nvSpPr>
        <p:spPr/>
        <p:txBody>
          <a:bodyPr/>
          <a:lstStyle/>
          <a:p>
            <a:pPr>
              <a:defRPr/>
            </a:pPr>
            <a:r>
              <a:rPr lang="tr-TR" i="0" dirty="0">
                <a:solidFill>
                  <a:schemeClr val="tx2"/>
                </a:solidFill>
              </a:rPr>
              <a:t>Süper örnekleme (</a:t>
            </a:r>
            <a:r>
              <a:rPr lang="en-US" i="0" dirty="0">
                <a:solidFill>
                  <a:schemeClr val="tx2"/>
                </a:solidFill>
              </a:rPr>
              <a:t>Supersampling</a:t>
            </a:r>
            <a:r>
              <a:rPr lang="tr-TR" i="0" dirty="0">
                <a:solidFill>
                  <a:schemeClr val="tx2"/>
                </a:solidFill>
              </a:rPr>
              <a:t>)</a:t>
            </a:r>
            <a:endParaRPr lang="en-US" i="0" dirty="0">
              <a:solidFill>
                <a:schemeClr val="tx2"/>
              </a:solidFill>
            </a:endParaRPr>
          </a:p>
          <a:p>
            <a:pPr lvl="1">
              <a:defRPr/>
            </a:pPr>
            <a:r>
              <a:rPr lang="tr-TR" dirty="0"/>
              <a:t>Her piksele birden çok örnek alırsak, bunlardan yeni bilgiler elde ederiz.</a:t>
            </a:r>
            <a:endParaRPr lang="en-US" dirty="0"/>
          </a:p>
          <a:p>
            <a:pPr lvl="2">
              <a:defRPr/>
            </a:pPr>
            <a:r>
              <a:rPr lang="tr-TR" dirty="0"/>
              <a:t>Ne kadar örnek</a:t>
            </a:r>
            <a:r>
              <a:rPr lang="en-US" dirty="0"/>
              <a:t> </a:t>
            </a:r>
            <a:br>
              <a:rPr lang="en-US" dirty="0"/>
            </a:br>
            <a:r>
              <a:rPr lang="tr-TR" dirty="0"/>
              <a:t>gerekecek</a:t>
            </a:r>
            <a:r>
              <a:rPr lang="en-US" dirty="0"/>
              <a:t>?</a:t>
            </a:r>
          </a:p>
          <a:p>
            <a:pPr lvl="2">
              <a:defRPr/>
            </a:pPr>
            <a:r>
              <a:rPr lang="tr-TR" dirty="0"/>
              <a:t>Asıl özelliklerini</a:t>
            </a:r>
            <a:r>
              <a:rPr lang="en-US" dirty="0"/>
              <a:t> </a:t>
            </a:r>
            <a:br>
              <a:rPr lang="en-US" dirty="0"/>
            </a:br>
            <a:r>
              <a:rPr lang="tr-TR" dirty="0"/>
              <a:t>yitirmediğimizi</a:t>
            </a:r>
            <a:r>
              <a:rPr lang="en-US" dirty="0"/>
              <a:t> </a:t>
            </a:r>
            <a:br>
              <a:rPr lang="en-US" dirty="0"/>
            </a:br>
            <a:r>
              <a:rPr lang="tr-TR" dirty="0"/>
              <a:t>nereden </a:t>
            </a:r>
            <a:br>
              <a:rPr lang="tr-TR" dirty="0"/>
            </a:br>
            <a:r>
              <a:rPr lang="tr-TR" dirty="0"/>
              <a:t>bileceğiz</a:t>
            </a:r>
            <a:r>
              <a:rPr lang="en-US" dirty="0"/>
              <a:t>?</a:t>
            </a:r>
          </a:p>
          <a:p>
            <a:pPr lvl="2">
              <a:defRPr/>
            </a:pPr>
            <a:endParaRPr lang="en-US" dirty="0"/>
          </a:p>
        </p:txBody>
      </p:sp>
      <p:grpSp>
        <p:nvGrpSpPr>
          <p:cNvPr id="86020" name="Group 4"/>
          <p:cNvGrpSpPr>
            <a:grpSpLocks/>
          </p:cNvGrpSpPr>
          <p:nvPr/>
        </p:nvGrpSpPr>
        <p:grpSpPr bwMode="auto">
          <a:xfrm>
            <a:off x="3488267" y="2971800"/>
            <a:ext cx="5147733" cy="2895600"/>
            <a:chOff x="648" y="2496"/>
            <a:chExt cx="3648" cy="1824"/>
          </a:xfrm>
        </p:grpSpPr>
        <p:sp>
          <p:nvSpPr>
            <p:cNvPr id="86025" name="Rectangle 5"/>
            <p:cNvSpPr>
              <a:spLocks noChangeArrowheads="1"/>
            </p:cNvSpPr>
            <p:nvPr/>
          </p:nvSpPr>
          <p:spPr bwMode="auto">
            <a:xfrm>
              <a:off x="648" y="2496"/>
              <a:ext cx="3648" cy="1824"/>
            </a:xfrm>
            <a:prstGeom prst="rect">
              <a:avLst/>
            </a:prstGeom>
            <a:solidFill>
              <a:schemeClr val="tx1"/>
            </a:solidFill>
            <a:ln w="1270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tr-TR" altLang="tr-TR" dirty="0"/>
            </a:p>
          </p:txBody>
        </p:sp>
        <p:grpSp>
          <p:nvGrpSpPr>
            <p:cNvPr id="86026" name="Group 6"/>
            <p:cNvGrpSpPr>
              <a:grpSpLocks/>
            </p:cNvGrpSpPr>
            <p:nvPr/>
          </p:nvGrpSpPr>
          <p:grpSpPr bwMode="auto">
            <a:xfrm>
              <a:off x="744" y="2592"/>
              <a:ext cx="3457" cy="1632"/>
              <a:chOff x="744" y="2592"/>
              <a:chExt cx="3457" cy="1632"/>
            </a:xfrm>
          </p:grpSpPr>
          <p:pic>
            <p:nvPicPr>
              <p:cNvPr id="86027" name="Picture 7" descr="150x15 to 100x10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4" y="2592"/>
                <a:ext cx="3456" cy="3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6028" name="Picture 8" descr="200x20 to 100x10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4" y="3021"/>
                <a:ext cx="3453" cy="3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6029" name="Picture 9" descr="300x30 to 100x10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4" y="3451"/>
                <a:ext cx="3453" cy="3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6030" name="Picture 10" descr="400x40 to 100x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4" y="3881"/>
                <a:ext cx="3457" cy="3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86021" name="Text Box 11"/>
          <p:cNvSpPr txBox="1">
            <a:spLocks noChangeArrowheads="1"/>
          </p:cNvSpPr>
          <p:nvPr/>
        </p:nvSpPr>
        <p:spPr bwMode="auto">
          <a:xfrm>
            <a:off x="6228184" y="3080405"/>
            <a:ext cx="229902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tr-TR" sz="1800" b="1" dirty="0">
                <a:solidFill>
                  <a:srgbClr val="FF0000"/>
                </a:solidFill>
                <a:latin typeface="Tahoma" pitchFamily="34" charset="0"/>
                <a:ea typeface="굴림" pitchFamily="34" charset="-127"/>
              </a:rPr>
              <a:t>150x15 </a:t>
            </a:r>
            <a:r>
              <a:rPr lang="tr-TR" altLang="tr-TR" sz="1800" b="1" dirty="0">
                <a:solidFill>
                  <a:srgbClr val="FF0000"/>
                </a:solidFill>
                <a:latin typeface="Tahoma" pitchFamily="34" charset="0"/>
                <a:ea typeface="굴림" pitchFamily="34" charset="-127"/>
                <a:sym typeface="Wingdings" panose="05000000000000000000" pitchFamily="2" charset="2"/>
              </a:rPr>
              <a:t></a:t>
            </a:r>
            <a:r>
              <a:rPr lang="en-US" altLang="tr-TR" sz="1800" b="1" dirty="0">
                <a:solidFill>
                  <a:srgbClr val="FF0000"/>
                </a:solidFill>
                <a:latin typeface="Tahoma" pitchFamily="34" charset="0"/>
                <a:ea typeface="굴림" pitchFamily="34" charset="-127"/>
              </a:rPr>
              <a:t> 100x10</a:t>
            </a:r>
          </a:p>
        </p:txBody>
      </p:sp>
      <p:sp>
        <p:nvSpPr>
          <p:cNvPr id="86022" name="Text Box 12"/>
          <p:cNvSpPr txBox="1">
            <a:spLocks noChangeArrowheads="1"/>
          </p:cNvSpPr>
          <p:nvPr/>
        </p:nvSpPr>
        <p:spPr bwMode="auto">
          <a:xfrm>
            <a:off x="6231006" y="3766204"/>
            <a:ext cx="229902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tr-TR" sz="1800" b="1" dirty="0">
                <a:solidFill>
                  <a:srgbClr val="FF0000"/>
                </a:solidFill>
                <a:latin typeface="Tahoma" pitchFamily="34" charset="0"/>
                <a:ea typeface="굴림" pitchFamily="34" charset="-127"/>
              </a:rPr>
              <a:t>200x20 </a:t>
            </a:r>
            <a:r>
              <a:rPr lang="tr-TR" altLang="tr-TR" sz="1800" b="1" dirty="0">
                <a:solidFill>
                  <a:srgbClr val="FF0000"/>
                </a:solidFill>
                <a:latin typeface="Tahoma" pitchFamily="34" charset="0"/>
                <a:ea typeface="굴림" pitchFamily="34" charset="-127"/>
                <a:sym typeface="Wingdings" panose="05000000000000000000" pitchFamily="2" charset="2"/>
              </a:rPr>
              <a:t></a:t>
            </a:r>
            <a:r>
              <a:rPr lang="en-US" altLang="tr-TR" sz="1800" b="1" dirty="0">
                <a:solidFill>
                  <a:srgbClr val="FF0000"/>
                </a:solidFill>
                <a:latin typeface="Tahoma" pitchFamily="34" charset="0"/>
                <a:ea typeface="굴림" pitchFamily="34" charset="-127"/>
              </a:rPr>
              <a:t> 100x10</a:t>
            </a:r>
          </a:p>
        </p:txBody>
      </p:sp>
      <p:sp>
        <p:nvSpPr>
          <p:cNvPr id="86023" name="Text Box 13"/>
          <p:cNvSpPr txBox="1">
            <a:spLocks noChangeArrowheads="1"/>
          </p:cNvSpPr>
          <p:nvPr/>
        </p:nvSpPr>
        <p:spPr bwMode="auto">
          <a:xfrm>
            <a:off x="6231006" y="4466292"/>
            <a:ext cx="229902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tr-TR" sz="1800" b="1" dirty="0">
                <a:solidFill>
                  <a:srgbClr val="FF0000"/>
                </a:solidFill>
                <a:latin typeface="Tahoma" pitchFamily="34" charset="0"/>
                <a:ea typeface="굴림" pitchFamily="34" charset="-127"/>
              </a:rPr>
              <a:t>300x30 </a:t>
            </a:r>
            <a:r>
              <a:rPr lang="tr-TR" altLang="tr-TR" sz="1800" b="1" dirty="0">
                <a:solidFill>
                  <a:srgbClr val="FF0000"/>
                </a:solidFill>
                <a:latin typeface="Tahoma" pitchFamily="34" charset="0"/>
                <a:ea typeface="굴림" pitchFamily="34" charset="-127"/>
                <a:sym typeface="Wingdings" panose="05000000000000000000" pitchFamily="2" charset="2"/>
              </a:rPr>
              <a:t></a:t>
            </a:r>
            <a:r>
              <a:rPr lang="en-US" altLang="tr-TR" sz="1800" b="1" dirty="0">
                <a:solidFill>
                  <a:srgbClr val="FF0000"/>
                </a:solidFill>
                <a:latin typeface="Tahoma" pitchFamily="34" charset="0"/>
                <a:ea typeface="굴림" pitchFamily="34" charset="-127"/>
              </a:rPr>
              <a:t> 100x10</a:t>
            </a:r>
          </a:p>
        </p:txBody>
      </p:sp>
      <p:sp>
        <p:nvSpPr>
          <p:cNvPr id="86024" name="Text Box 14"/>
          <p:cNvSpPr txBox="1">
            <a:spLocks noChangeArrowheads="1"/>
          </p:cNvSpPr>
          <p:nvPr/>
        </p:nvSpPr>
        <p:spPr bwMode="auto">
          <a:xfrm>
            <a:off x="6231006" y="5147900"/>
            <a:ext cx="229902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tr-TR" sz="1800" b="1" dirty="0">
                <a:solidFill>
                  <a:srgbClr val="FF0000"/>
                </a:solidFill>
                <a:latin typeface="Tahoma" pitchFamily="34" charset="0"/>
                <a:ea typeface="굴림" pitchFamily="34" charset="-127"/>
              </a:rPr>
              <a:t>400x40 </a:t>
            </a:r>
            <a:r>
              <a:rPr lang="tr-TR" altLang="tr-TR" sz="1800" b="1" dirty="0">
                <a:solidFill>
                  <a:srgbClr val="FF0000"/>
                </a:solidFill>
                <a:latin typeface="Tahoma" pitchFamily="34" charset="0"/>
                <a:ea typeface="굴림" pitchFamily="34" charset="-127"/>
                <a:sym typeface="Wingdings" panose="05000000000000000000" pitchFamily="2" charset="2"/>
              </a:rPr>
              <a:t></a:t>
            </a:r>
            <a:r>
              <a:rPr lang="en-US" altLang="tr-TR" sz="1800" b="1" dirty="0">
                <a:solidFill>
                  <a:srgbClr val="FF0000"/>
                </a:solidFill>
                <a:latin typeface="Tahoma" pitchFamily="34" charset="0"/>
                <a:ea typeface="굴림" pitchFamily="34" charset="-127"/>
              </a:rPr>
              <a:t> 100x10</a:t>
            </a:r>
          </a:p>
        </p:txBody>
      </p:sp>
    </p:spTree>
    <p:extLst>
      <p:ext uri="{BB962C8B-B14F-4D97-AF65-F5344CB8AC3E}">
        <p14:creationId xmlns:p14="http://schemas.microsoft.com/office/powerpoint/2010/main" val="2467074207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042" name="Group 2"/>
          <p:cNvGrpSpPr>
            <a:grpSpLocks/>
          </p:cNvGrpSpPr>
          <p:nvPr/>
        </p:nvGrpSpPr>
        <p:grpSpPr bwMode="auto">
          <a:xfrm>
            <a:off x="1166990" y="4411663"/>
            <a:ext cx="6860822" cy="1928812"/>
            <a:chOff x="735" y="2779"/>
            <a:chExt cx="4322" cy="1215"/>
          </a:xfrm>
        </p:grpSpPr>
        <p:sp>
          <p:nvSpPr>
            <p:cNvPr id="87170" name="Rectangle 3"/>
            <p:cNvSpPr>
              <a:spLocks noChangeArrowheads="1"/>
            </p:cNvSpPr>
            <p:nvPr/>
          </p:nvSpPr>
          <p:spPr bwMode="auto">
            <a:xfrm>
              <a:off x="735" y="3394"/>
              <a:ext cx="647" cy="600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tr-TR" altLang="tr-TR" dirty="0"/>
            </a:p>
          </p:txBody>
        </p:sp>
        <p:sp>
          <p:nvSpPr>
            <p:cNvPr id="87171" name="Rectangle 4"/>
            <p:cNvSpPr>
              <a:spLocks noChangeArrowheads="1"/>
            </p:cNvSpPr>
            <p:nvPr/>
          </p:nvSpPr>
          <p:spPr bwMode="auto">
            <a:xfrm>
              <a:off x="735" y="2779"/>
              <a:ext cx="647" cy="600"/>
            </a:xfrm>
            <a:prstGeom prst="rect">
              <a:avLst/>
            </a:prstGeom>
            <a:solidFill>
              <a:srgbClr val="767676"/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tr-TR" altLang="tr-TR" dirty="0"/>
            </a:p>
          </p:txBody>
        </p:sp>
        <p:sp>
          <p:nvSpPr>
            <p:cNvPr id="87172" name="Rectangle 5"/>
            <p:cNvSpPr>
              <a:spLocks noChangeArrowheads="1"/>
            </p:cNvSpPr>
            <p:nvPr/>
          </p:nvSpPr>
          <p:spPr bwMode="auto">
            <a:xfrm>
              <a:off x="1653" y="3394"/>
              <a:ext cx="647" cy="600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tr-TR" altLang="tr-TR" dirty="0"/>
            </a:p>
          </p:txBody>
        </p:sp>
        <p:sp>
          <p:nvSpPr>
            <p:cNvPr id="87173" name="Rectangle 6"/>
            <p:cNvSpPr>
              <a:spLocks noChangeArrowheads="1"/>
            </p:cNvSpPr>
            <p:nvPr/>
          </p:nvSpPr>
          <p:spPr bwMode="auto">
            <a:xfrm>
              <a:off x="1653" y="2779"/>
              <a:ext cx="647" cy="600"/>
            </a:xfrm>
            <a:prstGeom prst="rect">
              <a:avLst/>
            </a:prstGeom>
            <a:solidFill>
              <a:srgbClr val="767676"/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tr-TR" altLang="tr-TR" dirty="0"/>
            </a:p>
          </p:txBody>
        </p:sp>
        <p:sp>
          <p:nvSpPr>
            <p:cNvPr id="87174" name="Rectangle 7"/>
            <p:cNvSpPr>
              <a:spLocks noChangeArrowheads="1"/>
            </p:cNvSpPr>
            <p:nvPr/>
          </p:nvSpPr>
          <p:spPr bwMode="auto">
            <a:xfrm>
              <a:off x="2572" y="3394"/>
              <a:ext cx="647" cy="600"/>
            </a:xfrm>
            <a:prstGeom prst="rect">
              <a:avLst/>
            </a:prstGeom>
            <a:solidFill>
              <a:srgbClr val="CCCCCC"/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tr-TR" altLang="tr-TR" dirty="0"/>
            </a:p>
          </p:txBody>
        </p:sp>
        <p:sp>
          <p:nvSpPr>
            <p:cNvPr id="87175" name="Rectangle 8"/>
            <p:cNvSpPr>
              <a:spLocks noChangeArrowheads="1"/>
            </p:cNvSpPr>
            <p:nvPr/>
          </p:nvSpPr>
          <p:spPr bwMode="auto">
            <a:xfrm>
              <a:off x="2572" y="2779"/>
              <a:ext cx="647" cy="600"/>
            </a:xfrm>
            <a:prstGeom prst="rect">
              <a:avLst/>
            </a:prstGeom>
            <a:solidFill>
              <a:srgbClr val="CCCCCC"/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tr-TR" altLang="tr-TR" dirty="0"/>
            </a:p>
          </p:txBody>
        </p:sp>
        <p:sp>
          <p:nvSpPr>
            <p:cNvPr id="87176" name="Rectangle 9"/>
            <p:cNvSpPr>
              <a:spLocks noChangeArrowheads="1"/>
            </p:cNvSpPr>
            <p:nvPr/>
          </p:nvSpPr>
          <p:spPr bwMode="auto">
            <a:xfrm>
              <a:off x="3491" y="3394"/>
              <a:ext cx="647" cy="600"/>
            </a:xfrm>
            <a:prstGeom prst="rect">
              <a:avLst/>
            </a:prstGeom>
            <a:solidFill>
              <a:srgbClr val="787878"/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tr-TR" altLang="tr-TR" dirty="0"/>
            </a:p>
          </p:txBody>
        </p:sp>
        <p:sp>
          <p:nvSpPr>
            <p:cNvPr id="87177" name="Rectangle 10"/>
            <p:cNvSpPr>
              <a:spLocks noChangeArrowheads="1"/>
            </p:cNvSpPr>
            <p:nvPr/>
          </p:nvSpPr>
          <p:spPr bwMode="auto">
            <a:xfrm>
              <a:off x="3491" y="2779"/>
              <a:ext cx="647" cy="600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tr-TR" altLang="tr-TR" dirty="0"/>
            </a:p>
          </p:txBody>
        </p:sp>
        <p:sp>
          <p:nvSpPr>
            <p:cNvPr id="87178" name="Rectangle 11"/>
            <p:cNvSpPr>
              <a:spLocks noChangeArrowheads="1"/>
            </p:cNvSpPr>
            <p:nvPr/>
          </p:nvSpPr>
          <p:spPr bwMode="auto">
            <a:xfrm>
              <a:off x="4410" y="3394"/>
              <a:ext cx="647" cy="600"/>
            </a:xfrm>
            <a:prstGeom prst="rect">
              <a:avLst/>
            </a:prstGeom>
            <a:solidFill>
              <a:srgbClr val="767676"/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tr-TR" altLang="tr-TR" dirty="0"/>
            </a:p>
          </p:txBody>
        </p:sp>
        <p:sp>
          <p:nvSpPr>
            <p:cNvPr id="87179" name="Rectangle 12"/>
            <p:cNvSpPr>
              <a:spLocks noChangeArrowheads="1"/>
            </p:cNvSpPr>
            <p:nvPr/>
          </p:nvSpPr>
          <p:spPr bwMode="auto">
            <a:xfrm>
              <a:off x="4410" y="2779"/>
              <a:ext cx="647" cy="600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tr-TR" altLang="tr-TR" dirty="0"/>
            </a:p>
          </p:txBody>
        </p:sp>
        <p:sp>
          <p:nvSpPr>
            <p:cNvPr id="87180" name="AutoShape 13"/>
            <p:cNvSpPr>
              <a:spLocks noChangeArrowheads="1"/>
            </p:cNvSpPr>
            <p:nvPr/>
          </p:nvSpPr>
          <p:spPr bwMode="auto">
            <a:xfrm>
              <a:off x="940" y="2953"/>
              <a:ext cx="229" cy="206"/>
            </a:xfrm>
            <a:prstGeom prst="triangle">
              <a:avLst>
                <a:gd name="adj" fmla="val 5000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tr-TR" altLang="tr-TR" dirty="0"/>
            </a:p>
          </p:txBody>
        </p:sp>
        <p:sp>
          <p:nvSpPr>
            <p:cNvPr id="87181" name="AutoShape 14"/>
            <p:cNvSpPr>
              <a:spLocks noChangeArrowheads="1"/>
            </p:cNvSpPr>
            <p:nvPr/>
          </p:nvSpPr>
          <p:spPr bwMode="auto">
            <a:xfrm>
              <a:off x="1849" y="3105"/>
              <a:ext cx="229" cy="206"/>
            </a:xfrm>
            <a:prstGeom prst="triangle">
              <a:avLst>
                <a:gd name="adj" fmla="val 5000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tr-TR" altLang="tr-TR" dirty="0"/>
            </a:p>
          </p:txBody>
        </p:sp>
        <p:sp>
          <p:nvSpPr>
            <p:cNvPr id="87182" name="AutoShape 15"/>
            <p:cNvSpPr>
              <a:spLocks noChangeArrowheads="1"/>
            </p:cNvSpPr>
            <p:nvPr/>
          </p:nvSpPr>
          <p:spPr bwMode="auto">
            <a:xfrm>
              <a:off x="2773" y="3262"/>
              <a:ext cx="229" cy="206"/>
            </a:xfrm>
            <a:prstGeom prst="triangle">
              <a:avLst>
                <a:gd name="adj" fmla="val 5000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tr-TR" altLang="tr-TR" dirty="0"/>
            </a:p>
          </p:txBody>
        </p:sp>
        <p:sp>
          <p:nvSpPr>
            <p:cNvPr id="87183" name="AutoShape 16"/>
            <p:cNvSpPr>
              <a:spLocks noChangeArrowheads="1"/>
            </p:cNvSpPr>
            <p:nvPr/>
          </p:nvSpPr>
          <p:spPr bwMode="auto">
            <a:xfrm>
              <a:off x="3610" y="3451"/>
              <a:ext cx="229" cy="206"/>
            </a:xfrm>
            <a:prstGeom prst="triangle">
              <a:avLst>
                <a:gd name="adj" fmla="val 5000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tr-TR" altLang="tr-TR" dirty="0"/>
            </a:p>
          </p:txBody>
        </p:sp>
        <p:sp>
          <p:nvSpPr>
            <p:cNvPr id="87184" name="AutoShape 17"/>
            <p:cNvSpPr>
              <a:spLocks noChangeArrowheads="1"/>
            </p:cNvSpPr>
            <p:nvPr/>
          </p:nvSpPr>
          <p:spPr bwMode="auto">
            <a:xfrm>
              <a:off x="4746" y="3713"/>
              <a:ext cx="229" cy="206"/>
            </a:xfrm>
            <a:prstGeom prst="triangle">
              <a:avLst>
                <a:gd name="adj" fmla="val 5000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tr-TR" altLang="tr-TR" dirty="0"/>
            </a:p>
          </p:txBody>
        </p:sp>
      </p:grpSp>
      <p:grpSp>
        <p:nvGrpSpPr>
          <p:cNvPr id="87043" name="Group 18"/>
          <p:cNvGrpSpPr>
            <a:grpSpLocks/>
          </p:cNvGrpSpPr>
          <p:nvPr/>
        </p:nvGrpSpPr>
        <p:grpSpPr bwMode="auto">
          <a:xfrm>
            <a:off x="1152879" y="4408488"/>
            <a:ext cx="1052689" cy="965200"/>
            <a:chOff x="726" y="2777"/>
            <a:chExt cx="663" cy="608"/>
          </a:xfrm>
        </p:grpSpPr>
        <p:sp>
          <p:nvSpPr>
            <p:cNvPr id="87159" name="Line 19"/>
            <p:cNvSpPr>
              <a:spLocks noChangeShapeType="1"/>
            </p:cNvSpPr>
            <p:nvPr/>
          </p:nvSpPr>
          <p:spPr bwMode="auto">
            <a:xfrm>
              <a:off x="797" y="2777"/>
              <a:ext cx="0" cy="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r-TR" dirty="0"/>
            </a:p>
          </p:txBody>
        </p:sp>
        <p:sp>
          <p:nvSpPr>
            <p:cNvPr id="87160" name="Line 20"/>
            <p:cNvSpPr>
              <a:spLocks noChangeShapeType="1"/>
            </p:cNvSpPr>
            <p:nvPr/>
          </p:nvSpPr>
          <p:spPr bwMode="auto">
            <a:xfrm>
              <a:off x="893" y="2785"/>
              <a:ext cx="0" cy="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r-TR" dirty="0"/>
            </a:p>
          </p:txBody>
        </p:sp>
        <p:sp>
          <p:nvSpPr>
            <p:cNvPr id="87161" name="Line 21"/>
            <p:cNvSpPr>
              <a:spLocks noChangeShapeType="1"/>
            </p:cNvSpPr>
            <p:nvPr/>
          </p:nvSpPr>
          <p:spPr bwMode="auto">
            <a:xfrm>
              <a:off x="989" y="2785"/>
              <a:ext cx="0" cy="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r-TR" dirty="0"/>
            </a:p>
          </p:txBody>
        </p:sp>
        <p:sp>
          <p:nvSpPr>
            <p:cNvPr id="87162" name="Line 22"/>
            <p:cNvSpPr>
              <a:spLocks noChangeShapeType="1"/>
            </p:cNvSpPr>
            <p:nvPr/>
          </p:nvSpPr>
          <p:spPr bwMode="auto">
            <a:xfrm>
              <a:off x="1085" y="2785"/>
              <a:ext cx="0" cy="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r-TR" dirty="0"/>
            </a:p>
          </p:txBody>
        </p:sp>
        <p:sp>
          <p:nvSpPr>
            <p:cNvPr id="87163" name="Line 23"/>
            <p:cNvSpPr>
              <a:spLocks noChangeShapeType="1"/>
            </p:cNvSpPr>
            <p:nvPr/>
          </p:nvSpPr>
          <p:spPr bwMode="auto">
            <a:xfrm>
              <a:off x="1181" y="2785"/>
              <a:ext cx="0" cy="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r-TR" dirty="0"/>
            </a:p>
          </p:txBody>
        </p:sp>
        <p:sp>
          <p:nvSpPr>
            <p:cNvPr id="87164" name="Line 24"/>
            <p:cNvSpPr>
              <a:spLocks noChangeShapeType="1"/>
            </p:cNvSpPr>
            <p:nvPr/>
          </p:nvSpPr>
          <p:spPr bwMode="auto">
            <a:xfrm>
              <a:off x="1277" y="2785"/>
              <a:ext cx="0" cy="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r-TR" dirty="0"/>
            </a:p>
          </p:txBody>
        </p:sp>
        <p:sp>
          <p:nvSpPr>
            <p:cNvPr id="87165" name="Line 25"/>
            <p:cNvSpPr>
              <a:spLocks noChangeShapeType="1"/>
            </p:cNvSpPr>
            <p:nvPr/>
          </p:nvSpPr>
          <p:spPr bwMode="auto">
            <a:xfrm>
              <a:off x="742" y="2880"/>
              <a:ext cx="63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r-TR" dirty="0"/>
            </a:p>
          </p:txBody>
        </p:sp>
        <p:sp>
          <p:nvSpPr>
            <p:cNvPr id="87166" name="Line 26"/>
            <p:cNvSpPr>
              <a:spLocks noChangeShapeType="1"/>
            </p:cNvSpPr>
            <p:nvPr/>
          </p:nvSpPr>
          <p:spPr bwMode="auto">
            <a:xfrm>
              <a:off x="750" y="2976"/>
              <a:ext cx="63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r-TR" dirty="0"/>
            </a:p>
          </p:txBody>
        </p:sp>
        <p:sp>
          <p:nvSpPr>
            <p:cNvPr id="87167" name="Line 27"/>
            <p:cNvSpPr>
              <a:spLocks noChangeShapeType="1"/>
            </p:cNvSpPr>
            <p:nvPr/>
          </p:nvSpPr>
          <p:spPr bwMode="auto">
            <a:xfrm>
              <a:off x="742" y="3072"/>
              <a:ext cx="63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r-TR" dirty="0"/>
            </a:p>
          </p:txBody>
        </p:sp>
        <p:sp>
          <p:nvSpPr>
            <p:cNvPr id="87168" name="Line 28"/>
            <p:cNvSpPr>
              <a:spLocks noChangeShapeType="1"/>
            </p:cNvSpPr>
            <p:nvPr/>
          </p:nvSpPr>
          <p:spPr bwMode="auto">
            <a:xfrm>
              <a:off x="734" y="3168"/>
              <a:ext cx="63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r-TR" dirty="0"/>
            </a:p>
          </p:txBody>
        </p:sp>
        <p:sp>
          <p:nvSpPr>
            <p:cNvPr id="87169" name="Line 29"/>
            <p:cNvSpPr>
              <a:spLocks noChangeShapeType="1"/>
            </p:cNvSpPr>
            <p:nvPr/>
          </p:nvSpPr>
          <p:spPr bwMode="auto">
            <a:xfrm>
              <a:off x="726" y="3264"/>
              <a:ext cx="63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r-TR" dirty="0"/>
            </a:p>
          </p:txBody>
        </p:sp>
      </p:grpSp>
      <p:sp>
        <p:nvSpPr>
          <p:cNvPr id="87044" name="Rectangle 30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altLang="tr-TR" dirty="0"/>
              <a:t>Ağırlıklandırılmamış Alan Örneklemesi</a:t>
            </a:r>
            <a:endParaRPr lang="en-US" altLang="tr-TR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EED06-A45B-49F7-A4E7-E4A0A60926E4}" type="slidenum">
              <a:rPr lang="tr-TR" smtClean="0"/>
              <a:pPr/>
              <a:t>91</a:t>
            </a:fld>
            <a:endParaRPr lang="tr-TR" dirty="0"/>
          </a:p>
        </p:txBody>
      </p:sp>
      <p:sp>
        <p:nvSpPr>
          <p:cNvPr id="546847" name="Rectangle 31"/>
          <p:cNvSpPr>
            <a:spLocks noGrp="1" noChangeArrowheads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tr-TR" sz="2400" dirty="0"/>
              <a:t>Ortalama</a:t>
            </a:r>
            <a:r>
              <a:rPr lang="en-US" sz="2400" dirty="0"/>
              <a:t> </a:t>
            </a:r>
            <a:r>
              <a:rPr lang="tr-TR" sz="2400" dirty="0"/>
              <a:t>olarak süper örneklenmiş noktalar vardır.</a:t>
            </a:r>
            <a:endParaRPr lang="en-US" sz="2400" dirty="0"/>
          </a:p>
          <a:p>
            <a:pPr>
              <a:defRPr/>
            </a:pPr>
            <a:r>
              <a:rPr lang="tr-TR" sz="2400" dirty="0"/>
              <a:t>Tüm noktaların ağırlıkları eşittir.</a:t>
            </a:r>
            <a:endParaRPr lang="en-US" sz="2400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2A82030-FB10-4CA5-831F-6ED64C18B9D6}"/>
              </a:ext>
            </a:extLst>
          </p:cNvPr>
          <p:cNvGrpSpPr/>
          <p:nvPr/>
        </p:nvGrpSpPr>
        <p:grpSpPr>
          <a:xfrm>
            <a:off x="6059343" y="2071489"/>
            <a:ext cx="2149091" cy="1933575"/>
            <a:chOff x="7080956" y="2670176"/>
            <a:chExt cx="1127478" cy="1014412"/>
          </a:xfrm>
        </p:grpSpPr>
        <p:sp>
          <p:nvSpPr>
            <p:cNvPr id="87046" name="AutoShape 32"/>
            <p:cNvSpPr>
              <a:spLocks noChangeArrowheads="1"/>
            </p:cNvSpPr>
            <p:nvPr/>
          </p:nvSpPr>
          <p:spPr bwMode="auto">
            <a:xfrm>
              <a:off x="7080956" y="2693988"/>
              <a:ext cx="1127478" cy="990600"/>
            </a:xfrm>
            <a:prstGeom prst="cube">
              <a:avLst>
                <a:gd name="adj" fmla="val 25000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tr-TR" altLang="tr-TR" dirty="0"/>
            </a:p>
          </p:txBody>
        </p:sp>
        <p:sp>
          <p:nvSpPr>
            <p:cNvPr id="87047" name="AutoShape 33"/>
            <p:cNvSpPr>
              <a:spLocks noChangeArrowheads="1"/>
            </p:cNvSpPr>
            <p:nvPr/>
          </p:nvSpPr>
          <p:spPr bwMode="auto">
            <a:xfrm>
              <a:off x="7474656" y="3473450"/>
              <a:ext cx="275166" cy="139700"/>
            </a:xfrm>
            <a:prstGeom prst="triangle">
              <a:avLst>
                <a:gd name="adj" fmla="val 90806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tr-TR" altLang="tr-TR" dirty="0"/>
            </a:p>
          </p:txBody>
        </p:sp>
        <p:sp>
          <p:nvSpPr>
            <p:cNvPr id="87048" name="Line 34"/>
            <p:cNvSpPr>
              <a:spLocks noChangeShapeType="1"/>
            </p:cNvSpPr>
            <p:nvPr/>
          </p:nvSpPr>
          <p:spPr bwMode="auto">
            <a:xfrm flipV="1">
              <a:off x="7093656" y="3409950"/>
              <a:ext cx="237067" cy="26193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tr-TR" dirty="0"/>
            </a:p>
          </p:txBody>
        </p:sp>
        <p:sp>
          <p:nvSpPr>
            <p:cNvPr id="87049" name="Line 35"/>
            <p:cNvSpPr>
              <a:spLocks noChangeShapeType="1"/>
            </p:cNvSpPr>
            <p:nvPr/>
          </p:nvSpPr>
          <p:spPr bwMode="auto">
            <a:xfrm>
              <a:off x="7318022" y="3409950"/>
              <a:ext cx="89041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tr-TR" dirty="0"/>
            </a:p>
          </p:txBody>
        </p:sp>
        <p:sp>
          <p:nvSpPr>
            <p:cNvPr id="87050" name="Line 36"/>
            <p:cNvSpPr>
              <a:spLocks noChangeShapeType="1"/>
            </p:cNvSpPr>
            <p:nvPr/>
          </p:nvSpPr>
          <p:spPr bwMode="auto">
            <a:xfrm flipH="1" flipV="1">
              <a:off x="7330723" y="2670176"/>
              <a:ext cx="0" cy="71437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tr-TR" dirty="0"/>
            </a:p>
          </p:txBody>
        </p:sp>
      </p:grpSp>
      <p:grpSp>
        <p:nvGrpSpPr>
          <p:cNvPr id="87051" name="Group 37"/>
          <p:cNvGrpSpPr>
            <a:grpSpLocks/>
          </p:cNvGrpSpPr>
          <p:nvPr/>
        </p:nvGrpSpPr>
        <p:grpSpPr bwMode="auto">
          <a:xfrm>
            <a:off x="2619023" y="4410075"/>
            <a:ext cx="1052689" cy="965200"/>
            <a:chOff x="726" y="2777"/>
            <a:chExt cx="663" cy="608"/>
          </a:xfrm>
        </p:grpSpPr>
        <p:sp>
          <p:nvSpPr>
            <p:cNvPr id="87148" name="Line 38"/>
            <p:cNvSpPr>
              <a:spLocks noChangeShapeType="1"/>
            </p:cNvSpPr>
            <p:nvPr/>
          </p:nvSpPr>
          <p:spPr bwMode="auto">
            <a:xfrm>
              <a:off x="797" y="2777"/>
              <a:ext cx="0" cy="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r-TR" dirty="0"/>
            </a:p>
          </p:txBody>
        </p:sp>
        <p:sp>
          <p:nvSpPr>
            <p:cNvPr id="87149" name="Line 39"/>
            <p:cNvSpPr>
              <a:spLocks noChangeShapeType="1"/>
            </p:cNvSpPr>
            <p:nvPr/>
          </p:nvSpPr>
          <p:spPr bwMode="auto">
            <a:xfrm>
              <a:off x="893" y="2785"/>
              <a:ext cx="0" cy="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r-TR" dirty="0"/>
            </a:p>
          </p:txBody>
        </p:sp>
        <p:sp>
          <p:nvSpPr>
            <p:cNvPr id="87150" name="Line 40"/>
            <p:cNvSpPr>
              <a:spLocks noChangeShapeType="1"/>
            </p:cNvSpPr>
            <p:nvPr/>
          </p:nvSpPr>
          <p:spPr bwMode="auto">
            <a:xfrm>
              <a:off x="989" y="2785"/>
              <a:ext cx="0" cy="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r-TR" dirty="0"/>
            </a:p>
          </p:txBody>
        </p:sp>
        <p:sp>
          <p:nvSpPr>
            <p:cNvPr id="87151" name="Line 41"/>
            <p:cNvSpPr>
              <a:spLocks noChangeShapeType="1"/>
            </p:cNvSpPr>
            <p:nvPr/>
          </p:nvSpPr>
          <p:spPr bwMode="auto">
            <a:xfrm>
              <a:off x="1085" y="2785"/>
              <a:ext cx="0" cy="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r-TR" dirty="0"/>
            </a:p>
          </p:txBody>
        </p:sp>
        <p:sp>
          <p:nvSpPr>
            <p:cNvPr id="87152" name="Line 42"/>
            <p:cNvSpPr>
              <a:spLocks noChangeShapeType="1"/>
            </p:cNvSpPr>
            <p:nvPr/>
          </p:nvSpPr>
          <p:spPr bwMode="auto">
            <a:xfrm>
              <a:off x="1181" y="2785"/>
              <a:ext cx="0" cy="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r-TR" dirty="0"/>
            </a:p>
          </p:txBody>
        </p:sp>
        <p:sp>
          <p:nvSpPr>
            <p:cNvPr id="87153" name="Line 43"/>
            <p:cNvSpPr>
              <a:spLocks noChangeShapeType="1"/>
            </p:cNvSpPr>
            <p:nvPr/>
          </p:nvSpPr>
          <p:spPr bwMode="auto">
            <a:xfrm>
              <a:off x="1277" y="2785"/>
              <a:ext cx="0" cy="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r-TR" dirty="0"/>
            </a:p>
          </p:txBody>
        </p:sp>
        <p:sp>
          <p:nvSpPr>
            <p:cNvPr id="87154" name="Line 44"/>
            <p:cNvSpPr>
              <a:spLocks noChangeShapeType="1"/>
            </p:cNvSpPr>
            <p:nvPr/>
          </p:nvSpPr>
          <p:spPr bwMode="auto">
            <a:xfrm>
              <a:off x="742" y="2880"/>
              <a:ext cx="63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r-TR" dirty="0"/>
            </a:p>
          </p:txBody>
        </p:sp>
        <p:sp>
          <p:nvSpPr>
            <p:cNvPr id="87155" name="Line 45"/>
            <p:cNvSpPr>
              <a:spLocks noChangeShapeType="1"/>
            </p:cNvSpPr>
            <p:nvPr/>
          </p:nvSpPr>
          <p:spPr bwMode="auto">
            <a:xfrm>
              <a:off x="750" y="2976"/>
              <a:ext cx="63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r-TR" dirty="0"/>
            </a:p>
          </p:txBody>
        </p:sp>
        <p:sp>
          <p:nvSpPr>
            <p:cNvPr id="87156" name="Line 46"/>
            <p:cNvSpPr>
              <a:spLocks noChangeShapeType="1"/>
            </p:cNvSpPr>
            <p:nvPr/>
          </p:nvSpPr>
          <p:spPr bwMode="auto">
            <a:xfrm>
              <a:off x="742" y="3072"/>
              <a:ext cx="63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r-TR" dirty="0"/>
            </a:p>
          </p:txBody>
        </p:sp>
        <p:sp>
          <p:nvSpPr>
            <p:cNvPr id="87157" name="Line 47"/>
            <p:cNvSpPr>
              <a:spLocks noChangeShapeType="1"/>
            </p:cNvSpPr>
            <p:nvPr/>
          </p:nvSpPr>
          <p:spPr bwMode="auto">
            <a:xfrm>
              <a:off x="734" y="3168"/>
              <a:ext cx="63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r-TR" dirty="0"/>
            </a:p>
          </p:txBody>
        </p:sp>
        <p:sp>
          <p:nvSpPr>
            <p:cNvPr id="87158" name="Line 48"/>
            <p:cNvSpPr>
              <a:spLocks noChangeShapeType="1"/>
            </p:cNvSpPr>
            <p:nvPr/>
          </p:nvSpPr>
          <p:spPr bwMode="auto">
            <a:xfrm>
              <a:off x="726" y="3264"/>
              <a:ext cx="63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r-TR" dirty="0"/>
            </a:p>
          </p:txBody>
        </p:sp>
      </p:grpSp>
      <p:grpSp>
        <p:nvGrpSpPr>
          <p:cNvPr id="87052" name="Group 49"/>
          <p:cNvGrpSpPr>
            <a:grpSpLocks/>
          </p:cNvGrpSpPr>
          <p:nvPr/>
        </p:nvGrpSpPr>
        <p:grpSpPr bwMode="auto">
          <a:xfrm>
            <a:off x="4086578" y="4410075"/>
            <a:ext cx="1052689" cy="965200"/>
            <a:chOff x="726" y="2777"/>
            <a:chExt cx="663" cy="608"/>
          </a:xfrm>
        </p:grpSpPr>
        <p:sp>
          <p:nvSpPr>
            <p:cNvPr id="87137" name="Line 50"/>
            <p:cNvSpPr>
              <a:spLocks noChangeShapeType="1"/>
            </p:cNvSpPr>
            <p:nvPr/>
          </p:nvSpPr>
          <p:spPr bwMode="auto">
            <a:xfrm>
              <a:off x="797" y="2777"/>
              <a:ext cx="0" cy="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r-TR" dirty="0"/>
            </a:p>
          </p:txBody>
        </p:sp>
        <p:sp>
          <p:nvSpPr>
            <p:cNvPr id="87138" name="Line 51"/>
            <p:cNvSpPr>
              <a:spLocks noChangeShapeType="1"/>
            </p:cNvSpPr>
            <p:nvPr/>
          </p:nvSpPr>
          <p:spPr bwMode="auto">
            <a:xfrm>
              <a:off x="893" y="2785"/>
              <a:ext cx="0" cy="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r-TR" dirty="0"/>
            </a:p>
          </p:txBody>
        </p:sp>
        <p:sp>
          <p:nvSpPr>
            <p:cNvPr id="87139" name="Line 52"/>
            <p:cNvSpPr>
              <a:spLocks noChangeShapeType="1"/>
            </p:cNvSpPr>
            <p:nvPr/>
          </p:nvSpPr>
          <p:spPr bwMode="auto">
            <a:xfrm>
              <a:off x="989" y="2785"/>
              <a:ext cx="0" cy="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r-TR" dirty="0"/>
            </a:p>
          </p:txBody>
        </p:sp>
        <p:sp>
          <p:nvSpPr>
            <p:cNvPr id="87140" name="Line 53"/>
            <p:cNvSpPr>
              <a:spLocks noChangeShapeType="1"/>
            </p:cNvSpPr>
            <p:nvPr/>
          </p:nvSpPr>
          <p:spPr bwMode="auto">
            <a:xfrm>
              <a:off x="1085" y="2785"/>
              <a:ext cx="0" cy="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r-TR" dirty="0"/>
            </a:p>
          </p:txBody>
        </p:sp>
        <p:sp>
          <p:nvSpPr>
            <p:cNvPr id="87141" name="Line 54"/>
            <p:cNvSpPr>
              <a:spLocks noChangeShapeType="1"/>
            </p:cNvSpPr>
            <p:nvPr/>
          </p:nvSpPr>
          <p:spPr bwMode="auto">
            <a:xfrm>
              <a:off x="1181" y="2785"/>
              <a:ext cx="0" cy="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r-TR" dirty="0"/>
            </a:p>
          </p:txBody>
        </p:sp>
        <p:sp>
          <p:nvSpPr>
            <p:cNvPr id="87142" name="Line 55"/>
            <p:cNvSpPr>
              <a:spLocks noChangeShapeType="1"/>
            </p:cNvSpPr>
            <p:nvPr/>
          </p:nvSpPr>
          <p:spPr bwMode="auto">
            <a:xfrm>
              <a:off x="1277" y="2785"/>
              <a:ext cx="0" cy="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r-TR" dirty="0"/>
            </a:p>
          </p:txBody>
        </p:sp>
        <p:sp>
          <p:nvSpPr>
            <p:cNvPr id="87143" name="Line 56"/>
            <p:cNvSpPr>
              <a:spLocks noChangeShapeType="1"/>
            </p:cNvSpPr>
            <p:nvPr/>
          </p:nvSpPr>
          <p:spPr bwMode="auto">
            <a:xfrm>
              <a:off x="742" y="2880"/>
              <a:ext cx="63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r-TR" dirty="0"/>
            </a:p>
          </p:txBody>
        </p:sp>
        <p:sp>
          <p:nvSpPr>
            <p:cNvPr id="87144" name="Line 57"/>
            <p:cNvSpPr>
              <a:spLocks noChangeShapeType="1"/>
            </p:cNvSpPr>
            <p:nvPr/>
          </p:nvSpPr>
          <p:spPr bwMode="auto">
            <a:xfrm>
              <a:off x="750" y="2976"/>
              <a:ext cx="63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r-TR" dirty="0"/>
            </a:p>
          </p:txBody>
        </p:sp>
        <p:sp>
          <p:nvSpPr>
            <p:cNvPr id="87145" name="Line 58"/>
            <p:cNvSpPr>
              <a:spLocks noChangeShapeType="1"/>
            </p:cNvSpPr>
            <p:nvPr/>
          </p:nvSpPr>
          <p:spPr bwMode="auto">
            <a:xfrm>
              <a:off x="742" y="3072"/>
              <a:ext cx="63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r-TR" dirty="0"/>
            </a:p>
          </p:txBody>
        </p:sp>
        <p:sp>
          <p:nvSpPr>
            <p:cNvPr id="87146" name="Line 59"/>
            <p:cNvSpPr>
              <a:spLocks noChangeShapeType="1"/>
            </p:cNvSpPr>
            <p:nvPr/>
          </p:nvSpPr>
          <p:spPr bwMode="auto">
            <a:xfrm>
              <a:off x="734" y="3168"/>
              <a:ext cx="63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r-TR" dirty="0"/>
            </a:p>
          </p:txBody>
        </p:sp>
        <p:sp>
          <p:nvSpPr>
            <p:cNvPr id="87147" name="Line 60"/>
            <p:cNvSpPr>
              <a:spLocks noChangeShapeType="1"/>
            </p:cNvSpPr>
            <p:nvPr/>
          </p:nvSpPr>
          <p:spPr bwMode="auto">
            <a:xfrm>
              <a:off x="726" y="3264"/>
              <a:ext cx="63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r-TR" dirty="0"/>
            </a:p>
          </p:txBody>
        </p:sp>
      </p:grpSp>
      <p:grpSp>
        <p:nvGrpSpPr>
          <p:cNvPr id="87053" name="Group 61"/>
          <p:cNvGrpSpPr>
            <a:grpSpLocks/>
          </p:cNvGrpSpPr>
          <p:nvPr/>
        </p:nvGrpSpPr>
        <p:grpSpPr bwMode="auto">
          <a:xfrm>
            <a:off x="5551312" y="5375275"/>
            <a:ext cx="1052689" cy="965200"/>
            <a:chOff x="726" y="2777"/>
            <a:chExt cx="663" cy="608"/>
          </a:xfrm>
        </p:grpSpPr>
        <p:sp>
          <p:nvSpPr>
            <p:cNvPr id="87126" name="Line 62"/>
            <p:cNvSpPr>
              <a:spLocks noChangeShapeType="1"/>
            </p:cNvSpPr>
            <p:nvPr/>
          </p:nvSpPr>
          <p:spPr bwMode="auto">
            <a:xfrm>
              <a:off x="797" y="2777"/>
              <a:ext cx="0" cy="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r-TR" dirty="0"/>
            </a:p>
          </p:txBody>
        </p:sp>
        <p:sp>
          <p:nvSpPr>
            <p:cNvPr id="87127" name="Line 63"/>
            <p:cNvSpPr>
              <a:spLocks noChangeShapeType="1"/>
            </p:cNvSpPr>
            <p:nvPr/>
          </p:nvSpPr>
          <p:spPr bwMode="auto">
            <a:xfrm>
              <a:off x="893" y="2785"/>
              <a:ext cx="0" cy="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r-TR" dirty="0"/>
            </a:p>
          </p:txBody>
        </p:sp>
        <p:sp>
          <p:nvSpPr>
            <p:cNvPr id="87128" name="Line 64"/>
            <p:cNvSpPr>
              <a:spLocks noChangeShapeType="1"/>
            </p:cNvSpPr>
            <p:nvPr/>
          </p:nvSpPr>
          <p:spPr bwMode="auto">
            <a:xfrm>
              <a:off x="989" y="2785"/>
              <a:ext cx="0" cy="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r-TR" dirty="0"/>
            </a:p>
          </p:txBody>
        </p:sp>
        <p:sp>
          <p:nvSpPr>
            <p:cNvPr id="87129" name="Line 65"/>
            <p:cNvSpPr>
              <a:spLocks noChangeShapeType="1"/>
            </p:cNvSpPr>
            <p:nvPr/>
          </p:nvSpPr>
          <p:spPr bwMode="auto">
            <a:xfrm>
              <a:off x="1085" y="2785"/>
              <a:ext cx="0" cy="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r-TR" dirty="0"/>
            </a:p>
          </p:txBody>
        </p:sp>
        <p:sp>
          <p:nvSpPr>
            <p:cNvPr id="87130" name="Line 66"/>
            <p:cNvSpPr>
              <a:spLocks noChangeShapeType="1"/>
            </p:cNvSpPr>
            <p:nvPr/>
          </p:nvSpPr>
          <p:spPr bwMode="auto">
            <a:xfrm>
              <a:off x="1181" y="2785"/>
              <a:ext cx="0" cy="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r-TR" dirty="0"/>
            </a:p>
          </p:txBody>
        </p:sp>
        <p:sp>
          <p:nvSpPr>
            <p:cNvPr id="87131" name="Line 67"/>
            <p:cNvSpPr>
              <a:spLocks noChangeShapeType="1"/>
            </p:cNvSpPr>
            <p:nvPr/>
          </p:nvSpPr>
          <p:spPr bwMode="auto">
            <a:xfrm>
              <a:off x="1277" y="2785"/>
              <a:ext cx="0" cy="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r-TR" dirty="0"/>
            </a:p>
          </p:txBody>
        </p:sp>
        <p:sp>
          <p:nvSpPr>
            <p:cNvPr id="87132" name="Line 68"/>
            <p:cNvSpPr>
              <a:spLocks noChangeShapeType="1"/>
            </p:cNvSpPr>
            <p:nvPr/>
          </p:nvSpPr>
          <p:spPr bwMode="auto">
            <a:xfrm>
              <a:off x="742" y="2880"/>
              <a:ext cx="63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r-TR" dirty="0"/>
            </a:p>
          </p:txBody>
        </p:sp>
        <p:sp>
          <p:nvSpPr>
            <p:cNvPr id="87133" name="Line 69"/>
            <p:cNvSpPr>
              <a:spLocks noChangeShapeType="1"/>
            </p:cNvSpPr>
            <p:nvPr/>
          </p:nvSpPr>
          <p:spPr bwMode="auto">
            <a:xfrm>
              <a:off x="750" y="2976"/>
              <a:ext cx="63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r-TR" dirty="0"/>
            </a:p>
          </p:txBody>
        </p:sp>
        <p:sp>
          <p:nvSpPr>
            <p:cNvPr id="87134" name="Line 70"/>
            <p:cNvSpPr>
              <a:spLocks noChangeShapeType="1"/>
            </p:cNvSpPr>
            <p:nvPr/>
          </p:nvSpPr>
          <p:spPr bwMode="auto">
            <a:xfrm>
              <a:off x="742" y="3072"/>
              <a:ext cx="63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r-TR" dirty="0"/>
            </a:p>
          </p:txBody>
        </p:sp>
        <p:sp>
          <p:nvSpPr>
            <p:cNvPr id="87135" name="Line 71"/>
            <p:cNvSpPr>
              <a:spLocks noChangeShapeType="1"/>
            </p:cNvSpPr>
            <p:nvPr/>
          </p:nvSpPr>
          <p:spPr bwMode="auto">
            <a:xfrm>
              <a:off x="734" y="3168"/>
              <a:ext cx="63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r-TR" dirty="0"/>
            </a:p>
          </p:txBody>
        </p:sp>
        <p:sp>
          <p:nvSpPr>
            <p:cNvPr id="87136" name="Line 72"/>
            <p:cNvSpPr>
              <a:spLocks noChangeShapeType="1"/>
            </p:cNvSpPr>
            <p:nvPr/>
          </p:nvSpPr>
          <p:spPr bwMode="auto">
            <a:xfrm>
              <a:off x="726" y="3264"/>
              <a:ext cx="63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r-TR" dirty="0"/>
            </a:p>
          </p:txBody>
        </p:sp>
      </p:grpSp>
      <p:grpSp>
        <p:nvGrpSpPr>
          <p:cNvPr id="87054" name="Group 73"/>
          <p:cNvGrpSpPr>
            <a:grpSpLocks/>
          </p:cNvGrpSpPr>
          <p:nvPr/>
        </p:nvGrpSpPr>
        <p:grpSpPr bwMode="auto">
          <a:xfrm>
            <a:off x="6993467" y="5376863"/>
            <a:ext cx="1052689" cy="965200"/>
            <a:chOff x="726" y="2777"/>
            <a:chExt cx="663" cy="608"/>
          </a:xfrm>
        </p:grpSpPr>
        <p:sp>
          <p:nvSpPr>
            <p:cNvPr id="87115" name="Line 74"/>
            <p:cNvSpPr>
              <a:spLocks noChangeShapeType="1"/>
            </p:cNvSpPr>
            <p:nvPr/>
          </p:nvSpPr>
          <p:spPr bwMode="auto">
            <a:xfrm>
              <a:off x="797" y="2777"/>
              <a:ext cx="0" cy="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r-TR" dirty="0"/>
            </a:p>
          </p:txBody>
        </p:sp>
        <p:sp>
          <p:nvSpPr>
            <p:cNvPr id="87116" name="Line 75"/>
            <p:cNvSpPr>
              <a:spLocks noChangeShapeType="1"/>
            </p:cNvSpPr>
            <p:nvPr/>
          </p:nvSpPr>
          <p:spPr bwMode="auto">
            <a:xfrm>
              <a:off x="893" y="2785"/>
              <a:ext cx="0" cy="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r-TR" dirty="0"/>
            </a:p>
          </p:txBody>
        </p:sp>
        <p:sp>
          <p:nvSpPr>
            <p:cNvPr id="87117" name="Line 76"/>
            <p:cNvSpPr>
              <a:spLocks noChangeShapeType="1"/>
            </p:cNvSpPr>
            <p:nvPr/>
          </p:nvSpPr>
          <p:spPr bwMode="auto">
            <a:xfrm>
              <a:off x="989" y="2785"/>
              <a:ext cx="0" cy="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r-TR" dirty="0"/>
            </a:p>
          </p:txBody>
        </p:sp>
        <p:sp>
          <p:nvSpPr>
            <p:cNvPr id="87118" name="Line 77"/>
            <p:cNvSpPr>
              <a:spLocks noChangeShapeType="1"/>
            </p:cNvSpPr>
            <p:nvPr/>
          </p:nvSpPr>
          <p:spPr bwMode="auto">
            <a:xfrm>
              <a:off x="1085" y="2785"/>
              <a:ext cx="0" cy="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r-TR" dirty="0"/>
            </a:p>
          </p:txBody>
        </p:sp>
        <p:sp>
          <p:nvSpPr>
            <p:cNvPr id="87119" name="Line 78"/>
            <p:cNvSpPr>
              <a:spLocks noChangeShapeType="1"/>
            </p:cNvSpPr>
            <p:nvPr/>
          </p:nvSpPr>
          <p:spPr bwMode="auto">
            <a:xfrm>
              <a:off x="1181" y="2785"/>
              <a:ext cx="0" cy="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r-TR" dirty="0"/>
            </a:p>
          </p:txBody>
        </p:sp>
        <p:sp>
          <p:nvSpPr>
            <p:cNvPr id="87120" name="Line 79"/>
            <p:cNvSpPr>
              <a:spLocks noChangeShapeType="1"/>
            </p:cNvSpPr>
            <p:nvPr/>
          </p:nvSpPr>
          <p:spPr bwMode="auto">
            <a:xfrm>
              <a:off x="1277" y="2785"/>
              <a:ext cx="0" cy="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r-TR" dirty="0"/>
            </a:p>
          </p:txBody>
        </p:sp>
        <p:sp>
          <p:nvSpPr>
            <p:cNvPr id="87121" name="Line 80"/>
            <p:cNvSpPr>
              <a:spLocks noChangeShapeType="1"/>
            </p:cNvSpPr>
            <p:nvPr/>
          </p:nvSpPr>
          <p:spPr bwMode="auto">
            <a:xfrm>
              <a:off x="742" y="2880"/>
              <a:ext cx="63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r-TR" dirty="0"/>
            </a:p>
          </p:txBody>
        </p:sp>
        <p:sp>
          <p:nvSpPr>
            <p:cNvPr id="87122" name="Line 81"/>
            <p:cNvSpPr>
              <a:spLocks noChangeShapeType="1"/>
            </p:cNvSpPr>
            <p:nvPr/>
          </p:nvSpPr>
          <p:spPr bwMode="auto">
            <a:xfrm>
              <a:off x="750" y="2976"/>
              <a:ext cx="63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r-TR" dirty="0"/>
            </a:p>
          </p:txBody>
        </p:sp>
        <p:sp>
          <p:nvSpPr>
            <p:cNvPr id="87123" name="Line 82"/>
            <p:cNvSpPr>
              <a:spLocks noChangeShapeType="1"/>
            </p:cNvSpPr>
            <p:nvPr/>
          </p:nvSpPr>
          <p:spPr bwMode="auto">
            <a:xfrm>
              <a:off x="742" y="3072"/>
              <a:ext cx="63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r-TR" dirty="0"/>
            </a:p>
          </p:txBody>
        </p:sp>
        <p:sp>
          <p:nvSpPr>
            <p:cNvPr id="87124" name="Line 83"/>
            <p:cNvSpPr>
              <a:spLocks noChangeShapeType="1"/>
            </p:cNvSpPr>
            <p:nvPr/>
          </p:nvSpPr>
          <p:spPr bwMode="auto">
            <a:xfrm>
              <a:off x="734" y="3168"/>
              <a:ext cx="63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r-TR" dirty="0"/>
            </a:p>
          </p:txBody>
        </p:sp>
        <p:sp>
          <p:nvSpPr>
            <p:cNvPr id="87125" name="Line 84"/>
            <p:cNvSpPr>
              <a:spLocks noChangeShapeType="1"/>
            </p:cNvSpPr>
            <p:nvPr/>
          </p:nvSpPr>
          <p:spPr bwMode="auto">
            <a:xfrm>
              <a:off x="726" y="3264"/>
              <a:ext cx="63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r-TR" dirty="0"/>
            </a:p>
          </p:txBody>
        </p:sp>
      </p:grpSp>
      <p:grpSp>
        <p:nvGrpSpPr>
          <p:cNvPr id="87055" name="Group 85"/>
          <p:cNvGrpSpPr>
            <a:grpSpLocks/>
          </p:cNvGrpSpPr>
          <p:nvPr/>
        </p:nvGrpSpPr>
        <p:grpSpPr bwMode="auto">
          <a:xfrm>
            <a:off x="4076701" y="5389563"/>
            <a:ext cx="1052689" cy="965200"/>
            <a:chOff x="726" y="2777"/>
            <a:chExt cx="663" cy="608"/>
          </a:xfrm>
        </p:grpSpPr>
        <p:sp>
          <p:nvSpPr>
            <p:cNvPr id="87104" name="Line 86"/>
            <p:cNvSpPr>
              <a:spLocks noChangeShapeType="1"/>
            </p:cNvSpPr>
            <p:nvPr/>
          </p:nvSpPr>
          <p:spPr bwMode="auto">
            <a:xfrm>
              <a:off x="797" y="2777"/>
              <a:ext cx="0" cy="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r-TR" dirty="0"/>
            </a:p>
          </p:txBody>
        </p:sp>
        <p:sp>
          <p:nvSpPr>
            <p:cNvPr id="87105" name="Line 87"/>
            <p:cNvSpPr>
              <a:spLocks noChangeShapeType="1"/>
            </p:cNvSpPr>
            <p:nvPr/>
          </p:nvSpPr>
          <p:spPr bwMode="auto">
            <a:xfrm>
              <a:off x="893" y="2785"/>
              <a:ext cx="0" cy="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r-TR" dirty="0"/>
            </a:p>
          </p:txBody>
        </p:sp>
        <p:sp>
          <p:nvSpPr>
            <p:cNvPr id="87106" name="Line 88"/>
            <p:cNvSpPr>
              <a:spLocks noChangeShapeType="1"/>
            </p:cNvSpPr>
            <p:nvPr/>
          </p:nvSpPr>
          <p:spPr bwMode="auto">
            <a:xfrm>
              <a:off x="989" y="2785"/>
              <a:ext cx="0" cy="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r-TR" dirty="0"/>
            </a:p>
          </p:txBody>
        </p:sp>
        <p:sp>
          <p:nvSpPr>
            <p:cNvPr id="87107" name="Line 89"/>
            <p:cNvSpPr>
              <a:spLocks noChangeShapeType="1"/>
            </p:cNvSpPr>
            <p:nvPr/>
          </p:nvSpPr>
          <p:spPr bwMode="auto">
            <a:xfrm>
              <a:off x="1085" y="2785"/>
              <a:ext cx="0" cy="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r-TR" dirty="0"/>
            </a:p>
          </p:txBody>
        </p:sp>
        <p:sp>
          <p:nvSpPr>
            <p:cNvPr id="87108" name="Line 90"/>
            <p:cNvSpPr>
              <a:spLocks noChangeShapeType="1"/>
            </p:cNvSpPr>
            <p:nvPr/>
          </p:nvSpPr>
          <p:spPr bwMode="auto">
            <a:xfrm>
              <a:off x="1181" y="2785"/>
              <a:ext cx="0" cy="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r-TR" dirty="0"/>
            </a:p>
          </p:txBody>
        </p:sp>
        <p:sp>
          <p:nvSpPr>
            <p:cNvPr id="87109" name="Line 91"/>
            <p:cNvSpPr>
              <a:spLocks noChangeShapeType="1"/>
            </p:cNvSpPr>
            <p:nvPr/>
          </p:nvSpPr>
          <p:spPr bwMode="auto">
            <a:xfrm>
              <a:off x="1277" y="2785"/>
              <a:ext cx="0" cy="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r-TR" dirty="0"/>
            </a:p>
          </p:txBody>
        </p:sp>
        <p:sp>
          <p:nvSpPr>
            <p:cNvPr id="87110" name="Line 92"/>
            <p:cNvSpPr>
              <a:spLocks noChangeShapeType="1"/>
            </p:cNvSpPr>
            <p:nvPr/>
          </p:nvSpPr>
          <p:spPr bwMode="auto">
            <a:xfrm>
              <a:off x="742" y="2880"/>
              <a:ext cx="63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r-TR" dirty="0"/>
            </a:p>
          </p:txBody>
        </p:sp>
        <p:sp>
          <p:nvSpPr>
            <p:cNvPr id="87111" name="Line 93"/>
            <p:cNvSpPr>
              <a:spLocks noChangeShapeType="1"/>
            </p:cNvSpPr>
            <p:nvPr/>
          </p:nvSpPr>
          <p:spPr bwMode="auto">
            <a:xfrm>
              <a:off x="750" y="2976"/>
              <a:ext cx="63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r-TR" dirty="0"/>
            </a:p>
          </p:txBody>
        </p:sp>
        <p:sp>
          <p:nvSpPr>
            <p:cNvPr id="87112" name="Line 94"/>
            <p:cNvSpPr>
              <a:spLocks noChangeShapeType="1"/>
            </p:cNvSpPr>
            <p:nvPr/>
          </p:nvSpPr>
          <p:spPr bwMode="auto">
            <a:xfrm>
              <a:off x="742" y="3072"/>
              <a:ext cx="63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r-TR" dirty="0"/>
            </a:p>
          </p:txBody>
        </p:sp>
        <p:sp>
          <p:nvSpPr>
            <p:cNvPr id="87113" name="Line 95"/>
            <p:cNvSpPr>
              <a:spLocks noChangeShapeType="1"/>
            </p:cNvSpPr>
            <p:nvPr/>
          </p:nvSpPr>
          <p:spPr bwMode="auto">
            <a:xfrm>
              <a:off x="734" y="3168"/>
              <a:ext cx="63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r-TR" dirty="0"/>
            </a:p>
          </p:txBody>
        </p:sp>
        <p:sp>
          <p:nvSpPr>
            <p:cNvPr id="87114" name="Line 96"/>
            <p:cNvSpPr>
              <a:spLocks noChangeShapeType="1"/>
            </p:cNvSpPr>
            <p:nvPr/>
          </p:nvSpPr>
          <p:spPr bwMode="auto">
            <a:xfrm>
              <a:off x="726" y="3264"/>
              <a:ext cx="63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r-TR" dirty="0"/>
            </a:p>
          </p:txBody>
        </p:sp>
      </p:grpSp>
      <p:grpSp>
        <p:nvGrpSpPr>
          <p:cNvPr id="87056" name="Group 97"/>
          <p:cNvGrpSpPr>
            <a:grpSpLocks/>
          </p:cNvGrpSpPr>
          <p:nvPr/>
        </p:nvGrpSpPr>
        <p:grpSpPr bwMode="auto">
          <a:xfrm>
            <a:off x="2623257" y="5389563"/>
            <a:ext cx="1051277" cy="965200"/>
            <a:chOff x="726" y="2777"/>
            <a:chExt cx="663" cy="608"/>
          </a:xfrm>
        </p:grpSpPr>
        <p:sp>
          <p:nvSpPr>
            <p:cNvPr id="87093" name="Line 98"/>
            <p:cNvSpPr>
              <a:spLocks noChangeShapeType="1"/>
            </p:cNvSpPr>
            <p:nvPr/>
          </p:nvSpPr>
          <p:spPr bwMode="auto">
            <a:xfrm>
              <a:off x="797" y="2777"/>
              <a:ext cx="0" cy="60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r-TR" dirty="0"/>
            </a:p>
          </p:txBody>
        </p:sp>
        <p:sp>
          <p:nvSpPr>
            <p:cNvPr id="87094" name="Line 99"/>
            <p:cNvSpPr>
              <a:spLocks noChangeShapeType="1"/>
            </p:cNvSpPr>
            <p:nvPr/>
          </p:nvSpPr>
          <p:spPr bwMode="auto">
            <a:xfrm>
              <a:off x="893" y="2785"/>
              <a:ext cx="0" cy="60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r-TR" dirty="0"/>
            </a:p>
          </p:txBody>
        </p:sp>
        <p:sp>
          <p:nvSpPr>
            <p:cNvPr id="87095" name="Line 100"/>
            <p:cNvSpPr>
              <a:spLocks noChangeShapeType="1"/>
            </p:cNvSpPr>
            <p:nvPr/>
          </p:nvSpPr>
          <p:spPr bwMode="auto">
            <a:xfrm>
              <a:off x="989" y="2785"/>
              <a:ext cx="0" cy="60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r-TR" dirty="0"/>
            </a:p>
          </p:txBody>
        </p:sp>
        <p:sp>
          <p:nvSpPr>
            <p:cNvPr id="87096" name="Line 101"/>
            <p:cNvSpPr>
              <a:spLocks noChangeShapeType="1"/>
            </p:cNvSpPr>
            <p:nvPr/>
          </p:nvSpPr>
          <p:spPr bwMode="auto">
            <a:xfrm>
              <a:off x="1085" y="2785"/>
              <a:ext cx="0" cy="60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r-TR" dirty="0"/>
            </a:p>
          </p:txBody>
        </p:sp>
        <p:sp>
          <p:nvSpPr>
            <p:cNvPr id="87097" name="Line 102"/>
            <p:cNvSpPr>
              <a:spLocks noChangeShapeType="1"/>
            </p:cNvSpPr>
            <p:nvPr/>
          </p:nvSpPr>
          <p:spPr bwMode="auto">
            <a:xfrm>
              <a:off x="1181" y="2785"/>
              <a:ext cx="0" cy="60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r-TR" dirty="0"/>
            </a:p>
          </p:txBody>
        </p:sp>
        <p:sp>
          <p:nvSpPr>
            <p:cNvPr id="87098" name="Line 103"/>
            <p:cNvSpPr>
              <a:spLocks noChangeShapeType="1"/>
            </p:cNvSpPr>
            <p:nvPr/>
          </p:nvSpPr>
          <p:spPr bwMode="auto">
            <a:xfrm>
              <a:off x="1277" y="2785"/>
              <a:ext cx="0" cy="60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r-TR" dirty="0"/>
            </a:p>
          </p:txBody>
        </p:sp>
        <p:sp>
          <p:nvSpPr>
            <p:cNvPr id="87099" name="Line 104"/>
            <p:cNvSpPr>
              <a:spLocks noChangeShapeType="1"/>
            </p:cNvSpPr>
            <p:nvPr/>
          </p:nvSpPr>
          <p:spPr bwMode="auto">
            <a:xfrm>
              <a:off x="742" y="2880"/>
              <a:ext cx="639" cy="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r-TR" dirty="0"/>
            </a:p>
          </p:txBody>
        </p:sp>
        <p:sp>
          <p:nvSpPr>
            <p:cNvPr id="87100" name="Line 105"/>
            <p:cNvSpPr>
              <a:spLocks noChangeShapeType="1"/>
            </p:cNvSpPr>
            <p:nvPr/>
          </p:nvSpPr>
          <p:spPr bwMode="auto">
            <a:xfrm>
              <a:off x="750" y="2976"/>
              <a:ext cx="639" cy="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r-TR" dirty="0"/>
            </a:p>
          </p:txBody>
        </p:sp>
        <p:sp>
          <p:nvSpPr>
            <p:cNvPr id="87101" name="Line 106"/>
            <p:cNvSpPr>
              <a:spLocks noChangeShapeType="1"/>
            </p:cNvSpPr>
            <p:nvPr/>
          </p:nvSpPr>
          <p:spPr bwMode="auto">
            <a:xfrm>
              <a:off x="742" y="3072"/>
              <a:ext cx="639" cy="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r-TR" dirty="0"/>
            </a:p>
          </p:txBody>
        </p:sp>
        <p:sp>
          <p:nvSpPr>
            <p:cNvPr id="87102" name="Line 107"/>
            <p:cNvSpPr>
              <a:spLocks noChangeShapeType="1"/>
            </p:cNvSpPr>
            <p:nvPr/>
          </p:nvSpPr>
          <p:spPr bwMode="auto">
            <a:xfrm>
              <a:off x="734" y="3168"/>
              <a:ext cx="639" cy="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r-TR" dirty="0"/>
            </a:p>
          </p:txBody>
        </p:sp>
        <p:sp>
          <p:nvSpPr>
            <p:cNvPr id="87103" name="Line 108"/>
            <p:cNvSpPr>
              <a:spLocks noChangeShapeType="1"/>
            </p:cNvSpPr>
            <p:nvPr/>
          </p:nvSpPr>
          <p:spPr bwMode="auto">
            <a:xfrm>
              <a:off x="726" y="3264"/>
              <a:ext cx="639" cy="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r-TR" dirty="0"/>
            </a:p>
          </p:txBody>
        </p:sp>
      </p:grpSp>
      <p:grpSp>
        <p:nvGrpSpPr>
          <p:cNvPr id="87057" name="Group 109"/>
          <p:cNvGrpSpPr>
            <a:grpSpLocks/>
          </p:cNvGrpSpPr>
          <p:nvPr/>
        </p:nvGrpSpPr>
        <p:grpSpPr bwMode="auto">
          <a:xfrm>
            <a:off x="1166990" y="5389563"/>
            <a:ext cx="1052689" cy="965200"/>
            <a:chOff x="726" y="2777"/>
            <a:chExt cx="663" cy="608"/>
          </a:xfrm>
        </p:grpSpPr>
        <p:sp>
          <p:nvSpPr>
            <p:cNvPr id="87082" name="Line 110"/>
            <p:cNvSpPr>
              <a:spLocks noChangeShapeType="1"/>
            </p:cNvSpPr>
            <p:nvPr/>
          </p:nvSpPr>
          <p:spPr bwMode="auto">
            <a:xfrm>
              <a:off x="797" y="2777"/>
              <a:ext cx="0" cy="60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r-TR" dirty="0"/>
            </a:p>
          </p:txBody>
        </p:sp>
        <p:sp>
          <p:nvSpPr>
            <p:cNvPr id="87083" name="Line 111"/>
            <p:cNvSpPr>
              <a:spLocks noChangeShapeType="1"/>
            </p:cNvSpPr>
            <p:nvPr/>
          </p:nvSpPr>
          <p:spPr bwMode="auto">
            <a:xfrm>
              <a:off x="893" y="2785"/>
              <a:ext cx="0" cy="60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r-TR" dirty="0"/>
            </a:p>
          </p:txBody>
        </p:sp>
        <p:sp>
          <p:nvSpPr>
            <p:cNvPr id="87084" name="Line 112"/>
            <p:cNvSpPr>
              <a:spLocks noChangeShapeType="1"/>
            </p:cNvSpPr>
            <p:nvPr/>
          </p:nvSpPr>
          <p:spPr bwMode="auto">
            <a:xfrm>
              <a:off x="989" y="2785"/>
              <a:ext cx="0" cy="60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r-TR" dirty="0"/>
            </a:p>
          </p:txBody>
        </p:sp>
        <p:sp>
          <p:nvSpPr>
            <p:cNvPr id="87085" name="Line 113"/>
            <p:cNvSpPr>
              <a:spLocks noChangeShapeType="1"/>
            </p:cNvSpPr>
            <p:nvPr/>
          </p:nvSpPr>
          <p:spPr bwMode="auto">
            <a:xfrm>
              <a:off x="1085" y="2785"/>
              <a:ext cx="0" cy="60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r-TR" dirty="0"/>
            </a:p>
          </p:txBody>
        </p:sp>
        <p:sp>
          <p:nvSpPr>
            <p:cNvPr id="87086" name="Line 114"/>
            <p:cNvSpPr>
              <a:spLocks noChangeShapeType="1"/>
            </p:cNvSpPr>
            <p:nvPr/>
          </p:nvSpPr>
          <p:spPr bwMode="auto">
            <a:xfrm>
              <a:off x="1181" y="2785"/>
              <a:ext cx="0" cy="60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r-TR" dirty="0"/>
            </a:p>
          </p:txBody>
        </p:sp>
        <p:sp>
          <p:nvSpPr>
            <p:cNvPr id="87087" name="Line 115"/>
            <p:cNvSpPr>
              <a:spLocks noChangeShapeType="1"/>
            </p:cNvSpPr>
            <p:nvPr/>
          </p:nvSpPr>
          <p:spPr bwMode="auto">
            <a:xfrm>
              <a:off x="1277" y="2785"/>
              <a:ext cx="0" cy="60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r-TR" dirty="0"/>
            </a:p>
          </p:txBody>
        </p:sp>
        <p:sp>
          <p:nvSpPr>
            <p:cNvPr id="87088" name="Line 116"/>
            <p:cNvSpPr>
              <a:spLocks noChangeShapeType="1"/>
            </p:cNvSpPr>
            <p:nvPr/>
          </p:nvSpPr>
          <p:spPr bwMode="auto">
            <a:xfrm>
              <a:off x="742" y="2880"/>
              <a:ext cx="639" cy="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r-TR" dirty="0"/>
            </a:p>
          </p:txBody>
        </p:sp>
        <p:sp>
          <p:nvSpPr>
            <p:cNvPr id="87089" name="Line 117"/>
            <p:cNvSpPr>
              <a:spLocks noChangeShapeType="1"/>
            </p:cNvSpPr>
            <p:nvPr/>
          </p:nvSpPr>
          <p:spPr bwMode="auto">
            <a:xfrm>
              <a:off x="750" y="2976"/>
              <a:ext cx="639" cy="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r-TR" dirty="0"/>
            </a:p>
          </p:txBody>
        </p:sp>
        <p:sp>
          <p:nvSpPr>
            <p:cNvPr id="87090" name="Line 118"/>
            <p:cNvSpPr>
              <a:spLocks noChangeShapeType="1"/>
            </p:cNvSpPr>
            <p:nvPr/>
          </p:nvSpPr>
          <p:spPr bwMode="auto">
            <a:xfrm>
              <a:off x="742" y="3072"/>
              <a:ext cx="639" cy="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r-TR" dirty="0"/>
            </a:p>
          </p:txBody>
        </p:sp>
        <p:sp>
          <p:nvSpPr>
            <p:cNvPr id="87091" name="Line 119"/>
            <p:cNvSpPr>
              <a:spLocks noChangeShapeType="1"/>
            </p:cNvSpPr>
            <p:nvPr/>
          </p:nvSpPr>
          <p:spPr bwMode="auto">
            <a:xfrm>
              <a:off x="734" y="3168"/>
              <a:ext cx="639" cy="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r-TR" dirty="0"/>
            </a:p>
          </p:txBody>
        </p:sp>
        <p:sp>
          <p:nvSpPr>
            <p:cNvPr id="87092" name="Line 120"/>
            <p:cNvSpPr>
              <a:spLocks noChangeShapeType="1"/>
            </p:cNvSpPr>
            <p:nvPr/>
          </p:nvSpPr>
          <p:spPr bwMode="auto">
            <a:xfrm>
              <a:off x="726" y="3264"/>
              <a:ext cx="639" cy="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r-TR" dirty="0"/>
            </a:p>
          </p:txBody>
        </p:sp>
      </p:grpSp>
      <p:grpSp>
        <p:nvGrpSpPr>
          <p:cNvPr id="87058" name="Group 121"/>
          <p:cNvGrpSpPr>
            <a:grpSpLocks/>
          </p:cNvGrpSpPr>
          <p:nvPr/>
        </p:nvGrpSpPr>
        <p:grpSpPr bwMode="auto">
          <a:xfrm>
            <a:off x="5527323" y="4425950"/>
            <a:ext cx="1052689" cy="965200"/>
            <a:chOff x="726" y="2777"/>
            <a:chExt cx="663" cy="608"/>
          </a:xfrm>
        </p:grpSpPr>
        <p:sp>
          <p:nvSpPr>
            <p:cNvPr id="87071" name="Line 122"/>
            <p:cNvSpPr>
              <a:spLocks noChangeShapeType="1"/>
            </p:cNvSpPr>
            <p:nvPr/>
          </p:nvSpPr>
          <p:spPr bwMode="auto">
            <a:xfrm>
              <a:off x="797" y="2777"/>
              <a:ext cx="0" cy="60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r-TR" dirty="0"/>
            </a:p>
          </p:txBody>
        </p:sp>
        <p:sp>
          <p:nvSpPr>
            <p:cNvPr id="87072" name="Line 123"/>
            <p:cNvSpPr>
              <a:spLocks noChangeShapeType="1"/>
            </p:cNvSpPr>
            <p:nvPr/>
          </p:nvSpPr>
          <p:spPr bwMode="auto">
            <a:xfrm>
              <a:off x="893" y="2785"/>
              <a:ext cx="0" cy="60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r-TR" dirty="0"/>
            </a:p>
          </p:txBody>
        </p:sp>
        <p:sp>
          <p:nvSpPr>
            <p:cNvPr id="87073" name="Line 124"/>
            <p:cNvSpPr>
              <a:spLocks noChangeShapeType="1"/>
            </p:cNvSpPr>
            <p:nvPr/>
          </p:nvSpPr>
          <p:spPr bwMode="auto">
            <a:xfrm>
              <a:off x="989" y="2785"/>
              <a:ext cx="0" cy="60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r-TR" dirty="0"/>
            </a:p>
          </p:txBody>
        </p:sp>
        <p:sp>
          <p:nvSpPr>
            <p:cNvPr id="87074" name="Line 125"/>
            <p:cNvSpPr>
              <a:spLocks noChangeShapeType="1"/>
            </p:cNvSpPr>
            <p:nvPr/>
          </p:nvSpPr>
          <p:spPr bwMode="auto">
            <a:xfrm>
              <a:off x="1085" y="2785"/>
              <a:ext cx="0" cy="60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r-TR" dirty="0"/>
            </a:p>
          </p:txBody>
        </p:sp>
        <p:sp>
          <p:nvSpPr>
            <p:cNvPr id="87075" name="Line 126"/>
            <p:cNvSpPr>
              <a:spLocks noChangeShapeType="1"/>
            </p:cNvSpPr>
            <p:nvPr/>
          </p:nvSpPr>
          <p:spPr bwMode="auto">
            <a:xfrm>
              <a:off x="1181" y="2785"/>
              <a:ext cx="0" cy="60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r-TR" dirty="0"/>
            </a:p>
          </p:txBody>
        </p:sp>
        <p:sp>
          <p:nvSpPr>
            <p:cNvPr id="87076" name="Line 127"/>
            <p:cNvSpPr>
              <a:spLocks noChangeShapeType="1"/>
            </p:cNvSpPr>
            <p:nvPr/>
          </p:nvSpPr>
          <p:spPr bwMode="auto">
            <a:xfrm>
              <a:off x="1277" y="2785"/>
              <a:ext cx="0" cy="60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r-TR" dirty="0"/>
            </a:p>
          </p:txBody>
        </p:sp>
        <p:sp>
          <p:nvSpPr>
            <p:cNvPr id="87077" name="Line 128"/>
            <p:cNvSpPr>
              <a:spLocks noChangeShapeType="1"/>
            </p:cNvSpPr>
            <p:nvPr/>
          </p:nvSpPr>
          <p:spPr bwMode="auto">
            <a:xfrm>
              <a:off x="742" y="2880"/>
              <a:ext cx="639" cy="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r-TR" dirty="0"/>
            </a:p>
          </p:txBody>
        </p:sp>
        <p:sp>
          <p:nvSpPr>
            <p:cNvPr id="87078" name="Line 129"/>
            <p:cNvSpPr>
              <a:spLocks noChangeShapeType="1"/>
            </p:cNvSpPr>
            <p:nvPr/>
          </p:nvSpPr>
          <p:spPr bwMode="auto">
            <a:xfrm>
              <a:off x="750" y="2976"/>
              <a:ext cx="639" cy="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r-TR" dirty="0"/>
            </a:p>
          </p:txBody>
        </p:sp>
        <p:sp>
          <p:nvSpPr>
            <p:cNvPr id="87079" name="Line 130"/>
            <p:cNvSpPr>
              <a:spLocks noChangeShapeType="1"/>
            </p:cNvSpPr>
            <p:nvPr/>
          </p:nvSpPr>
          <p:spPr bwMode="auto">
            <a:xfrm>
              <a:off x="742" y="3072"/>
              <a:ext cx="639" cy="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r-TR" dirty="0"/>
            </a:p>
          </p:txBody>
        </p:sp>
        <p:sp>
          <p:nvSpPr>
            <p:cNvPr id="87080" name="Line 131"/>
            <p:cNvSpPr>
              <a:spLocks noChangeShapeType="1"/>
            </p:cNvSpPr>
            <p:nvPr/>
          </p:nvSpPr>
          <p:spPr bwMode="auto">
            <a:xfrm>
              <a:off x="734" y="3168"/>
              <a:ext cx="639" cy="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r-TR" dirty="0"/>
            </a:p>
          </p:txBody>
        </p:sp>
        <p:sp>
          <p:nvSpPr>
            <p:cNvPr id="87081" name="Line 132"/>
            <p:cNvSpPr>
              <a:spLocks noChangeShapeType="1"/>
            </p:cNvSpPr>
            <p:nvPr/>
          </p:nvSpPr>
          <p:spPr bwMode="auto">
            <a:xfrm>
              <a:off x="726" y="3264"/>
              <a:ext cx="639" cy="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r-TR" dirty="0"/>
            </a:p>
          </p:txBody>
        </p:sp>
      </p:grpSp>
      <p:grpSp>
        <p:nvGrpSpPr>
          <p:cNvPr id="87059" name="Group 133"/>
          <p:cNvGrpSpPr>
            <a:grpSpLocks/>
          </p:cNvGrpSpPr>
          <p:nvPr/>
        </p:nvGrpSpPr>
        <p:grpSpPr bwMode="auto">
          <a:xfrm>
            <a:off x="7006168" y="4414838"/>
            <a:ext cx="1052689" cy="965200"/>
            <a:chOff x="726" y="2777"/>
            <a:chExt cx="663" cy="608"/>
          </a:xfrm>
        </p:grpSpPr>
        <p:sp>
          <p:nvSpPr>
            <p:cNvPr id="87060" name="Line 134"/>
            <p:cNvSpPr>
              <a:spLocks noChangeShapeType="1"/>
            </p:cNvSpPr>
            <p:nvPr/>
          </p:nvSpPr>
          <p:spPr bwMode="auto">
            <a:xfrm>
              <a:off x="797" y="2777"/>
              <a:ext cx="0" cy="60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r-TR" dirty="0"/>
            </a:p>
          </p:txBody>
        </p:sp>
        <p:sp>
          <p:nvSpPr>
            <p:cNvPr id="87061" name="Line 135"/>
            <p:cNvSpPr>
              <a:spLocks noChangeShapeType="1"/>
            </p:cNvSpPr>
            <p:nvPr/>
          </p:nvSpPr>
          <p:spPr bwMode="auto">
            <a:xfrm>
              <a:off x="893" y="2785"/>
              <a:ext cx="0" cy="60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r-TR" dirty="0"/>
            </a:p>
          </p:txBody>
        </p:sp>
        <p:sp>
          <p:nvSpPr>
            <p:cNvPr id="87062" name="Line 136"/>
            <p:cNvSpPr>
              <a:spLocks noChangeShapeType="1"/>
            </p:cNvSpPr>
            <p:nvPr/>
          </p:nvSpPr>
          <p:spPr bwMode="auto">
            <a:xfrm>
              <a:off x="989" y="2785"/>
              <a:ext cx="0" cy="60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r-TR" dirty="0"/>
            </a:p>
          </p:txBody>
        </p:sp>
        <p:sp>
          <p:nvSpPr>
            <p:cNvPr id="87063" name="Line 137"/>
            <p:cNvSpPr>
              <a:spLocks noChangeShapeType="1"/>
            </p:cNvSpPr>
            <p:nvPr/>
          </p:nvSpPr>
          <p:spPr bwMode="auto">
            <a:xfrm>
              <a:off x="1085" y="2785"/>
              <a:ext cx="0" cy="60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r-TR" dirty="0"/>
            </a:p>
          </p:txBody>
        </p:sp>
        <p:sp>
          <p:nvSpPr>
            <p:cNvPr id="87064" name="Line 138"/>
            <p:cNvSpPr>
              <a:spLocks noChangeShapeType="1"/>
            </p:cNvSpPr>
            <p:nvPr/>
          </p:nvSpPr>
          <p:spPr bwMode="auto">
            <a:xfrm>
              <a:off x="1181" y="2785"/>
              <a:ext cx="0" cy="60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r-TR" dirty="0"/>
            </a:p>
          </p:txBody>
        </p:sp>
        <p:sp>
          <p:nvSpPr>
            <p:cNvPr id="87065" name="Line 139"/>
            <p:cNvSpPr>
              <a:spLocks noChangeShapeType="1"/>
            </p:cNvSpPr>
            <p:nvPr/>
          </p:nvSpPr>
          <p:spPr bwMode="auto">
            <a:xfrm>
              <a:off x="1277" y="2785"/>
              <a:ext cx="0" cy="60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r-TR" dirty="0"/>
            </a:p>
          </p:txBody>
        </p:sp>
        <p:sp>
          <p:nvSpPr>
            <p:cNvPr id="87066" name="Line 140"/>
            <p:cNvSpPr>
              <a:spLocks noChangeShapeType="1"/>
            </p:cNvSpPr>
            <p:nvPr/>
          </p:nvSpPr>
          <p:spPr bwMode="auto">
            <a:xfrm>
              <a:off x="742" y="2880"/>
              <a:ext cx="639" cy="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r-TR" dirty="0"/>
            </a:p>
          </p:txBody>
        </p:sp>
        <p:sp>
          <p:nvSpPr>
            <p:cNvPr id="87067" name="Line 141"/>
            <p:cNvSpPr>
              <a:spLocks noChangeShapeType="1"/>
            </p:cNvSpPr>
            <p:nvPr/>
          </p:nvSpPr>
          <p:spPr bwMode="auto">
            <a:xfrm>
              <a:off x="750" y="2976"/>
              <a:ext cx="639" cy="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r-TR" dirty="0"/>
            </a:p>
          </p:txBody>
        </p:sp>
        <p:sp>
          <p:nvSpPr>
            <p:cNvPr id="87068" name="Line 142"/>
            <p:cNvSpPr>
              <a:spLocks noChangeShapeType="1"/>
            </p:cNvSpPr>
            <p:nvPr/>
          </p:nvSpPr>
          <p:spPr bwMode="auto">
            <a:xfrm>
              <a:off x="742" y="3072"/>
              <a:ext cx="639" cy="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r-TR" dirty="0"/>
            </a:p>
          </p:txBody>
        </p:sp>
        <p:sp>
          <p:nvSpPr>
            <p:cNvPr id="87069" name="Line 143"/>
            <p:cNvSpPr>
              <a:spLocks noChangeShapeType="1"/>
            </p:cNvSpPr>
            <p:nvPr/>
          </p:nvSpPr>
          <p:spPr bwMode="auto">
            <a:xfrm>
              <a:off x="734" y="3168"/>
              <a:ext cx="639" cy="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r-TR" dirty="0"/>
            </a:p>
          </p:txBody>
        </p:sp>
        <p:sp>
          <p:nvSpPr>
            <p:cNvPr id="87070" name="Line 144"/>
            <p:cNvSpPr>
              <a:spLocks noChangeShapeType="1"/>
            </p:cNvSpPr>
            <p:nvPr/>
          </p:nvSpPr>
          <p:spPr bwMode="auto">
            <a:xfrm>
              <a:off x="726" y="3264"/>
              <a:ext cx="639" cy="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r-TR" dirty="0"/>
            </a:p>
          </p:txBody>
        </p:sp>
      </p:grpSp>
    </p:spTree>
    <p:extLst>
      <p:ext uri="{BB962C8B-B14F-4D97-AF65-F5344CB8AC3E}">
        <p14:creationId xmlns:p14="http://schemas.microsoft.com/office/powerpoint/2010/main" val="1339061546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843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457200" y="1219723"/>
            <a:ext cx="8229600" cy="493776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tr-TR" sz="2400" dirty="0"/>
              <a:t>Piksel etrafındaki noktalar farklı farklı ağırlıktadırlar.</a:t>
            </a:r>
            <a:endParaRPr lang="en-US" sz="2400" dirty="0"/>
          </a:p>
          <a:p>
            <a:pPr lvl="1">
              <a:defRPr/>
            </a:pPr>
            <a:r>
              <a:rPr lang="tr-TR" sz="2000" dirty="0"/>
              <a:t>Obje ekran boyunca kayarsa titremeler </a:t>
            </a:r>
            <a:br>
              <a:rPr lang="tr-TR" sz="2000" dirty="0"/>
            </a:br>
            <a:r>
              <a:rPr lang="tr-TR" sz="2000" dirty="0"/>
              <a:t>olacaktır.</a:t>
            </a:r>
            <a:endParaRPr lang="en-US" sz="2000" dirty="0"/>
          </a:p>
          <a:p>
            <a:pPr>
              <a:defRPr/>
            </a:pPr>
            <a:r>
              <a:rPr lang="tr-TR" sz="2400" dirty="0"/>
              <a:t>Bölgelerin </a:t>
            </a:r>
            <a:r>
              <a:rPr lang="tr-TR" sz="2400"/>
              <a:t>üst üste </a:t>
            </a:r>
            <a:r>
              <a:rPr lang="tr-TR" sz="2400" dirty="0"/>
              <a:t>bindirilmesi titremeyi </a:t>
            </a:r>
            <a:br>
              <a:rPr lang="tr-TR" sz="2400" dirty="0"/>
            </a:br>
            <a:r>
              <a:rPr lang="tr-TR" sz="2400" dirty="0"/>
              <a:t>giderir.</a:t>
            </a:r>
            <a:endParaRPr lang="en-US" sz="2400" dirty="0"/>
          </a:p>
        </p:txBody>
      </p:sp>
      <p:sp>
        <p:nvSpPr>
          <p:cNvPr id="8806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altLang="tr-TR" dirty="0"/>
              <a:t>Ağırlıklandırılmış Alan Örneklemesi</a:t>
            </a:r>
            <a:endParaRPr lang="en-US" altLang="tr-TR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EED06-A45B-49F7-A4E7-E4A0A60926E4}" type="slidenum">
              <a:rPr lang="tr-TR" smtClean="0"/>
              <a:pPr/>
              <a:t>92</a:t>
            </a:fld>
            <a:endParaRPr lang="tr-TR" dirty="0"/>
          </a:p>
        </p:txBody>
      </p:sp>
      <p:sp>
        <p:nvSpPr>
          <p:cNvPr id="88068" name="Rectangle 4"/>
          <p:cNvSpPr>
            <a:spLocks noChangeArrowheads="1"/>
          </p:cNvSpPr>
          <p:nvPr/>
        </p:nvSpPr>
        <p:spPr bwMode="auto">
          <a:xfrm>
            <a:off x="1166989" y="5387975"/>
            <a:ext cx="1027289" cy="952500"/>
          </a:xfrm>
          <a:prstGeom prst="rect">
            <a:avLst/>
          </a:prstGeom>
          <a:solidFill>
            <a:schemeClr val="tx1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tr-TR" altLang="tr-TR" dirty="0"/>
          </a:p>
        </p:txBody>
      </p:sp>
      <p:sp>
        <p:nvSpPr>
          <p:cNvPr id="88069" name="Rectangle 5"/>
          <p:cNvSpPr>
            <a:spLocks noChangeArrowheads="1"/>
          </p:cNvSpPr>
          <p:nvPr/>
        </p:nvSpPr>
        <p:spPr bwMode="auto">
          <a:xfrm>
            <a:off x="1166989" y="4411663"/>
            <a:ext cx="1027289" cy="952500"/>
          </a:xfrm>
          <a:prstGeom prst="rect">
            <a:avLst/>
          </a:prstGeom>
          <a:solidFill>
            <a:srgbClr val="767676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tr-TR" altLang="tr-TR" dirty="0"/>
          </a:p>
        </p:txBody>
      </p:sp>
      <p:sp>
        <p:nvSpPr>
          <p:cNvPr id="88070" name="Rectangle 6"/>
          <p:cNvSpPr>
            <a:spLocks noChangeArrowheads="1"/>
          </p:cNvSpPr>
          <p:nvPr/>
        </p:nvSpPr>
        <p:spPr bwMode="auto">
          <a:xfrm>
            <a:off x="2624667" y="5387975"/>
            <a:ext cx="1027289" cy="952500"/>
          </a:xfrm>
          <a:prstGeom prst="rect">
            <a:avLst/>
          </a:prstGeom>
          <a:solidFill>
            <a:schemeClr val="tx1">
              <a:alpha val="60000"/>
            </a:schemeClr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tr-TR" altLang="tr-TR" dirty="0"/>
          </a:p>
        </p:txBody>
      </p:sp>
      <p:sp>
        <p:nvSpPr>
          <p:cNvPr id="88071" name="Rectangle 7"/>
          <p:cNvSpPr>
            <a:spLocks noChangeArrowheads="1"/>
          </p:cNvSpPr>
          <p:nvPr/>
        </p:nvSpPr>
        <p:spPr bwMode="auto">
          <a:xfrm>
            <a:off x="2624667" y="4411663"/>
            <a:ext cx="1027289" cy="952500"/>
          </a:xfrm>
          <a:prstGeom prst="rect">
            <a:avLst/>
          </a:prstGeom>
          <a:solidFill>
            <a:srgbClr val="969696">
              <a:alpha val="75000"/>
            </a:srgbClr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tr-TR" altLang="tr-TR" dirty="0"/>
          </a:p>
        </p:txBody>
      </p:sp>
      <p:sp>
        <p:nvSpPr>
          <p:cNvPr id="88072" name="Rectangle 8"/>
          <p:cNvSpPr>
            <a:spLocks noChangeArrowheads="1"/>
          </p:cNvSpPr>
          <p:nvPr/>
        </p:nvSpPr>
        <p:spPr bwMode="auto">
          <a:xfrm>
            <a:off x="4083756" y="5387975"/>
            <a:ext cx="1025878" cy="952500"/>
          </a:xfrm>
          <a:prstGeom prst="rect">
            <a:avLst/>
          </a:prstGeom>
          <a:solidFill>
            <a:srgbClr val="B4B4B4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tr-TR" altLang="tr-TR" dirty="0"/>
          </a:p>
        </p:txBody>
      </p:sp>
      <p:sp>
        <p:nvSpPr>
          <p:cNvPr id="88073" name="Rectangle 9"/>
          <p:cNvSpPr>
            <a:spLocks noChangeArrowheads="1"/>
          </p:cNvSpPr>
          <p:nvPr/>
        </p:nvSpPr>
        <p:spPr bwMode="auto">
          <a:xfrm>
            <a:off x="4083756" y="4411663"/>
            <a:ext cx="1025878" cy="952500"/>
          </a:xfrm>
          <a:prstGeom prst="rect">
            <a:avLst/>
          </a:prstGeom>
          <a:solidFill>
            <a:srgbClr val="CCCCCC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tr-TR" altLang="tr-TR" dirty="0"/>
          </a:p>
        </p:txBody>
      </p:sp>
      <p:sp>
        <p:nvSpPr>
          <p:cNvPr id="88074" name="Rectangle 10"/>
          <p:cNvSpPr>
            <a:spLocks noChangeArrowheads="1"/>
          </p:cNvSpPr>
          <p:nvPr/>
        </p:nvSpPr>
        <p:spPr bwMode="auto">
          <a:xfrm>
            <a:off x="5541434" y="5387975"/>
            <a:ext cx="1027289" cy="952500"/>
          </a:xfrm>
          <a:prstGeom prst="rect">
            <a:avLst/>
          </a:prstGeom>
          <a:solidFill>
            <a:srgbClr val="A7A7A7">
              <a:alpha val="75000"/>
            </a:srgbClr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tr-TR" altLang="tr-TR" dirty="0"/>
          </a:p>
        </p:txBody>
      </p:sp>
      <p:sp>
        <p:nvSpPr>
          <p:cNvPr id="88075" name="Rectangle 11"/>
          <p:cNvSpPr>
            <a:spLocks noChangeArrowheads="1"/>
          </p:cNvSpPr>
          <p:nvPr/>
        </p:nvSpPr>
        <p:spPr bwMode="auto">
          <a:xfrm>
            <a:off x="5541434" y="4411663"/>
            <a:ext cx="1027289" cy="952500"/>
          </a:xfrm>
          <a:prstGeom prst="rect">
            <a:avLst/>
          </a:prstGeom>
          <a:solidFill>
            <a:schemeClr val="tx1">
              <a:alpha val="60000"/>
            </a:schemeClr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tr-TR" altLang="tr-TR" dirty="0"/>
          </a:p>
        </p:txBody>
      </p:sp>
      <p:sp>
        <p:nvSpPr>
          <p:cNvPr id="88076" name="Rectangle 12"/>
          <p:cNvSpPr>
            <a:spLocks noChangeArrowheads="1"/>
          </p:cNvSpPr>
          <p:nvPr/>
        </p:nvSpPr>
        <p:spPr bwMode="auto">
          <a:xfrm>
            <a:off x="7000523" y="5387975"/>
            <a:ext cx="1027289" cy="952500"/>
          </a:xfrm>
          <a:prstGeom prst="rect">
            <a:avLst/>
          </a:prstGeom>
          <a:solidFill>
            <a:srgbClr val="919191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tr-TR" altLang="tr-TR" dirty="0"/>
          </a:p>
        </p:txBody>
      </p:sp>
      <p:sp>
        <p:nvSpPr>
          <p:cNvPr id="88077" name="Rectangle 13"/>
          <p:cNvSpPr>
            <a:spLocks noChangeArrowheads="1"/>
          </p:cNvSpPr>
          <p:nvPr/>
        </p:nvSpPr>
        <p:spPr bwMode="auto">
          <a:xfrm>
            <a:off x="7000523" y="4411663"/>
            <a:ext cx="1027289" cy="952500"/>
          </a:xfrm>
          <a:prstGeom prst="rect">
            <a:avLst/>
          </a:prstGeom>
          <a:solidFill>
            <a:schemeClr val="tx1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tr-TR" altLang="tr-TR" dirty="0"/>
          </a:p>
        </p:txBody>
      </p:sp>
      <p:sp>
        <p:nvSpPr>
          <p:cNvPr id="88078" name="AutoShape 14"/>
          <p:cNvSpPr>
            <a:spLocks noChangeArrowheads="1"/>
          </p:cNvSpPr>
          <p:nvPr/>
        </p:nvSpPr>
        <p:spPr bwMode="auto">
          <a:xfrm>
            <a:off x="1492956" y="4687889"/>
            <a:ext cx="362656" cy="327025"/>
          </a:xfrm>
          <a:prstGeom prst="triangle">
            <a:avLst>
              <a:gd name="adj" fmla="val 50000"/>
            </a:avLst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tr-TR" altLang="tr-TR" dirty="0"/>
          </a:p>
        </p:txBody>
      </p:sp>
      <p:sp>
        <p:nvSpPr>
          <p:cNvPr id="88079" name="AutoShape 15"/>
          <p:cNvSpPr>
            <a:spLocks noChangeArrowheads="1"/>
          </p:cNvSpPr>
          <p:nvPr/>
        </p:nvSpPr>
        <p:spPr bwMode="auto">
          <a:xfrm>
            <a:off x="2935111" y="4929189"/>
            <a:ext cx="364067" cy="327025"/>
          </a:xfrm>
          <a:prstGeom prst="triangle">
            <a:avLst>
              <a:gd name="adj" fmla="val 50000"/>
            </a:avLst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tr-TR" altLang="tr-TR" dirty="0"/>
          </a:p>
        </p:txBody>
      </p:sp>
      <p:sp>
        <p:nvSpPr>
          <p:cNvPr id="88080" name="AutoShape 16"/>
          <p:cNvSpPr>
            <a:spLocks noChangeArrowheads="1"/>
          </p:cNvSpPr>
          <p:nvPr/>
        </p:nvSpPr>
        <p:spPr bwMode="auto">
          <a:xfrm>
            <a:off x="4402667" y="5178426"/>
            <a:ext cx="362656" cy="327025"/>
          </a:xfrm>
          <a:prstGeom prst="triangle">
            <a:avLst>
              <a:gd name="adj" fmla="val 50000"/>
            </a:avLst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tr-TR" altLang="tr-TR" dirty="0"/>
          </a:p>
        </p:txBody>
      </p:sp>
      <p:sp>
        <p:nvSpPr>
          <p:cNvPr id="88081" name="AutoShape 17"/>
          <p:cNvSpPr>
            <a:spLocks noChangeArrowheads="1"/>
          </p:cNvSpPr>
          <p:nvPr/>
        </p:nvSpPr>
        <p:spPr bwMode="auto">
          <a:xfrm>
            <a:off x="5730523" y="5478464"/>
            <a:ext cx="364067" cy="327025"/>
          </a:xfrm>
          <a:prstGeom prst="triangle">
            <a:avLst>
              <a:gd name="adj" fmla="val 50000"/>
            </a:avLst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tr-TR" altLang="tr-TR" dirty="0"/>
          </a:p>
        </p:txBody>
      </p:sp>
      <p:sp>
        <p:nvSpPr>
          <p:cNvPr id="88082" name="AutoShape 18"/>
          <p:cNvSpPr>
            <a:spLocks noChangeArrowheads="1"/>
          </p:cNvSpPr>
          <p:nvPr/>
        </p:nvSpPr>
        <p:spPr bwMode="auto">
          <a:xfrm>
            <a:off x="7533923" y="5894389"/>
            <a:ext cx="364067" cy="327025"/>
          </a:xfrm>
          <a:prstGeom prst="triangle">
            <a:avLst>
              <a:gd name="adj" fmla="val 50000"/>
            </a:avLst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tr-TR" altLang="tr-TR" dirty="0"/>
          </a:p>
        </p:txBody>
      </p:sp>
      <p:grpSp>
        <p:nvGrpSpPr>
          <p:cNvPr id="88083" name="Group 19"/>
          <p:cNvGrpSpPr>
            <a:grpSpLocks/>
          </p:cNvGrpSpPr>
          <p:nvPr/>
        </p:nvGrpSpPr>
        <p:grpSpPr bwMode="auto">
          <a:xfrm>
            <a:off x="7782279" y="1065213"/>
            <a:ext cx="1052689" cy="2455862"/>
            <a:chOff x="3852" y="1003"/>
            <a:chExt cx="663" cy="1547"/>
          </a:xfrm>
        </p:grpSpPr>
        <p:sp>
          <p:nvSpPr>
            <p:cNvPr id="88205" name="AutoShape 20"/>
            <p:cNvSpPr>
              <a:spLocks noChangeArrowheads="1"/>
            </p:cNvSpPr>
            <p:nvPr/>
          </p:nvSpPr>
          <p:spPr bwMode="auto">
            <a:xfrm>
              <a:off x="3852" y="2163"/>
              <a:ext cx="663" cy="387"/>
            </a:xfrm>
            <a:prstGeom prst="parallelogram">
              <a:avLst>
                <a:gd name="adj" fmla="val 42829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tr-TR" altLang="tr-TR" dirty="0"/>
            </a:p>
          </p:txBody>
        </p:sp>
        <p:sp>
          <p:nvSpPr>
            <p:cNvPr id="88206" name="Line 21"/>
            <p:cNvSpPr>
              <a:spLocks noChangeShapeType="1"/>
            </p:cNvSpPr>
            <p:nvPr/>
          </p:nvSpPr>
          <p:spPr bwMode="auto">
            <a:xfrm flipH="1">
              <a:off x="3852" y="1003"/>
              <a:ext cx="467" cy="153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tr-TR" dirty="0"/>
            </a:p>
          </p:txBody>
        </p:sp>
        <p:sp>
          <p:nvSpPr>
            <p:cNvPr id="88207" name="Line 22"/>
            <p:cNvSpPr>
              <a:spLocks noChangeShapeType="1"/>
            </p:cNvSpPr>
            <p:nvPr/>
          </p:nvSpPr>
          <p:spPr bwMode="auto">
            <a:xfrm flipH="1">
              <a:off x="4018" y="1011"/>
              <a:ext cx="300" cy="115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tr-TR" dirty="0"/>
            </a:p>
          </p:txBody>
        </p:sp>
        <p:sp>
          <p:nvSpPr>
            <p:cNvPr id="88208" name="Line 23"/>
            <p:cNvSpPr>
              <a:spLocks noChangeShapeType="1"/>
            </p:cNvSpPr>
            <p:nvPr/>
          </p:nvSpPr>
          <p:spPr bwMode="auto">
            <a:xfrm>
              <a:off x="4318" y="1011"/>
              <a:ext cx="32" cy="153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tr-TR" dirty="0"/>
            </a:p>
          </p:txBody>
        </p:sp>
        <p:sp>
          <p:nvSpPr>
            <p:cNvPr id="88209" name="Line 24"/>
            <p:cNvSpPr>
              <a:spLocks noChangeShapeType="1"/>
            </p:cNvSpPr>
            <p:nvPr/>
          </p:nvSpPr>
          <p:spPr bwMode="auto">
            <a:xfrm>
              <a:off x="4318" y="1018"/>
              <a:ext cx="189" cy="113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tr-TR" dirty="0"/>
            </a:p>
          </p:txBody>
        </p:sp>
      </p:grpSp>
      <p:sp>
        <p:nvSpPr>
          <p:cNvPr id="88084" name="AutoShape 25"/>
          <p:cNvSpPr>
            <a:spLocks noChangeArrowheads="1"/>
          </p:cNvSpPr>
          <p:nvPr/>
        </p:nvSpPr>
        <p:spPr bwMode="auto">
          <a:xfrm>
            <a:off x="8061679" y="3086101"/>
            <a:ext cx="251178" cy="327025"/>
          </a:xfrm>
          <a:prstGeom prst="triangle">
            <a:avLst>
              <a:gd name="adj" fmla="val 100000"/>
            </a:avLst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tr-TR" altLang="tr-TR" dirty="0"/>
          </a:p>
        </p:txBody>
      </p:sp>
      <p:grpSp>
        <p:nvGrpSpPr>
          <p:cNvPr id="88085" name="Group 26"/>
          <p:cNvGrpSpPr>
            <a:grpSpLocks/>
          </p:cNvGrpSpPr>
          <p:nvPr/>
        </p:nvGrpSpPr>
        <p:grpSpPr bwMode="auto">
          <a:xfrm>
            <a:off x="1152879" y="4408488"/>
            <a:ext cx="1052689" cy="965200"/>
            <a:chOff x="726" y="2777"/>
            <a:chExt cx="663" cy="608"/>
          </a:xfrm>
        </p:grpSpPr>
        <p:sp>
          <p:nvSpPr>
            <p:cNvPr id="88194" name="Line 27"/>
            <p:cNvSpPr>
              <a:spLocks noChangeShapeType="1"/>
            </p:cNvSpPr>
            <p:nvPr/>
          </p:nvSpPr>
          <p:spPr bwMode="auto">
            <a:xfrm>
              <a:off x="797" y="2777"/>
              <a:ext cx="0" cy="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r-TR" dirty="0"/>
            </a:p>
          </p:txBody>
        </p:sp>
        <p:sp>
          <p:nvSpPr>
            <p:cNvPr id="88195" name="Line 28"/>
            <p:cNvSpPr>
              <a:spLocks noChangeShapeType="1"/>
            </p:cNvSpPr>
            <p:nvPr/>
          </p:nvSpPr>
          <p:spPr bwMode="auto">
            <a:xfrm>
              <a:off x="893" y="2785"/>
              <a:ext cx="0" cy="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r-TR" dirty="0"/>
            </a:p>
          </p:txBody>
        </p:sp>
        <p:sp>
          <p:nvSpPr>
            <p:cNvPr id="88196" name="Line 29"/>
            <p:cNvSpPr>
              <a:spLocks noChangeShapeType="1"/>
            </p:cNvSpPr>
            <p:nvPr/>
          </p:nvSpPr>
          <p:spPr bwMode="auto">
            <a:xfrm>
              <a:off x="989" y="2785"/>
              <a:ext cx="0" cy="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r-TR" dirty="0"/>
            </a:p>
          </p:txBody>
        </p:sp>
        <p:sp>
          <p:nvSpPr>
            <p:cNvPr id="88197" name="Line 30"/>
            <p:cNvSpPr>
              <a:spLocks noChangeShapeType="1"/>
            </p:cNvSpPr>
            <p:nvPr/>
          </p:nvSpPr>
          <p:spPr bwMode="auto">
            <a:xfrm>
              <a:off x="1085" y="2785"/>
              <a:ext cx="0" cy="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r-TR" dirty="0"/>
            </a:p>
          </p:txBody>
        </p:sp>
        <p:sp>
          <p:nvSpPr>
            <p:cNvPr id="88198" name="Line 31"/>
            <p:cNvSpPr>
              <a:spLocks noChangeShapeType="1"/>
            </p:cNvSpPr>
            <p:nvPr/>
          </p:nvSpPr>
          <p:spPr bwMode="auto">
            <a:xfrm>
              <a:off x="1181" y="2785"/>
              <a:ext cx="0" cy="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r-TR" dirty="0"/>
            </a:p>
          </p:txBody>
        </p:sp>
        <p:sp>
          <p:nvSpPr>
            <p:cNvPr id="88199" name="Line 32"/>
            <p:cNvSpPr>
              <a:spLocks noChangeShapeType="1"/>
            </p:cNvSpPr>
            <p:nvPr/>
          </p:nvSpPr>
          <p:spPr bwMode="auto">
            <a:xfrm>
              <a:off x="1277" y="2785"/>
              <a:ext cx="0" cy="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r-TR" dirty="0"/>
            </a:p>
          </p:txBody>
        </p:sp>
        <p:sp>
          <p:nvSpPr>
            <p:cNvPr id="88200" name="Line 33"/>
            <p:cNvSpPr>
              <a:spLocks noChangeShapeType="1"/>
            </p:cNvSpPr>
            <p:nvPr/>
          </p:nvSpPr>
          <p:spPr bwMode="auto">
            <a:xfrm>
              <a:off x="742" y="2880"/>
              <a:ext cx="63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r-TR" dirty="0"/>
            </a:p>
          </p:txBody>
        </p:sp>
        <p:sp>
          <p:nvSpPr>
            <p:cNvPr id="88201" name="Line 34"/>
            <p:cNvSpPr>
              <a:spLocks noChangeShapeType="1"/>
            </p:cNvSpPr>
            <p:nvPr/>
          </p:nvSpPr>
          <p:spPr bwMode="auto">
            <a:xfrm>
              <a:off x="750" y="2976"/>
              <a:ext cx="63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r-TR" dirty="0"/>
            </a:p>
          </p:txBody>
        </p:sp>
        <p:sp>
          <p:nvSpPr>
            <p:cNvPr id="88202" name="Line 35"/>
            <p:cNvSpPr>
              <a:spLocks noChangeShapeType="1"/>
            </p:cNvSpPr>
            <p:nvPr/>
          </p:nvSpPr>
          <p:spPr bwMode="auto">
            <a:xfrm>
              <a:off x="742" y="3072"/>
              <a:ext cx="63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r-TR" dirty="0"/>
            </a:p>
          </p:txBody>
        </p:sp>
        <p:sp>
          <p:nvSpPr>
            <p:cNvPr id="88203" name="Line 36"/>
            <p:cNvSpPr>
              <a:spLocks noChangeShapeType="1"/>
            </p:cNvSpPr>
            <p:nvPr/>
          </p:nvSpPr>
          <p:spPr bwMode="auto">
            <a:xfrm>
              <a:off x="734" y="3168"/>
              <a:ext cx="63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r-TR" dirty="0"/>
            </a:p>
          </p:txBody>
        </p:sp>
        <p:sp>
          <p:nvSpPr>
            <p:cNvPr id="88204" name="Line 37"/>
            <p:cNvSpPr>
              <a:spLocks noChangeShapeType="1"/>
            </p:cNvSpPr>
            <p:nvPr/>
          </p:nvSpPr>
          <p:spPr bwMode="auto">
            <a:xfrm>
              <a:off x="726" y="3264"/>
              <a:ext cx="63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r-TR" dirty="0"/>
            </a:p>
          </p:txBody>
        </p:sp>
      </p:grpSp>
      <p:grpSp>
        <p:nvGrpSpPr>
          <p:cNvPr id="88086" name="Group 38"/>
          <p:cNvGrpSpPr>
            <a:grpSpLocks/>
          </p:cNvGrpSpPr>
          <p:nvPr/>
        </p:nvGrpSpPr>
        <p:grpSpPr bwMode="auto">
          <a:xfrm>
            <a:off x="2619023" y="4410075"/>
            <a:ext cx="1052689" cy="965200"/>
            <a:chOff x="726" y="2777"/>
            <a:chExt cx="663" cy="608"/>
          </a:xfrm>
        </p:grpSpPr>
        <p:sp>
          <p:nvSpPr>
            <p:cNvPr id="88183" name="Line 39"/>
            <p:cNvSpPr>
              <a:spLocks noChangeShapeType="1"/>
            </p:cNvSpPr>
            <p:nvPr/>
          </p:nvSpPr>
          <p:spPr bwMode="auto">
            <a:xfrm>
              <a:off x="797" y="2777"/>
              <a:ext cx="0" cy="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r-TR" dirty="0"/>
            </a:p>
          </p:txBody>
        </p:sp>
        <p:sp>
          <p:nvSpPr>
            <p:cNvPr id="88184" name="Line 40"/>
            <p:cNvSpPr>
              <a:spLocks noChangeShapeType="1"/>
            </p:cNvSpPr>
            <p:nvPr/>
          </p:nvSpPr>
          <p:spPr bwMode="auto">
            <a:xfrm>
              <a:off x="893" y="2785"/>
              <a:ext cx="0" cy="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r-TR" dirty="0"/>
            </a:p>
          </p:txBody>
        </p:sp>
        <p:sp>
          <p:nvSpPr>
            <p:cNvPr id="88185" name="Line 41"/>
            <p:cNvSpPr>
              <a:spLocks noChangeShapeType="1"/>
            </p:cNvSpPr>
            <p:nvPr/>
          </p:nvSpPr>
          <p:spPr bwMode="auto">
            <a:xfrm>
              <a:off x="989" y="2785"/>
              <a:ext cx="0" cy="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r-TR" dirty="0"/>
            </a:p>
          </p:txBody>
        </p:sp>
        <p:sp>
          <p:nvSpPr>
            <p:cNvPr id="88186" name="Line 42"/>
            <p:cNvSpPr>
              <a:spLocks noChangeShapeType="1"/>
            </p:cNvSpPr>
            <p:nvPr/>
          </p:nvSpPr>
          <p:spPr bwMode="auto">
            <a:xfrm>
              <a:off x="1085" y="2785"/>
              <a:ext cx="0" cy="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r-TR" dirty="0"/>
            </a:p>
          </p:txBody>
        </p:sp>
        <p:sp>
          <p:nvSpPr>
            <p:cNvPr id="88187" name="Line 43"/>
            <p:cNvSpPr>
              <a:spLocks noChangeShapeType="1"/>
            </p:cNvSpPr>
            <p:nvPr/>
          </p:nvSpPr>
          <p:spPr bwMode="auto">
            <a:xfrm>
              <a:off x="1181" y="2785"/>
              <a:ext cx="0" cy="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r-TR" dirty="0"/>
            </a:p>
          </p:txBody>
        </p:sp>
        <p:sp>
          <p:nvSpPr>
            <p:cNvPr id="88188" name="Line 44"/>
            <p:cNvSpPr>
              <a:spLocks noChangeShapeType="1"/>
            </p:cNvSpPr>
            <p:nvPr/>
          </p:nvSpPr>
          <p:spPr bwMode="auto">
            <a:xfrm>
              <a:off x="1277" y="2785"/>
              <a:ext cx="0" cy="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r-TR" dirty="0"/>
            </a:p>
          </p:txBody>
        </p:sp>
        <p:sp>
          <p:nvSpPr>
            <p:cNvPr id="88189" name="Line 45"/>
            <p:cNvSpPr>
              <a:spLocks noChangeShapeType="1"/>
            </p:cNvSpPr>
            <p:nvPr/>
          </p:nvSpPr>
          <p:spPr bwMode="auto">
            <a:xfrm>
              <a:off x="742" y="2880"/>
              <a:ext cx="63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r-TR" dirty="0"/>
            </a:p>
          </p:txBody>
        </p:sp>
        <p:sp>
          <p:nvSpPr>
            <p:cNvPr id="88190" name="Line 46"/>
            <p:cNvSpPr>
              <a:spLocks noChangeShapeType="1"/>
            </p:cNvSpPr>
            <p:nvPr/>
          </p:nvSpPr>
          <p:spPr bwMode="auto">
            <a:xfrm>
              <a:off x="750" y="2976"/>
              <a:ext cx="63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r-TR" dirty="0"/>
            </a:p>
          </p:txBody>
        </p:sp>
        <p:sp>
          <p:nvSpPr>
            <p:cNvPr id="88191" name="Line 47"/>
            <p:cNvSpPr>
              <a:spLocks noChangeShapeType="1"/>
            </p:cNvSpPr>
            <p:nvPr/>
          </p:nvSpPr>
          <p:spPr bwMode="auto">
            <a:xfrm>
              <a:off x="742" y="3072"/>
              <a:ext cx="63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r-TR" dirty="0"/>
            </a:p>
          </p:txBody>
        </p:sp>
        <p:sp>
          <p:nvSpPr>
            <p:cNvPr id="88192" name="Line 48"/>
            <p:cNvSpPr>
              <a:spLocks noChangeShapeType="1"/>
            </p:cNvSpPr>
            <p:nvPr/>
          </p:nvSpPr>
          <p:spPr bwMode="auto">
            <a:xfrm>
              <a:off x="734" y="3168"/>
              <a:ext cx="63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r-TR" dirty="0"/>
            </a:p>
          </p:txBody>
        </p:sp>
        <p:sp>
          <p:nvSpPr>
            <p:cNvPr id="88193" name="Line 49"/>
            <p:cNvSpPr>
              <a:spLocks noChangeShapeType="1"/>
            </p:cNvSpPr>
            <p:nvPr/>
          </p:nvSpPr>
          <p:spPr bwMode="auto">
            <a:xfrm>
              <a:off x="726" y="3264"/>
              <a:ext cx="63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r-TR" dirty="0"/>
            </a:p>
          </p:txBody>
        </p:sp>
      </p:grpSp>
      <p:grpSp>
        <p:nvGrpSpPr>
          <p:cNvPr id="88087" name="Group 50"/>
          <p:cNvGrpSpPr>
            <a:grpSpLocks/>
          </p:cNvGrpSpPr>
          <p:nvPr/>
        </p:nvGrpSpPr>
        <p:grpSpPr bwMode="auto">
          <a:xfrm>
            <a:off x="4086578" y="4410075"/>
            <a:ext cx="1052689" cy="965200"/>
            <a:chOff x="726" y="2777"/>
            <a:chExt cx="663" cy="608"/>
          </a:xfrm>
        </p:grpSpPr>
        <p:sp>
          <p:nvSpPr>
            <p:cNvPr id="88172" name="Line 51"/>
            <p:cNvSpPr>
              <a:spLocks noChangeShapeType="1"/>
            </p:cNvSpPr>
            <p:nvPr/>
          </p:nvSpPr>
          <p:spPr bwMode="auto">
            <a:xfrm>
              <a:off x="797" y="2777"/>
              <a:ext cx="0" cy="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r-TR" dirty="0"/>
            </a:p>
          </p:txBody>
        </p:sp>
        <p:sp>
          <p:nvSpPr>
            <p:cNvPr id="88173" name="Line 52"/>
            <p:cNvSpPr>
              <a:spLocks noChangeShapeType="1"/>
            </p:cNvSpPr>
            <p:nvPr/>
          </p:nvSpPr>
          <p:spPr bwMode="auto">
            <a:xfrm>
              <a:off x="893" y="2785"/>
              <a:ext cx="0" cy="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r-TR" dirty="0"/>
            </a:p>
          </p:txBody>
        </p:sp>
        <p:sp>
          <p:nvSpPr>
            <p:cNvPr id="88174" name="Line 53"/>
            <p:cNvSpPr>
              <a:spLocks noChangeShapeType="1"/>
            </p:cNvSpPr>
            <p:nvPr/>
          </p:nvSpPr>
          <p:spPr bwMode="auto">
            <a:xfrm>
              <a:off x="989" y="2785"/>
              <a:ext cx="0" cy="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r-TR" dirty="0"/>
            </a:p>
          </p:txBody>
        </p:sp>
        <p:sp>
          <p:nvSpPr>
            <p:cNvPr id="88175" name="Line 54"/>
            <p:cNvSpPr>
              <a:spLocks noChangeShapeType="1"/>
            </p:cNvSpPr>
            <p:nvPr/>
          </p:nvSpPr>
          <p:spPr bwMode="auto">
            <a:xfrm>
              <a:off x="1085" y="2785"/>
              <a:ext cx="0" cy="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r-TR" dirty="0"/>
            </a:p>
          </p:txBody>
        </p:sp>
        <p:sp>
          <p:nvSpPr>
            <p:cNvPr id="88176" name="Line 55"/>
            <p:cNvSpPr>
              <a:spLocks noChangeShapeType="1"/>
            </p:cNvSpPr>
            <p:nvPr/>
          </p:nvSpPr>
          <p:spPr bwMode="auto">
            <a:xfrm>
              <a:off x="1181" y="2785"/>
              <a:ext cx="0" cy="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r-TR" dirty="0"/>
            </a:p>
          </p:txBody>
        </p:sp>
        <p:sp>
          <p:nvSpPr>
            <p:cNvPr id="88177" name="Line 56"/>
            <p:cNvSpPr>
              <a:spLocks noChangeShapeType="1"/>
            </p:cNvSpPr>
            <p:nvPr/>
          </p:nvSpPr>
          <p:spPr bwMode="auto">
            <a:xfrm>
              <a:off x="1277" y="2785"/>
              <a:ext cx="0" cy="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r-TR" dirty="0"/>
            </a:p>
          </p:txBody>
        </p:sp>
        <p:sp>
          <p:nvSpPr>
            <p:cNvPr id="88178" name="Line 57"/>
            <p:cNvSpPr>
              <a:spLocks noChangeShapeType="1"/>
            </p:cNvSpPr>
            <p:nvPr/>
          </p:nvSpPr>
          <p:spPr bwMode="auto">
            <a:xfrm>
              <a:off x="742" y="2880"/>
              <a:ext cx="63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r-TR" dirty="0"/>
            </a:p>
          </p:txBody>
        </p:sp>
        <p:sp>
          <p:nvSpPr>
            <p:cNvPr id="88179" name="Line 58"/>
            <p:cNvSpPr>
              <a:spLocks noChangeShapeType="1"/>
            </p:cNvSpPr>
            <p:nvPr/>
          </p:nvSpPr>
          <p:spPr bwMode="auto">
            <a:xfrm>
              <a:off x="750" y="2976"/>
              <a:ext cx="63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r-TR" dirty="0"/>
            </a:p>
          </p:txBody>
        </p:sp>
        <p:sp>
          <p:nvSpPr>
            <p:cNvPr id="88180" name="Line 59"/>
            <p:cNvSpPr>
              <a:spLocks noChangeShapeType="1"/>
            </p:cNvSpPr>
            <p:nvPr/>
          </p:nvSpPr>
          <p:spPr bwMode="auto">
            <a:xfrm>
              <a:off x="742" y="3072"/>
              <a:ext cx="63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r-TR" dirty="0"/>
            </a:p>
          </p:txBody>
        </p:sp>
        <p:sp>
          <p:nvSpPr>
            <p:cNvPr id="88181" name="Line 60"/>
            <p:cNvSpPr>
              <a:spLocks noChangeShapeType="1"/>
            </p:cNvSpPr>
            <p:nvPr/>
          </p:nvSpPr>
          <p:spPr bwMode="auto">
            <a:xfrm>
              <a:off x="734" y="3168"/>
              <a:ext cx="63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r-TR" dirty="0"/>
            </a:p>
          </p:txBody>
        </p:sp>
        <p:sp>
          <p:nvSpPr>
            <p:cNvPr id="88182" name="Line 61"/>
            <p:cNvSpPr>
              <a:spLocks noChangeShapeType="1"/>
            </p:cNvSpPr>
            <p:nvPr/>
          </p:nvSpPr>
          <p:spPr bwMode="auto">
            <a:xfrm>
              <a:off x="726" y="3264"/>
              <a:ext cx="63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r-TR" dirty="0"/>
            </a:p>
          </p:txBody>
        </p:sp>
      </p:grpSp>
      <p:grpSp>
        <p:nvGrpSpPr>
          <p:cNvPr id="88088" name="Group 62"/>
          <p:cNvGrpSpPr>
            <a:grpSpLocks/>
          </p:cNvGrpSpPr>
          <p:nvPr/>
        </p:nvGrpSpPr>
        <p:grpSpPr bwMode="auto">
          <a:xfrm>
            <a:off x="5551312" y="5375275"/>
            <a:ext cx="1052689" cy="965200"/>
            <a:chOff x="726" y="2777"/>
            <a:chExt cx="663" cy="608"/>
          </a:xfrm>
        </p:grpSpPr>
        <p:sp>
          <p:nvSpPr>
            <p:cNvPr id="88161" name="Line 63"/>
            <p:cNvSpPr>
              <a:spLocks noChangeShapeType="1"/>
            </p:cNvSpPr>
            <p:nvPr/>
          </p:nvSpPr>
          <p:spPr bwMode="auto">
            <a:xfrm>
              <a:off x="797" y="2777"/>
              <a:ext cx="0" cy="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r-TR" dirty="0"/>
            </a:p>
          </p:txBody>
        </p:sp>
        <p:sp>
          <p:nvSpPr>
            <p:cNvPr id="88162" name="Line 64"/>
            <p:cNvSpPr>
              <a:spLocks noChangeShapeType="1"/>
            </p:cNvSpPr>
            <p:nvPr/>
          </p:nvSpPr>
          <p:spPr bwMode="auto">
            <a:xfrm>
              <a:off x="893" y="2785"/>
              <a:ext cx="0" cy="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r-TR" dirty="0"/>
            </a:p>
          </p:txBody>
        </p:sp>
        <p:sp>
          <p:nvSpPr>
            <p:cNvPr id="88163" name="Line 65"/>
            <p:cNvSpPr>
              <a:spLocks noChangeShapeType="1"/>
            </p:cNvSpPr>
            <p:nvPr/>
          </p:nvSpPr>
          <p:spPr bwMode="auto">
            <a:xfrm>
              <a:off x="989" y="2785"/>
              <a:ext cx="0" cy="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r-TR" dirty="0"/>
            </a:p>
          </p:txBody>
        </p:sp>
        <p:sp>
          <p:nvSpPr>
            <p:cNvPr id="88164" name="Line 66"/>
            <p:cNvSpPr>
              <a:spLocks noChangeShapeType="1"/>
            </p:cNvSpPr>
            <p:nvPr/>
          </p:nvSpPr>
          <p:spPr bwMode="auto">
            <a:xfrm>
              <a:off x="1085" y="2785"/>
              <a:ext cx="0" cy="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r-TR" dirty="0"/>
            </a:p>
          </p:txBody>
        </p:sp>
        <p:sp>
          <p:nvSpPr>
            <p:cNvPr id="88165" name="Line 67"/>
            <p:cNvSpPr>
              <a:spLocks noChangeShapeType="1"/>
            </p:cNvSpPr>
            <p:nvPr/>
          </p:nvSpPr>
          <p:spPr bwMode="auto">
            <a:xfrm>
              <a:off x="1181" y="2785"/>
              <a:ext cx="0" cy="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r-TR" dirty="0"/>
            </a:p>
          </p:txBody>
        </p:sp>
        <p:sp>
          <p:nvSpPr>
            <p:cNvPr id="88166" name="Line 68"/>
            <p:cNvSpPr>
              <a:spLocks noChangeShapeType="1"/>
            </p:cNvSpPr>
            <p:nvPr/>
          </p:nvSpPr>
          <p:spPr bwMode="auto">
            <a:xfrm>
              <a:off x="1277" y="2785"/>
              <a:ext cx="0" cy="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r-TR" dirty="0"/>
            </a:p>
          </p:txBody>
        </p:sp>
        <p:sp>
          <p:nvSpPr>
            <p:cNvPr id="88167" name="Line 69"/>
            <p:cNvSpPr>
              <a:spLocks noChangeShapeType="1"/>
            </p:cNvSpPr>
            <p:nvPr/>
          </p:nvSpPr>
          <p:spPr bwMode="auto">
            <a:xfrm>
              <a:off x="742" y="2880"/>
              <a:ext cx="63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r-TR" dirty="0"/>
            </a:p>
          </p:txBody>
        </p:sp>
        <p:sp>
          <p:nvSpPr>
            <p:cNvPr id="88168" name="Line 70"/>
            <p:cNvSpPr>
              <a:spLocks noChangeShapeType="1"/>
            </p:cNvSpPr>
            <p:nvPr/>
          </p:nvSpPr>
          <p:spPr bwMode="auto">
            <a:xfrm>
              <a:off x="750" y="2976"/>
              <a:ext cx="63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r-TR" dirty="0"/>
            </a:p>
          </p:txBody>
        </p:sp>
        <p:sp>
          <p:nvSpPr>
            <p:cNvPr id="88169" name="Line 71"/>
            <p:cNvSpPr>
              <a:spLocks noChangeShapeType="1"/>
            </p:cNvSpPr>
            <p:nvPr/>
          </p:nvSpPr>
          <p:spPr bwMode="auto">
            <a:xfrm>
              <a:off x="742" y="3072"/>
              <a:ext cx="63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r-TR" dirty="0"/>
            </a:p>
          </p:txBody>
        </p:sp>
        <p:sp>
          <p:nvSpPr>
            <p:cNvPr id="88170" name="Line 72"/>
            <p:cNvSpPr>
              <a:spLocks noChangeShapeType="1"/>
            </p:cNvSpPr>
            <p:nvPr/>
          </p:nvSpPr>
          <p:spPr bwMode="auto">
            <a:xfrm>
              <a:off x="734" y="3168"/>
              <a:ext cx="63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r-TR" dirty="0"/>
            </a:p>
          </p:txBody>
        </p:sp>
        <p:sp>
          <p:nvSpPr>
            <p:cNvPr id="88171" name="Line 73"/>
            <p:cNvSpPr>
              <a:spLocks noChangeShapeType="1"/>
            </p:cNvSpPr>
            <p:nvPr/>
          </p:nvSpPr>
          <p:spPr bwMode="auto">
            <a:xfrm>
              <a:off x="726" y="3264"/>
              <a:ext cx="63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r-TR" dirty="0"/>
            </a:p>
          </p:txBody>
        </p:sp>
      </p:grpSp>
      <p:grpSp>
        <p:nvGrpSpPr>
          <p:cNvPr id="88089" name="Group 74"/>
          <p:cNvGrpSpPr>
            <a:grpSpLocks/>
          </p:cNvGrpSpPr>
          <p:nvPr/>
        </p:nvGrpSpPr>
        <p:grpSpPr bwMode="auto">
          <a:xfrm>
            <a:off x="6993467" y="5376863"/>
            <a:ext cx="1052689" cy="965200"/>
            <a:chOff x="726" y="2777"/>
            <a:chExt cx="663" cy="608"/>
          </a:xfrm>
        </p:grpSpPr>
        <p:sp>
          <p:nvSpPr>
            <p:cNvPr id="88150" name="Line 75"/>
            <p:cNvSpPr>
              <a:spLocks noChangeShapeType="1"/>
            </p:cNvSpPr>
            <p:nvPr/>
          </p:nvSpPr>
          <p:spPr bwMode="auto">
            <a:xfrm>
              <a:off x="797" y="2777"/>
              <a:ext cx="0" cy="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r-TR" dirty="0"/>
            </a:p>
          </p:txBody>
        </p:sp>
        <p:sp>
          <p:nvSpPr>
            <p:cNvPr id="88151" name="Line 76"/>
            <p:cNvSpPr>
              <a:spLocks noChangeShapeType="1"/>
            </p:cNvSpPr>
            <p:nvPr/>
          </p:nvSpPr>
          <p:spPr bwMode="auto">
            <a:xfrm>
              <a:off x="893" y="2785"/>
              <a:ext cx="0" cy="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r-TR" dirty="0"/>
            </a:p>
          </p:txBody>
        </p:sp>
        <p:sp>
          <p:nvSpPr>
            <p:cNvPr id="88152" name="Line 77"/>
            <p:cNvSpPr>
              <a:spLocks noChangeShapeType="1"/>
            </p:cNvSpPr>
            <p:nvPr/>
          </p:nvSpPr>
          <p:spPr bwMode="auto">
            <a:xfrm>
              <a:off x="989" y="2785"/>
              <a:ext cx="0" cy="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r-TR" dirty="0"/>
            </a:p>
          </p:txBody>
        </p:sp>
        <p:sp>
          <p:nvSpPr>
            <p:cNvPr id="88153" name="Line 78"/>
            <p:cNvSpPr>
              <a:spLocks noChangeShapeType="1"/>
            </p:cNvSpPr>
            <p:nvPr/>
          </p:nvSpPr>
          <p:spPr bwMode="auto">
            <a:xfrm>
              <a:off x="1085" y="2785"/>
              <a:ext cx="0" cy="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r-TR" dirty="0"/>
            </a:p>
          </p:txBody>
        </p:sp>
        <p:sp>
          <p:nvSpPr>
            <p:cNvPr id="88154" name="Line 79"/>
            <p:cNvSpPr>
              <a:spLocks noChangeShapeType="1"/>
            </p:cNvSpPr>
            <p:nvPr/>
          </p:nvSpPr>
          <p:spPr bwMode="auto">
            <a:xfrm>
              <a:off x="1181" y="2785"/>
              <a:ext cx="0" cy="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r-TR" dirty="0"/>
            </a:p>
          </p:txBody>
        </p:sp>
        <p:sp>
          <p:nvSpPr>
            <p:cNvPr id="88155" name="Line 80"/>
            <p:cNvSpPr>
              <a:spLocks noChangeShapeType="1"/>
            </p:cNvSpPr>
            <p:nvPr/>
          </p:nvSpPr>
          <p:spPr bwMode="auto">
            <a:xfrm>
              <a:off x="1277" y="2785"/>
              <a:ext cx="0" cy="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r-TR" dirty="0"/>
            </a:p>
          </p:txBody>
        </p:sp>
        <p:sp>
          <p:nvSpPr>
            <p:cNvPr id="88156" name="Line 81"/>
            <p:cNvSpPr>
              <a:spLocks noChangeShapeType="1"/>
            </p:cNvSpPr>
            <p:nvPr/>
          </p:nvSpPr>
          <p:spPr bwMode="auto">
            <a:xfrm>
              <a:off x="742" y="2880"/>
              <a:ext cx="63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r-TR" dirty="0"/>
            </a:p>
          </p:txBody>
        </p:sp>
        <p:sp>
          <p:nvSpPr>
            <p:cNvPr id="88157" name="Line 82"/>
            <p:cNvSpPr>
              <a:spLocks noChangeShapeType="1"/>
            </p:cNvSpPr>
            <p:nvPr/>
          </p:nvSpPr>
          <p:spPr bwMode="auto">
            <a:xfrm>
              <a:off x="750" y="2976"/>
              <a:ext cx="63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r-TR" dirty="0"/>
            </a:p>
          </p:txBody>
        </p:sp>
        <p:sp>
          <p:nvSpPr>
            <p:cNvPr id="88158" name="Line 83"/>
            <p:cNvSpPr>
              <a:spLocks noChangeShapeType="1"/>
            </p:cNvSpPr>
            <p:nvPr/>
          </p:nvSpPr>
          <p:spPr bwMode="auto">
            <a:xfrm>
              <a:off x="742" y="3072"/>
              <a:ext cx="63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r-TR" dirty="0"/>
            </a:p>
          </p:txBody>
        </p:sp>
        <p:sp>
          <p:nvSpPr>
            <p:cNvPr id="88159" name="Line 84"/>
            <p:cNvSpPr>
              <a:spLocks noChangeShapeType="1"/>
            </p:cNvSpPr>
            <p:nvPr/>
          </p:nvSpPr>
          <p:spPr bwMode="auto">
            <a:xfrm>
              <a:off x="734" y="3168"/>
              <a:ext cx="63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r-TR" dirty="0"/>
            </a:p>
          </p:txBody>
        </p:sp>
        <p:sp>
          <p:nvSpPr>
            <p:cNvPr id="88160" name="Line 85"/>
            <p:cNvSpPr>
              <a:spLocks noChangeShapeType="1"/>
            </p:cNvSpPr>
            <p:nvPr/>
          </p:nvSpPr>
          <p:spPr bwMode="auto">
            <a:xfrm>
              <a:off x="726" y="3264"/>
              <a:ext cx="63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r-TR" dirty="0"/>
            </a:p>
          </p:txBody>
        </p:sp>
      </p:grpSp>
      <p:grpSp>
        <p:nvGrpSpPr>
          <p:cNvPr id="88090" name="Group 86"/>
          <p:cNvGrpSpPr>
            <a:grpSpLocks/>
          </p:cNvGrpSpPr>
          <p:nvPr/>
        </p:nvGrpSpPr>
        <p:grpSpPr bwMode="auto">
          <a:xfrm>
            <a:off x="4076701" y="5389563"/>
            <a:ext cx="1052689" cy="965200"/>
            <a:chOff x="726" y="2777"/>
            <a:chExt cx="663" cy="608"/>
          </a:xfrm>
        </p:grpSpPr>
        <p:sp>
          <p:nvSpPr>
            <p:cNvPr id="88139" name="Line 87"/>
            <p:cNvSpPr>
              <a:spLocks noChangeShapeType="1"/>
            </p:cNvSpPr>
            <p:nvPr/>
          </p:nvSpPr>
          <p:spPr bwMode="auto">
            <a:xfrm>
              <a:off x="797" y="2777"/>
              <a:ext cx="0" cy="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r-TR" dirty="0"/>
            </a:p>
          </p:txBody>
        </p:sp>
        <p:sp>
          <p:nvSpPr>
            <p:cNvPr id="88140" name="Line 88"/>
            <p:cNvSpPr>
              <a:spLocks noChangeShapeType="1"/>
            </p:cNvSpPr>
            <p:nvPr/>
          </p:nvSpPr>
          <p:spPr bwMode="auto">
            <a:xfrm>
              <a:off x="893" y="2785"/>
              <a:ext cx="0" cy="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r-TR" dirty="0"/>
            </a:p>
          </p:txBody>
        </p:sp>
        <p:sp>
          <p:nvSpPr>
            <p:cNvPr id="88141" name="Line 89"/>
            <p:cNvSpPr>
              <a:spLocks noChangeShapeType="1"/>
            </p:cNvSpPr>
            <p:nvPr/>
          </p:nvSpPr>
          <p:spPr bwMode="auto">
            <a:xfrm>
              <a:off x="989" y="2785"/>
              <a:ext cx="0" cy="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r-TR" dirty="0"/>
            </a:p>
          </p:txBody>
        </p:sp>
        <p:sp>
          <p:nvSpPr>
            <p:cNvPr id="88142" name="Line 90"/>
            <p:cNvSpPr>
              <a:spLocks noChangeShapeType="1"/>
            </p:cNvSpPr>
            <p:nvPr/>
          </p:nvSpPr>
          <p:spPr bwMode="auto">
            <a:xfrm>
              <a:off x="1085" y="2785"/>
              <a:ext cx="0" cy="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r-TR" dirty="0"/>
            </a:p>
          </p:txBody>
        </p:sp>
        <p:sp>
          <p:nvSpPr>
            <p:cNvPr id="88143" name="Line 91"/>
            <p:cNvSpPr>
              <a:spLocks noChangeShapeType="1"/>
            </p:cNvSpPr>
            <p:nvPr/>
          </p:nvSpPr>
          <p:spPr bwMode="auto">
            <a:xfrm>
              <a:off x="1181" y="2785"/>
              <a:ext cx="0" cy="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r-TR" dirty="0"/>
            </a:p>
          </p:txBody>
        </p:sp>
        <p:sp>
          <p:nvSpPr>
            <p:cNvPr id="88144" name="Line 92"/>
            <p:cNvSpPr>
              <a:spLocks noChangeShapeType="1"/>
            </p:cNvSpPr>
            <p:nvPr/>
          </p:nvSpPr>
          <p:spPr bwMode="auto">
            <a:xfrm>
              <a:off x="1277" y="2785"/>
              <a:ext cx="0" cy="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r-TR" dirty="0"/>
            </a:p>
          </p:txBody>
        </p:sp>
        <p:sp>
          <p:nvSpPr>
            <p:cNvPr id="88145" name="Line 93"/>
            <p:cNvSpPr>
              <a:spLocks noChangeShapeType="1"/>
            </p:cNvSpPr>
            <p:nvPr/>
          </p:nvSpPr>
          <p:spPr bwMode="auto">
            <a:xfrm>
              <a:off x="742" y="2880"/>
              <a:ext cx="63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r-TR" dirty="0"/>
            </a:p>
          </p:txBody>
        </p:sp>
        <p:sp>
          <p:nvSpPr>
            <p:cNvPr id="88146" name="Line 94"/>
            <p:cNvSpPr>
              <a:spLocks noChangeShapeType="1"/>
            </p:cNvSpPr>
            <p:nvPr/>
          </p:nvSpPr>
          <p:spPr bwMode="auto">
            <a:xfrm>
              <a:off x="750" y="2976"/>
              <a:ext cx="63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r-TR" dirty="0"/>
            </a:p>
          </p:txBody>
        </p:sp>
        <p:sp>
          <p:nvSpPr>
            <p:cNvPr id="88147" name="Line 95"/>
            <p:cNvSpPr>
              <a:spLocks noChangeShapeType="1"/>
            </p:cNvSpPr>
            <p:nvPr/>
          </p:nvSpPr>
          <p:spPr bwMode="auto">
            <a:xfrm>
              <a:off x="742" y="3072"/>
              <a:ext cx="63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r-TR" dirty="0"/>
            </a:p>
          </p:txBody>
        </p:sp>
        <p:sp>
          <p:nvSpPr>
            <p:cNvPr id="88148" name="Line 96"/>
            <p:cNvSpPr>
              <a:spLocks noChangeShapeType="1"/>
            </p:cNvSpPr>
            <p:nvPr/>
          </p:nvSpPr>
          <p:spPr bwMode="auto">
            <a:xfrm>
              <a:off x="734" y="3168"/>
              <a:ext cx="63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r-TR" dirty="0"/>
            </a:p>
          </p:txBody>
        </p:sp>
        <p:sp>
          <p:nvSpPr>
            <p:cNvPr id="88149" name="Line 97"/>
            <p:cNvSpPr>
              <a:spLocks noChangeShapeType="1"/>
            </p:cNvSpPr>
            <p:nvPr/>
          </p:nvSpPr>
          <p:spPr bwMode="auto">
            <a:xfrm>
              <a:off x="726" y="3264"/>
              <a:ext cx="63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r-TR" dirty="0"/>
            </a:p>
          </p:txBody>
        </p:sp>
      </p:grpSp>
      <p:grpSp>
        <p:nvGrpSpPr>
          <p:cNvPr id="88091" name="Group 98"/>
          <p:cNvGrpSpPr>
            <a:grpSpLocks/>
          </p:cNvGrpSpPr>
          <p:nvPr/>
        </p:nvGrpSpPr>
        <p:grpSpPr bwMode="auto">
          <a:xfrm>
            <a:off x="2623257" y="5389562"/>
            <a:ext cx="1054663" cy="990917"/>
            <a:chOff x="726" y="2777"/>
            <a:chExt cx="663" cy="608"/>
          </a:xfrm>
        </p:grpSpPr>
        <p:sp>
          <p:nvSpPr>
            <p:cNvPr id="88128" name="Line 99"/>
            <p:cNvSpPr>
              <a:spLocks noChangeShapeType="1"/>
            </p:cNvSpPr>
            <p:nvPr/>
          </p:nvSpPr>
          <p:spPr bwMode="auto">
            <a:xfrm>
              <a:off x="797" y="2777"/>
              <a:ext cx="0" cy="60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r-TR" dirty="0"/>
            </a:p>
          </p:txBody>
        </p:sp>
        <p:sp>
          <p:nvSpPr>
            <p:cNvPr id="88129" name="Line 100"/>
            <p:cNvSpPr>
              <a:spLocks noChangeShapeType="1"/>
            </p:cNvSpPr>
            <p:nvPr/>
          </p:nvSpPr>
          <p:spPr bwMode="auto">
            <a:xfrm>
              <a:off x="893" y="2785"/>
              <a:ext cx="0" cy="60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r-TR" dirty="0"/>
            </a:p>
          </p:txBody>
        </p:sp>
        <p:sp>
          <p:nvSpPr>
            <p:cNvPr id="88130" name="Line 101"/>
            <p:cNvSpPr>
              <a:spLocks noChangeShapeType="1"/>
            </p:cNvSpPr>
            <p:nvPr/>
          </p:nvSpPr>
          <p:spPr bwMode="auto">
            <a:xfrm>
              <a:off x="989" y="2785"/>
              <a:ext cx="0" cy="60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r-TR" dirty="0"/>
            </a:p>
          </p:txBody>
        </p:sp>
        <p:sp>
          <p:nvSpPr>
            <p:cNvPr id="88131" name="Line 102"/>
            <p:cNvSpPr>
              <a:spLocks noChangeShapeType="1"/>
            </p:cNvSpPr>
            <p:nvPr/>
          </p:nvSpPr>
          <p:spPr bwMode="auto">
            <a:xfrm>
              <a:off x="1085" y="2785"/>
              <a:ext cx="0" cy="60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r-TR" dirty="0"/>
            </a:p>
          </p:txBody>
        </p:sp>
        <p:sp>
          <p:nvSpPr>
            <p:cNvPr id="88132" name="Line 103"/>
            <p:cNvSpPr>
              <a:spLocks noChangeShapeType="1"/>
            </p:cNvSpPr>
            <p:nvPr/>
          </p:nvSpPr>
          <p:spPr bwMode="auto">
            <a:xfrm>
              <a:off x="1181" y="2785"/>
              <a:ext cx="0" cy="60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r-TR" dirty="0"/>
            </a:p>
          </p:txBody>
        </p:sp>
        <p:sp>
          <p:nvSpPr>
            <p:cNvPr id="88133" name="Line 104"/>
            <p:cNvSpPr>
              <a:spLocks noChangeShapeType="1"/>
            </p:cNvSpPr>
            <p:nvPr/>
          </p:nvSpPr>
          <p:spPr bwMode="auto">
            <a:xfrm>
              <a:off x="1277" y="2785"/>
              <a:ext cx="0" cy="60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r-TR" dirty="0"/>
            </a:p>
          </p:txBody>
        </p:sp>
        <p:sp>
          <p:nvSpPr>
            <p:cNvPr id="88134" name="Line 105"/>
            <p:cNvSpPr>
              <a:spLocks noChangeShapeType="1"/>
            </p:cNvSpPr>
            <p:nvPr/>
          </p:nvSpPr>
          <p:spPr bwMode="auto">
            <a:xfrm>
              <a:off x="742" y="2880"/>
              <a:ext cx="639" cy="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r-TR" dirty="0"/>
            </a:p>
          </p:txBody>
        </p:sp>
        <p:sp>
          <p:nvSpPr>
            <p:cNvPr id="88135" name="Line 106"/>
            <p:cNvSpPr>
              <a:spLocks noChangeShapeType="1"/>
            </p:cNvSpPr>
            <p:nvPr/>
          </p:nvSpPr>
          <p:spPr bwMode="auto">
            <a:xfrm>
              <a:off x="750" y="2976"/>
              <a:ext cx="639" cy="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r-TR" dirty="0"/>
            </a:p>
          </p:txBody>
        </p:sp>
        <p:sp>
          <p:nvSpPr>
            <p:cNvPr id="88136" name="Line 107"/>
            <p:cNvSpPr>
              <a:spLocks noChangeShapeType="1"/>
            </p:cNvSpPr>
            <p:nvPr/>
          </p:nvSpPr>
          <p:spPr bwMode="auto">
            <a:xfrm>
              <a:off x="742" y="3072"/>
              <a:ext cx="639" cy="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r-TR" dirty="0"/>
            </a:p>
          </p:txBody>
        </p:sp>
        <p:sp>
          <p:nvSpPr>
            <p:cNvPr id="88137" name="Line 108"/>
            <p:cNvSpPr>
              <a:spLocks noChangeShapeType="1"/>
            </p:cNvSpPr>
            <p:nvPr/>
          </p:nvSpPr>
          <p:spPr bwMode="auto">
            <a:xfrm>
              <a:off x="734" y="3168"/>
              <a:ext cx="639" cy="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r-TR" dirty="0"/>
            </a:p>
          </p:txBody>
        </p:sp>
        <p:sp>
          <p:nvSpPr>
            <p:cNvPr id="88138" name="Line 109"/>
            <p:cNvSpPr>
              <a:spLocks noChangeShapeType="1"/>
            </p:cNvSpPr>
            <p:nvPr/>
          </p:nvSpPr>
          <p:spPr bwMode="auto">
            <a:xfrm>
              <a:off x="726" y="3264"/>
              <a:ext cx="639" cy="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r-TR" dirty="0"/>
            </a:p>
          </p:txBody>
        </p:sp>
      </p:grpSp>
      <p:grpSp>
        <p:nvGrpSpPr>
          <p:cNvPr id="88092" name="Group 110"/>
          <p:cNvGrpSpPr>
            <a:grpSpLocks/>
          </p:cNvGrpSpPr>
          <p:nvPr/>
        </p:nvGrpSpPr>
        <p:grpSpPr bwMode="auto">
          <a:xfrm>
            <a:off x="1166990" y="5389563"/>
            <a:ext cx="1052689" cy="965200"/>
            <a:chOff x="726" y="2777"/>
            <a:chExt cx="663" cy="608"/>
          </a:xfrm>
        </p:grpSpPr>
        <p:sp>
          <p:nvSpPr>
            <p:cNvPr id="88117" name="Line 111"/>
            <p:cNvSpPr>
              <a:spLocks noChangeShapeType="1"/>
            </p:cNvSpPr>
            <p:nvPr/>
          </p:nvSpPr>
          <p:spPr bwMode="auto">
            <a:xfrm>
              <a:off x="797" y="2777"/>
              <a:ext cx="0" cy="60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r-TR" dirty="0"/>
            </a:p>
          </p:txBody>
        </p:sp>
        <p:sp>
          <p:nvSpPr>
            <p:cNvPr id="88118" name="Line 112"/>
            <p:cNvSpPr>
              <a:spLocks noChangeShapeType="1"/>
            </p:cNvSpPr>
            <p:nvPr/>
          </p:nvSpPr>
          <p:spPr bwMode="auto">
            <a:xfrm>
              <a:off x="893" y="2785"/>
              <a:ext cx="0" cy="60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r-TR" dirty="0"/>
            </a:p>
          </p:txBody>
        </p:sp>
        <p:sp>
          <p:nvSpPr>
            <p:cNvPr id="88119" name="Line 113"/>
            <p:cNvSpPr>
              <a:spLocks noChangeShapeType="1"/>
            </p:cNvSpPr>
            <p:nvPr/>
          </p:nvSpPr>
          <p:spPr bwMode="auto">
            <a:xfrm>
              <a:off x="989" y="2785"/>
              <a:ext cx="0" cy="60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r-TR" dirty="0"/>
            </a:p>
          </p:txBody>
        </p:sp>
        <p:sp>
          <p:nvSpPr>
            <p:cNvPr id="88120" name="Line 114"/>
            <p:cNvSpPr>
              <a:spLocks noChangeShapeType="1"/>
            </p:cNvSpPr>
            <p:nvPr/>
          </p:nvSpPr>
          <p:spPr bwMode="auto">
            <a:xfrm>
              <a:off x="1085" y="2785"/>
              <a:ext cx="0" cy="60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r-TR" dirty="0"/>
            </a:p>
          </p:txBody>
        </p:sp>
        <p:sp>
          <p:nvSpPr>
            <p:cNvPr id="88121" name="Line 115"/>
            <p:cNvSpPr>
              <a:spLocks noChangeShapeType="1"/>
            </p:cNvSpPr>
            <p:nvPr/>
          </p:nvSpPr>
          <p:spPr bwMode="auto">
            <a:xfrm>
              <a:off x="1181" y="2785"/>
              <a:ext cx="0" cy="60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r-TR" dirty="0"/>
            </a:p>
          </p:txBody>
        </p:sp>
        <p:sp>
          <p:nvSpPr>
            <p:cNvPr id="88122" name="Line 116"/>
            <p:cNvSpPr>
              <a:spLocks noChangeShapeType="1"/>
            </p:cNvSpPr>
            <p:nvPr/>
          </p:nvSpPr>
          <p:spPr bwMode="auto">
            <a:xfrm>
              <a:off x="1277" y="2785"/>
              <a:ext cx="0" cy="60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r-TR" dirty="0"/>
            </a:p>
          </p:txBody>
        </p:sp>
        <p:sp>
          <p:nvSpPr>
            <p:cNvPr id="88123" name="Line 117"/>
            <p:cNvSpPr>
              <a:spLocks noChangeShapeType="1"/>
            </p:cNvSpPr>
            <p:nvPr/>
          </p:nvSpPr>
          <p:spPr bwMode="auto">
            <a:xfrm>
              <a:off x="742" y="2880"/>
              <a:ext cx="639" cy="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r-TR" dirty="0"/>
            </a:p>
          </p:txBody>
        </p:sp>
        <p:sp>
          <p:nvSpPr>
            <p:cNvPr id="88124" name="Line 118"/>
            <p:cNvSpPr>
              <a:spLocks noChangeShapeType="1"/>
            </p:cNvSpPr>
            <p:nvPr/>
          </p:nvSpPr>
          <p:spPr bwMode="auto">
            <a:xfrm>
              <a:off x="750" y="2976"/>
              <a:ext cx="639" cy="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r-TR" dirty="0"/>
            </a:p>
          </p:txBody>
        </p:sp>
        <p:sp>
          <p:nvSpPr>
            <p:cNvPr id="88125" name="Line 119"/>
            <p:cNvSpPr>
              <a:spLocks noChangeShapeType="1"/>
            </p:cNvSpPr>
            <p:nvPr/>
          </p:nvSpPr>
          <p:spPr bwMode="auto">
            <a:xfrm>
              <a:off x="742" y="3072"/>
              <a:ext cx="639" cy="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r-TR" dirty="0"/>
            </a:p>
          </p:txBody>
        </p:sp>
        <p:sp>
          <p:nvSpPr>
            <p:cNvPr id="88126" name="Line 120"/>
            <p:cNvSpPr>
              <a:spLocks noChangeShapeType="1"/>
            </p:cNvSpPr>
            <p:nvPr/>
          </p:nvSpPr>
          <p:spPr bwMode="auto">
            <a:xfrm>
              <a:off x="734" y="3168"/>
              <a:ext cx="639" cy="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r-TR" dirty="0"/>
            </a:p>
          </p:txBody>
        </p:sp>
        <p:sp>
          <p:nvSpPr>
            <p:cNvPr id="88127" name="Line 121"/>
            <p:cNvSpPr>
              <a:spLocks noChangeShapeType="1"/>
            </p:cNvSpPr>
            <p:nvPr/>
          </p:nvSpPr>
          <p:spPr bwMode="auto">
            <a:xfrm>
              <a:off x="726" y="3264"/>
              <a:ext cx="639" cy="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r-TR" dirty="0"/>
            </a:p>
          </p:txBody>
        </p:sp>
      </p:grpSp>
      <p:grpSp>
        <p:nvGrpSpPr>
          <p:cNvPr id="88093" name="Group 122"/>
          <p:cNvGrpSpPr>
            <a:grpSpLocks/>
          </p:cNvGrpSpPr>
          <p:nvPr/>
        </p:nvGrpSpPr>
        <p:grpSpPr bwMode="auto">
          <a:xfrm>
            <a:off x="5527323" y="4425950"/>
            <a:ext cx="1052689" cy="965200"/>
            <a:chOff x="726" y="2777"/>
            <a:chExt cx="663" cy="608"/>
          </a:xfrm>
        </p:grpSpPr>
        <p:sp>
          <p:nvSpPr>
            <p:cNvPr id="88106" name="Line 123"/>
            <p:cNvSpPr>
              <a:spLocks noChangeShapeType="1"/>
            </p:cNvSpPr>
            <p:nvPr/>
          </p:nvSpPr>
          <p:spPr bwMode="auto">
            <a:xfrm>
              <a:off x="797" y="2777"/>
              <a:ext cx="0" cy="60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r-TR" dirty="0"/>
            </a:p>
          </p:txBody>
        </p:sp>
        <p:sp>
          <p:nvSpPr>
            <p:cNvPr id="88107" name="Line 124"/>
            <p:cNvSpPr>
              <a:spLocks noChangeShapeType="1"/>
            </p:cNvSpPr>
            <p:nvPr/>
          </p:nvSpPr>
          <p:spPr bwMode="auto">
            <a:xfrm>
              <a:off x="893" y="2785"/>
              <a:ext cx="0" cy="60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r-TR" dirty="0"/>
            </a:p>
          </p:txBody>
        </p:sp>
        <p:sp>
          <p:nvSpPr>
            <p:cNvPr id="88108" name="Line 125"/>
            <p:cNvSpPr>
              <a:spLocks noChangeShapeType="1"/>
            </p:cNvSpPr>
            <p:nvPr/>
          </p:nvSpPr>
          <p:spPr bwMode="auto">
            <a:xfrm>
              <a:off x="989" y="2785"/>
              <a:ext cx="0" cy="60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r-TR" dirty="0"/>
            </a:p>
          </p:txBody>
        </p:sp>
        <p:sp>
          <p:nvSpPr>
            <p:cNvPr id="88109" name="Line 126"/>
            <p:cNvSpPr>
              <a:spLocks noChangeShapeType="1"/>
            </p:cNvSpPr>
            <p:nvPr/>
          </p:nvSpPr>
          <p:spPr bwMode="auto">
            <a:xfrm>
              <a:off x="1085" y="2785"/>
              <a:ext cx="0" cy="60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r-TR" dirty="0"/>
            </a:p>
          </p:txBody>
        </p:sp>
        <p:sp>
          <p:nvSpPr>
            <p:cNvPr id="88110" name="Line 127"/>
            <p:cNvSpPr>
              <a:spLocks noChangeShapeType="1"/>
            </p:cNvSpPr>
            <p:nvPr/>
          </p:nvSpPr>
          <p:spPr bwMode="auto">
            <a:xfrm>
              <a:off x="1181" y="2785"/>
              <a:ext cx="0" cy="60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r-TR" dirty="0"/>
            </a:p>
          </p:txBody>
        </p:sp>
        <p:sp>
          <p:nvSpPr>
            <p:cNvPr id="88111" name="Line 128"/>
            <p:cNvSpPr>
              <a:spLocks noChangeShapeType="1"/>
            </p:cNvSpPr>
            <p:nvPr/>
          </p:nvSpPr>
          <p:spPr bwMode="auto">
            <a:xfrm>
              <a:off x="1277" y="2785"/>
              <a:ext cx="0" cy="60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r-TR" dirty="0"/>
            </a:p>
          </p:txBody>
        </p:sp>
        <p:sp>
          <p:nvSpPr>
            <p:cNvPr id="88112" name="Line 129"/>
            <p:cNvSpPr>
              <a:spLocks noChangeShapeType="1"/>
            </p:cNvSpPr>
            <p:nvPr/>
          </p:nvSpPr>
          <p:spPr bwMode="auto">
            <a:xfrm>
              <a:off x="742" y="2880"/>
              <a:ext cx="639" cy="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r-TR" dirty="0"/>
            </a:p>
          </p:txBody>
        </p:sp>
        <p:sp>
          <p:nvSpPr>
            <p:cNvPr id="88113" name="Line 130"/>
            <p:cNvSpPr>
              <a:spLocks noChangeShapeType="1"/>
            </p:cNvSpPr>
            <p:nvPr/>
          </p:nvSpPr>
          <p:spPr bwMode="auto">
            <a:xfrm>
              <a:off x="750" y="2976"/>
              <a:ext cx="639" cy="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r-TR" dirty="0"/>
            </a:p>
          </p:txBody>
        </p:sp>
        <p:sp>
          <p:nvSpPr>
            <p:cNvPr id="88114" name="Line 131"/>
            <p:cNvSpPr>
              <a:spLocks noChangeShapeType="1"/>
            </p:cNvSpPr>
            <p:nvPr/>
          </p:nvSpPr>
          <p:spPr bwMode="auto">
            <a:xfrm>
              <a:off x="742" y="3072"/>
              <a:ext cx="639" cy="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r-TR" dirty="0"/>
            </a:p>
          </p:txBody>
        </p:sp>
        <p:sp>
          <p:nvSpPr>
            <p:cNvPr id="88115" name="Line 132"/>
            <p:cNvSpPr>
              <a:spLocks noChangeShapeType="1"/>
            </p:cNvSpPr>
            <p:nvPr/>
          </p:nvSpPr>
          <p:spPr bwMode="auto">
            <a:xfrm>
              <a:off x="734" y="3168"/>
              <a:ext cx="639" cy="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r-TR" dirty="0"/>
            </a:p>
          </p:txBody>
        </p:sp>
        <p:sp>
          <p:nvSpPr>
            <p:cNvPr id="88116" name="Line 133"/>
            <p:cNvSpPr>
              <a:spLocks noChangeShapeType="1"/>
            </p:cNvSpPr>
            <p:nvPr/>
          </p:nvSpPr>
          <p:spPr bwMode="auto">
            <a:xfrm>
              <a:off x="726" y="3264"/>
              <a:ext cx="639" cy="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r-TR" dirty="0"/>
            </a:p>
          </p:txBody>
        </p:sp>
      </p:grpSp>
      <p:grpSp>
        <p:nvGrpSpPr>
          <p:cNvPr id="88094" name="Group 134"/>
          <p:cNvGrpSpPr>
            <a:grpSpLocks/>
          </p:cNvGrpSpPr>
          <p:nvPr/>
        </p:nvGrpSpPr>
        <p:grpSpPr bwMode="auto">
          <a:xfrm>
            <a:off x="7006168" y="4414838"/>
            <a:ext cx="1052689" cy="965200"/>
            <a:chOff x="726" y="2777"/>
            <a:chExt cx="663" cy="608"/>
          </a:xfrm>
        </p:grpSpPr>
        <p:sp>
          <p:nvSpPr>
            <p:cNvPr id="88095" name="Line 135"/>
            <p:cNvSpPr>
              <a:spLocks noChangeShapeType="1"/>
            </p:cNvSpPr>
            <p:nvPr/>
          </p:nvSpPr>
          <p:spPr bwMode="auto">
            <a:xfrm>
              <a:off x="797" y="2777"/>
              <a:ext cx="0" cy="60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r-TR" dirty="0"/>
            </a:p>
          </p:txBody>
        </p:sp>
        <p:sp>
          <p:nvSpPr>
            <p:cNvPr id="88096" name="Line 136"/>
            <p:cNvSpPr>
              <a:spLocks noChangeShapeType="1"/>
            </p:cNvSpPr>
            <p:nvPr/>
          </p:nvSpPr>
          <p:spPr bwMode="auto">
            <a:xfrm>
              <a:off x="893" y="2785"/>
              <a:ext cx="0" cy="60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r-TR" dirty="0"/>
            </a:p>
          </p:txBody>
        </p:sp>
        <p:sp>
          <p:nvSpPr>
            <p:cNvPr id="88097" name="Line 137"/>
            <p:cNvSpPr>
              <a:spLocks noChangeShapeType="1"/>
            </p:cNvSpPr>
            <p:nvPr/>
          </p:nvSpPr>
          <p:spPr bwMode="auto">
            <a:xfrm>
              <a:off x="989" y="2785"/>
              <a:ext cx="0" cy="60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r-TR" dirty="0"/>
            </a:p>
          </p:txBody>
        </p:sp>
        <p:sp>
          <p:nvSpPr>
            <p:cNvPr id="88098" name="Line 138"/>
            <p:cNvSpPr>
              <a:spLocks noChangeShapeType="1"/>
            </p:cNvSpPr>
            <p:nvPr/>
          </p:nvSpPr>
          <p:spPr bwMode="auto">
            <a:xfrm>
              <a:off x="1085" y="2785"/>
              <a:ext cx="0" cy="60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r-TR" dirty="0"/>
            </a:p>
          </p:txBody>
        </p:sp>
        <p:sp>
          <p:nvSpPr>
            <p:cNvPr id="88099" name="Line 139"/>
            <p:cNvSpPr>
              <a:spLocks noChangeShapeType="1"/>
            </p:cNvSpPr>
            <p:nvPr/>
          </p:nvSpPr>
          <p:spPr bwMode="auto">
            <a:xfrm>
              <a:off x="1181" y="2785"/>
              <a:ext cx="0" cy="60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r-TR" dirty="0"/>
            </a:p>
          </p:txBody>
        </p:sp>
        <p:sp>
          <p:nvSpPr>
            <p:cNvPr id="88100" name="Line 140"/>
            <p:cNvSpPr>
              <a:spLocks noChangeShapeType="1"/>
            </p:cNvSpPr>
            <p:nvPr/>
          </p:nvSpPr>
          <p:spPr bwMode="auto">
            <a:xfrm>
              <a:off x="1277" y="2785"/>
              <a:ext cx="0" cy="60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r-TR" dirty="0"/>
            </a:p>
          </p:txBody>
        </p:sp>
        <p:sp>
          <p:nvSpPr>
            <p:cNvPr id="88101" name="Line 141"/>
            <p:cNvSpPr>
              <a:spLocks noChangeShapeType="1"/>
            </p:cNvSpPr>
            <p:nvPr/>
          </p:nvSpPr>
          <p:spPr bwMode="auto">
            <a:xfrm>
              <a:off x="742" y="2880"/>
              <a:ext cx="639" cy="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r-TR" dirty="0"/>
            </a:p>
          </p:txBody>
        </p:sp>
        <p:sp>
          <p:nvSpPr>
            <p:cNvPr id="88102" name="Line 142"/>
            <p:cNvSpPr>
              <a:spLocks noChangeShapeType="1"/>
            </p:cNvSpPr>
            <p:nvPr/>
          </p:nvSpPr>
          <p:spPr bwMode="auto">
            <a:xfrm>
              <a:off x="750" y="2976"/>
              <a:ext cx="639" cy="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r-TR" dirty="0"/>
            </a:p>
          </p:txBody>
        </p:sp>
        <p:sp>
          <p:nvSpPr>
            <p:cNvPr id="88103" name="Line 143"/>
            <p:cNvSpPr>
              <a:spLocks noChangeShapeType="1"/>
            </p:cNvSpPr>
            <p:nvPr/>
          </p:nvSpPr>
          <p:spPr bwMode="auto">
            <a:xfrm>
              <a:off x="742" y="3072"/>
              <a:ext cx="639" cy="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r-TR" dirty="0"/>
            </a:p>
          </p:txBody>
        </p:sp>
        <p:sp>
          <p:nvSpPr>
            <p:cNvPr id="88104" name="Line 144"/>
            <p:cNvSpPr>
              <a:spLocks noChangeShapeType="1"/>
            </p:cNvSpPr>
            <p:nvPr/>
          </p:nvSpPr>
          <p:spPr bwMode="auto">
            <a:xfrm>
              <a:off x="734" y="3168"/>
              <a:ext cx="639" cy="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r-TR" dirty="0"/>
            </a:p>
          </p:txBody>
        </p:sp>
        <p:sp>
          <p:nvSpPr>
            <p:cNvPr id="88105" name="Line 145"/>
            <p:cNvSpPr>
              <a:spLocks noChangeShapeType="1"/>
            </p:cNvSpPr>
            <p:nvPr/>
          </p:nvSpPr>
          <p:spPr bwMode="auto">
            <a:xfrm>
              <a:off x="726" y="3264"/>
              <a:ext cx="639" cy="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r-TR" dirty="0"/>
            </a:p>
          </p:txBody>
        </p:sp>
      </p:grpSp>
    </p:spTree>
    <p:extLst>
      <p:ext uri="{BB962C8B-B14F-4D97-AF65-F5344CB8AC3E}">
        <p14:creationId xmlns:p14="http://schemas.microsoft.com/office/powerpoint/2010/main" val="488201539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title"/>
          </p:nvPr>
        </p:nvSpPr>
        <p:spPr>
          <a:xfrm>
            <a:off x="262467" y="304800"/>
            <a:ext cx="8576733" cy="1143000"/>
          </a:xfrm>
        </p:spPr>
        <p:txBody>
          <a:bodyPr/>
          <a:lstStyle/>
          <a:p>
            <a:r>
              <a:rPr lang="tr-TR" altLang="tr-TR" dirty="0"/>
              <a:t>Bu İş Nasıl Yapılır? FSAA =</a:t>
            </a:r>
            <a:br>
              <a:rPr lang="en-US" altLang="tr-TR" dirty="0"/>
            </a:br>
            <a:r>
              <a:rPr lang="en-US" altLang="tr-TR" dirty="0"/>
              <a:t>Full Screen Antialiasing</a:t>
            </a:r>
          </a:p>
        </p:txBody>
      </p:sp>
      <p:sp>
        <p:nvSpPr>
          <p:cNvPr id="548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515576"/>
            <a:ext cx="8229600" cy="493776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defRPr/>
            </a:pPr>
            <a:r>
              <a:rPr lang="en-US" sz="2400" dirty="0"/>
              <a:t>Nvidia </a:t>
            </a:r>
            <a:r>
              <a:rPr lang="tr-TR" sz="2400" dirty="0"/>
              <a:t>veya AMD’de iki farklı yöntem var</a:t>
            </a:r>
            <a:endParaRPr lang="en-US" sz="2400" dirty="0"/>
          </a:p>
          <a:p>
            <a:pPr>
              <a:lnSpc>
                <a:spcPct val="90000"/>
              </a:lnSpc>
              <a:defRPr/>
            </a:pPr>
            <a:endParaRPr lang="tr-TR" sz="2300" dirty="0"/>
          </a:p>
          <a:p>
            <a:pPr marL="457200" indent="-457200">
              <a:lnSpc>
                <a:spcPct val="90000"/>
              </a:lnSpc>
              <a:buFont typeface="+mj-lt"/>
              <a:buAutoNum type="arabicPeriod"/>
              <a:defRPr/>
            </a:pPr>
            <a:r>
              <a:rPr lang="en-US" sz="2300" dirty="0"/>
              <a:t>OpenGL: </a:t>
            </a:r>
            <a:r>
              <a:rPr lang="tr-TR" sz="2300" dirty="0"/>
              <a:t>Görüntü</a:t>
            </a:r>
            <a:r>
              <a:rPr lang="en-US" sz="2300" dirty="0"/>
              <a:t> 400% </a:t>
            </a:r>
            <a:r>
              <a:rPr lang="tr-TR" sz="2300" dirty="0"/>
              <a:t>büyük render alınır</a:t>
            </a:r>
            <a:r>
              <a:rPr lang="en-US" sz="2300" dirty="0"/>
              <a:t> </a:t>
            </a:r>
            <a:r>
              <a:rPr lang="tr-TR" sz="2300" dirty="0"/>
              <a:t>ve</a:t>
            </a:r>
            <a:r>
              <a:rPr lang="en-US" sz="2300" dirty="0"/>
              <a:t> </a:t>
            </a:r>
            <a:r>
              <a:rPr lang="tr-TR" sz="2300" dirty="0"/>
              <a:t>süper örneklenir</a:t>
            </a:r>
            <a:endParaRPr lang="en-US" sz="2300" dirty="0"/>
          </a:p>
          <a:p>
            <a:pPr lvl="1">
              <a:lnSpc>
                <a:spcPct val="90000"/>
              </a:lnSpc>
              <a:defRPr/>
            </a:pPr>
            <a:r>
              <a:rPr lang="en-US" sz="2000" dirty="0"/>
              <a:t>Direct3D</a:t>
            </a:r>
            <a:r>
              <a:rPr lang="tr-TR" sz="2000" dirty="0"/>
              <a:t> ise</a:t>
            </a:r>
            <a:r>
              <a:rPr lang="en-US" sz="2000" dirty="0"/>
              <a:t>: </a:t>
            </a:r>
            <a:r>
              <a:rPr lang="tr-TR" sz="2000" dirty="0"/>
              <a:t>Görüntü</a:t>
            </a:r>
            <a:r>
              <a:rPr lang="en-US" sz="2000" dirty="0"/>
              <a:t> 400% - 1600% </a:t>
            </a:r>
            <a:r>
              <a:rPr lang="tr-TR" sz="2000" dirty="0"/>
              <a:t>büyük render alınır</a:t>
            </a:r>
          </a:p>
          <a:p>
            <a:pPr lvl="1">
              <a:lnSpc>
                <a:spcPct val="90000"/>
              </a:lnSpc>
              <a:defRPr/>
            </a:pPr>
            <a:endParaRPr lang="en-US" sz="2000" dirty="0"/>
          </a:p>
          <a:p>
            <a:pPr marL="457200" indent="-457200">
              <a:lnSpc>
                <a:spcPct val="90000"/>
              </a:lnSpc>
              <a:buFont typeface="+mj-lt"/>
              <a:buAutoNum type="arabicPeriod"/>
              <a:defRPr/>
            </a:pPr>
            <a:r>
              <a:rPr lang="tr-TR" sz="2300" dirty="0">
                <a:solidFill>
                  <a:schemeClr val="tx2"/>
                </a:solidFill>
              </a:rPr>
              <a:t>Veya yüksek render alınmadan Çoklu örnekleme yapılır.</a:t>
            </a:r>
            <a:endParaRPr lang="en-US" dirty="0"/>
          </a:p>
          <a:p>
            <a:pPr lvl="1">
              <a:lnSpc>
                <a:spcPct val="90000"/>
              </a:lnSpc>
              <a:defRPr/>
            </a:pPr>
            <a:r>
              <a:rPr lang="tr-TR" dirty="0"/>
              <a:t>Tek görüntü kullanılır ama komşu piksellerin değerleri birleştirilir.</a:t>
            </a:r>
            <a:endParaRPr lang="en-US" dirty="0"/>
          </a:p>
          <a:p>
            <a:pPr lvl="1">
              <a:lnSpc>
                <a:spcPct val="90000"/>
              </a:lnSpc>
              <a:defRPr/>
            </a:pPr>
            <a:r>
              <a:rPr lang="tr-TR" dirty="0"/>
              <a:t>Birleştirme bozulmalarından kaçınmak lazım.</a:t>
            </a:r>
            <a:endParaRPr lang="en-US" dirty="0"/>
          </a:p>
          <a:p>
            <a:pPr lvl="2">
              <a:lnSpc>
                <a:spcPct val="90000"/>
              </a:lnSpc>
              <a:defRPr/>
            </a:pPr>
            <a:r>
              <a:rPr lang="tr-TR" sz="2200" dirty="0"/>
              <a:t>Desenler üzerindeki insan algısı çok güçlüdür, hataları yakalar.</a:t>
            </a:r>
            <a:endParaRPr lang="en-US" sz="22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EED06-A45B-49F7-A4E7-E4A0A60926E4}" type="slidenum">
              <a:rPr lang="tr-TR" smtClean="0"/>
              <a:pPr/>
              <a:t>93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263357705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tr-TR" dirty="0"/>
              <a:t>Çoklu Örnekleme (</a:t>
            </a:r>
            <a:r>
              <a:rPr lang="en-US" altLang="tr-TR" dirty="0"/>
              <a:t>Multisampling</a:t>
            </a:r>
            <a:r>
              <a:rPr lang="tr-TR" altLang="tr-TR" dirty="0"/>
              <a:t>)</a:t>
            </a:r>
            <a:endParaRPr lang="en-US" altLang="tr-TR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EED06-A45B-49F7-A4E7-E4A0A60926E4}" type="slidenum">
              <a:rPr lang="tr-TR" smtClean="0"/>
              <a:pPr/>
              <a:t>94</a:t>
            </a:fld>
            <a:endParaRPr lang="tr-T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E0C7F-9FE4-4115-8A42-4DF1B6ED2925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tr-TR" sz="2400" dirty="0"/>
              <a:t>Her piksel </a:t>
            </a:r>
            <a:r>
              <a:rPr lang="en-US" sz="2400" dirty="0"/>
              <a:t>render</a:t>
            </a:r>
            <a:r>
              <a:rPr lang="tr-TR" sz="2400" dirty="0"/>
              <a:t> edildikten sonra</a:t>
            </a:r>
            <a:r>
              <a:rPr lang="en-US" sz="2400" dirty="0"/>
              <a:t>, </a:t>
            </a:r>
            <a:r>
              <a:rPr lang="tr-TR" sz="2400" dirty="0"/>
              <a:t>piksel değerleri </a:t>
            </a:r>
            <a:r>
              <a:rPr lang="en-US" sz="2400" dirty="0"/>
              <a:t>frame buffer</a:t>
            </a:r>
            <a:r>
              <a:rPr lang="tr-TR" sz="2400" dirty="0"/>
              <a:t>’da iki farklı yere yazılır.</a:t>
            </a:r>
            <a:endParaRPr lang="en-US" sz="2400" dirty="0"/>
          </a:p>
          <a:p>
            <a:pPr marL="0" indent="0">
              <a:buNone/>
            </a:pPr>
            <a:endParaRPr lang="tr-TR" sz="2400" dirty="0"/>
          </a:p>
        </p:txBody>
      </p:sp>
      <p:pic>
        <p:nvPicPr>
          <p:cNvPr id="90116" name="Picture 4" descr="quincunx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322" y="2204864"/>
            <a:ext cx="843915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38411207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tr-TR" dirty="0"/>
              <a:t>Çoklu Örnekleme (</a:t>
            </a:r>
            <a:r>
              <a:rPr lang="en-US" altLang="tr-TR" dirty="0"/>
              <a:t>Multisampling</a:t>
            </a:r>
            <a:r>
              <a:rPr lang="tr-TR" altLang="tr-TR" dirty="0"/>
              <a:t>)</a:t>
            </a:r>
            <a:endParaRPr lang="en-US" altLang="tr-TR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EED06-A45B-49F7-A4E7-E4A0A60926E4}" type="slidenum">
              <a:rPr lang="tr-TR" smtClean="0"/>
              <a:pPr/>
              <a:t>95</a:t>
            </a:fld>
            <a:endParaRPr lang="tr-TR" dirty="0"/>
          </a:p>
        </p:txBody>
      </p:sp>
      <p:sp>
        <p:nvSpPr>
          <p:cNvPr id="550915" name="Rectangle 3"/>
          <p:cNvSpPr>
            <a:spLocks noGrp="1" noChangeArrowheads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tr-TR" sz="2400" dirty="0"/>
              <a:t>Görüntülenecek frame’e ait iki kopya render edildikten sonra</a:t>
            </a:r>
            <a:endParaRPr lang="en-US" sz="2400" dirty="0"/>
          </a:p>
          <a:p>
            <a:pPr lvl="1">
              <a:defRPr/>
            </a:pPr>
            <a:r>
              <a:rPr lang="tr-TR" sz="2000" dirty="0"/>
              <a:t>Örnek</a:t>
            </a:r>
            <a:r>
              <a:rPr lang="en-US" sz="2000" dirty="0"/>
              <a:t> #2</a:t>
            </a:r>
            <a:r>
              <a:rPr lang="tr-TR" sz="2000" dirty="0"/>
              <a:t>’nin pikselleri</a:t>
            </a:r>
            <a:r>
              <a:rPr lang="en-US" sz="2000" dirty="0"/>
              <a:t> </a:t>
            </a:r>
            <a:br>
              <a:rPr lang="tr-TR" sz="2000" dirty="0"/>
            </a:br>
            <a:r>
              <a:rPr lang="tr-TR" sz="2000" dirty="0"/>
              <a:t>sol ve üste</a:t>
            </a:r>
            <a:r>
              <a:rPr lang="en-US" sz="2000" dirty="0"/>
              <a:t> ½ </a:t>
            </a:r>
            <a:r>
              <a:rPr lang="tr-TR" sz="2000" dirty="0"/>
              <a:t>piksel </a:t>
            </a:r>
            <a:br>
              <a:rPr lang="tr-TR" sz="2000" dirty="0"/>
            </a:br>
            <a:r>
              <a:rPr lang="tr-TR" sz="2000" dirty="0"/>
              <a:t>kaydırılır.</a:t>
            </a:r>
            <a:endParaRPr lang="en-US" sz="2000" dirty="0"/>
          </a:p>
          <a:p>
            <a:pPr lvl="1">
              <a:defRPr/>
            </a:pPr>
            <a:r>
              <a:rPr lang="tr-TR" sz="2000" dirty="0"/>
              <a:t>Örnek</a:t>
            </a:r>
            <a:r>
              <a:rPr lang="en-US" sz="2000" dirty="0"/>
              <a:t> #2 (</a:t>
            </a:r>
            <a:r>
              <a:rPr lang="tr-TR" sz="2000" dirty="0"/>
              <a:t>kırmızı</a:t>
            </a:r>
            <a:r>
              <a:rPr lang="en-US" sz="2000" dirty="0"/>
              <a:t>)</a:t>
            </a:r>
            <a:r>
              <a:rPr lang="tr-TR" sz="2000" dirty="0"/>
              <a:t>,</a:t>
            </a:r>
            <a:r>
              <a:rPr lang="en-US" sz="2000" dirty="0"/>
              <a:t> </a:t>
            </a:r>
            <a:br>
              <a:rPr lang="tr-TR" sz="2000" dirty="0"/>
            </a:br>
            <a:r>
              <a:rPr lang="tr-TR" sz="2000" dirty="0"/>
              <a:t>Örnek</a:t>
            </a:r>
            <a:r>
              <a:rPr lang="en-US" sz="2000" dirty="0"/>
              <a:t> #1 (</a:t>
            </a:r>
            <a:r>
              <a:rPr lang="tr-TR" sz="2000" dirty="0"/>
              <a:t>siyah</a:t>
            </a:r>
            <a:r>
              <a:rPr lang="en-US" sz="2000" dirty="0"/>
              <a:t>)</a:t>
            </a:r>
            <a:r>
              <a:rPr lang="tr-TR" sz="2000" dirty="0"/>
              <a:t> </a:t>
            </a:r>
            <a:br>
              <a:rPr lang="tr-TR" sz="2000" dirty="0"/>
            </a:br>
            <a:r>
              <a:rPr lang="tr-TR" sz="2000" dirty="0"/>
              <a:t>ile ilişkilendirilir.</a:t>
            </a:r>
            <a:endParaRPr lang="en-US" sz="2000" dirty="0"/>
          </a:p>
        </p:txBody>
      </p:sp>
      <p:pic>
        <p:nvPicPr>
          <p:cNvPr id="91140" name="Picture 4" descr="quicklef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420888"/>
            <a:ext cx="4343400" cy="436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44062973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tr-TR" dirty="0"/>
              <a:t>Çoklu Örnekleme (</a:t>
            </a:r>
            <a:r>
              <a:rPr lang="en-US" altLang="tr-TR" dirty="0"/>
              <a:t>Multisampling</a:t>
            </a:r>
            <a:r>
              <a:rPr lang="tr-TR" altLang="tr-TR" dirty="0"/>
              <a:t>)</a:t>
            </a:r>
            <a:endParaRPr lang="en-US" altLang="tr-TR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EED06-A45B-49F7-A4E7-E4A0A60926E4}" type="slidenum">
              <a:rPr lang="tr-TR" smtClean="0"/>
              <a:pPr/>
              <a:t>96</a:t>
            </a:fld>
            <a:endParaRPr lang="tr-TR" dirty="0"/>
          </a:p>
        </p:txBody>
      </p:sp>
      <p:sp>
        <p:nvSpPr>
          <p:cNvPr id="551939" name="Rectangle 3"/>
          <p:cNvSpPr>
            <a:spLocks noGrp="1" noChangeArrowheads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tr-TR" sz="2400" dirty="0"/>
              <a:t>Bu iki örneğin pikselleri arasında ortalamalar alınarak, bir görüntü oluşturulur.</a:t>
            </a:r>
            <a:r>
              <a:rPr lang="en-US" sz="2400" dirty="0"/>
              <a:t> </a:t>
            </a:r>
            <a:endParaRPr lang="tr-TR" sz="2400" dirty="0"/>
          </a:p>
          <a:p>
            <a:pPr>
              <a:defRPr/>
            </a:pPr>
            <a:r>
              <a:rPr lang="tr-TR" sz="2400" dirty="0"/>
              <a:t>Örnek</a:t>
            </a:r>
            <a:r>
              <a:rPr lang="en-US" sz="2400" dirty="0"/>
              <a:t> 1 (</a:t>
            </a:r>
            <a:r>
              <a:rPr lang="tr-TR" sz="2400" dirty="0"/>
              <a:t>siyah</a:t>
            </a:r>
            <a:r>
              <a:rPr lang="en-US" sz="2400" dirty="0"/>
              <a:t>)</a:t>
            </a:r>
            <a:r>
              <a:rPr lang="tr-TR" sz="2400" dirty="0"/>
              <a:t>’tan</a:t>
            </a:r>
            <a:r>
              <a:rPr lang="en-US" sz="2400" dirty="0"/>
              <a:t> </a:t>
            </a:r>
            <a:r>
              <a:rPr lang="tr-TR" sz="2400" dirty="0"/>
              <a:t>ve</a:t>
            </a:r>
            <a:br>
              <a:rPr lang="tr-TR" sz="2400" dirty="0"/>
            </a:br>
            <a:r>
              <a:rPr lang="tr-TR" sz="2400" dirty="0"/>
              <a:t>4</a:t>
            </a:r>
            <a:r>
              <a:rPr lang="en-US" sz="2400" dirty="0"/>
              <a:t> </a:t>
            </a:r>
            <a:r>
              <a:rPr lang="tr-TR" sz="2400" dirty="0"/>
              <a:t>piksel de</a:t>
            </a:r>
            <a:r>
              <a:rPr lang="en-US" sz="2400" dirty="0"/>
              <a:t> </a:t>
            </a:r>
            <a:r>
              <a:rPr lang="tr-TR" sz="2400" dirty="0"/>
              <a:t>Örnek</a:t>
            </a:r>
            <a:r>
              <a:rPr lang="en-US" sz="2400" dirty="0"/>
              <a:t> 2 </a:t>
            </a:r>
            <a:br>
              <a:rPr lang="tr-TR" sz="2400" dirty="0"/>
            </a:br>
            <a:r>
              <a:rPr lang="en-US" sz="2400" dirty="0"/>
              <a:t>(</a:t>
            </a:r>
            <a:r>
              <a:rPr lang="tr-TR" sz="2400" dirty="0"/>
              <a:t>kırmızı</a:t>
            </a:r>
            <a:r>
              <a:rPr lang="en-US" sz="2400" dirty="0"/>
              <a:t>)</a:t>
            </a:r>
            <a:r>
              <a:rPr lang="tr-TR" sz="2400" dirty="0"/>
              <a:t>’dan alınır.</a:t>
            </a:r>
            <a:r>
              <a:rPr lang="en-US" sz="2400" dirty="0"/>
              <a:t> </a:t>
            </a:r>
          </a:p>
          <a:p>
            <a:pPr lvl="1">
              <a:defRPr/>
            </a:pPr>
            <a:r>
              <a:rPr lang="tr-TR" sz="2100" dirty="0"/>
              <a:t>Pikseller birbirlerine</a:t>
            </a:r>
            <a:br>
              <a:rPr lang="tr-TR" sz="2100" dirty="0"/>
            </a:br>
            <a:r>
              <a:rPr lang="en-US" sz="2100" dirty="0"/>
              <a:t>1/sqrt(2)</a:t>
            </a:r>
            <a:r>
              <a:rPr lang="tr-TR" sz="2100" dirty="0"/>
              <a:t> piksel</a:t>
            </a:r>
            <a:r>
              <a:rPr lang="en-US" sz="2100" dirty="0"/>
              <a:t> </a:t>
            </a:r>
            <a:br>
              <a:rPr lang="tr-TR" sz="2100" dirty="0"/>
            </a:br>
            <a:r>
              <a:rPr lang="tr-TR" sz="2100" dirty="0"/>
              <a:t>uzaklıktalar.</a:t>
            </a:r>
            <a:br>
              <a:rPr lang="tr-TR" sz="2100" dirty="0"/>
            </a:br>
            <a:endParaRPr lang="tr-TR" sz="2100" dirty="0"/>
          </a:p>
        </p:txBody>
      </p:sp>
      <p:pic>
        <p:nvPicPr>
          <p:cNvPr id="92164" name="Picture 4" descr="quincunxRigh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1754" y="2492896"/>
            <a:ext cx="4476750" cy="424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1286353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8" name="Rectangle 4"/>
          <p:cNvSpPr>
            <a:spLocks noGrp="1" noChangeArrowheads="1"/>
          </p:cNvSpPr>
          <p:nvPr>
            <p:ph type="title"/>
          </p:nvPr>
        </p:nvSpPr>
        <p:spPr>
          <a:xfrm>
            <a:off x="372533" y="228600"/>
            <a:ext cx="6841067" cy="609600"/>
          </a:xfrm>
        </p:spPr>
        <p:txBody>
          <a:bodyPr/>
          <a:lstStyle/>
          <a:p>
            <a:r>
              <a:rPr lang="en-US" altLang="tr-TR" sz="3300" dirty="0"/>
              <a:t>Multisampling</a:t>
            </a:r>
          </a:p>
        </p:txBody>
      </p:sp>
      <p:sp>
        <p:nvSpPr>
          <p:cNvPr id="552965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1403648" y="6302376"/>
            <a:ext cx="6299200" cy="327025"/>
          </a:xfrm>
        </p:spPr>
        <p:txBody>
          <a:bodyPr>
            <a:noAutofit/>
          </a:bodyPr>
          <a:lstStyle/>
          <a:p>
            <a:pPr marL="0" indent="0">
              <a:lnSpc>
                <a:spcPct val="90000"/>
              </a:lnSpc>
              <a:buNone/>
              <a:defRPr/>
            </a:pPr>
            <a:r>
              <a:rPr lang="en-US" sz="1800" b="1" dirty="0">
                <a:solidFill>
                  <a:schemeClr val="tx1"/>
                </a:solidFill>
              </a:rPr>
              <a:t>No AA </a:t>
            </a:r>
            <a:r>
              <a:rPr lang="tr-TR" sz="1800" b="1" dirty="0">
                <a:solidFill>
                  <a:schemeClr val="tx1"/>
                </a:solidFill>
              </a:rPr>
              <a:t>                                           </a:t>
            </a:r>
            <a:r>
              <a:rPr lang="en-US" sz="1800" b="1" dirty="0">
                <a:solidFill>
                  <a:schemeClr val="tx1"/>
                </a:solidFill>
              </a:rPr>
              <a:t>Multisampling</a:t>
            </a:r>
          </a:p>
        </p:txBody>
      </p: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6B690F82-03DC-4265-891C-0EF8422269F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77210557"/>
              </p:ext>
            </p:extLst>
          </p:nvPr>
        </p:nvGraphicFramePr>
        <p:xfrm>
          <a:off x="109472" y="908720"/>
          <a:ext cx="4390520" cy="53768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2" imgW="5371200" imgH="6577560" progId="Photoshop.Image.13">
                  <p:embed/>
                </p:oleObj>
              </mc:Choice>
              <mc:Fallback>
                <p:oleObj name="Image" r:id="rId2" imgW="5371200" imgH="657756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09472" y="908720"/>
                        <a:ext cx="4390520" cy="537686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535734FC-4C94-4FB2-952D-1A42F1ED781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72861800"/>
              </p:ext>
            </p:extLst>
          </p:nvPr>
        </p:nvGraphicFramePr>
        <p:xfrm>
          <a:off x="4612878" y="908720"/>
          <a:ext cx="4390520" cy="53768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4" imgW="5371200" imgH="6577560" progId="Photoshop.Image.13">
                  <p:embed/>
                </p:oleObj>
              </mc:Choice>
              <mc:Fallback>
                <p:oleObj name="Image" r:id="rId4" imgW="5371200" imgH="657756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612878" y="908720"/>
                        <a:ext cx="4390520" cy="537686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38503253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988" name="Rectangle 4"/>
          <p:cNvSpPr>
            <a:spLocks noChangeArrowheads="1"/>
          </p:cNvSpPr>
          <p:nvPr/>
        </p:nvSpPr>
        <p:spPr bwMode="auto">
          <a:xfrm>
            <a:off x="1403648" y="6302376"/>
            <a:ext cx="6299200" cy="403225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/>
          <a:p>
            <a:pPr marL="342900" indent="-342900" algn="just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b="1" dirty="0">
                <a:latin typeface="Verdana" panose="020B0604030504040204" pitchFamily="34" charset="0"/>
                <a:ea typeface="Verdana" panose="020B0604030504040204" pitchFamily="34" charset="0"/>
              </a:rPr>
              <a:t>4x Supersample</a:t>
            </a:r>
            <a:r>
              <a:rPr lang="tr-TR" b="1" dirty="0">
                <a:latin typeface="Verdana" panose="020B0604030504040204" pitchFamily="34" charset="0"/>
                <a:ea typeface="Verdana" panose="020B0604030504040204" pitchFamily="34" charset="0"/>
              </a:rPr>
              <a:t>                            </a:t>
            </a:r>
            <a:r>
              <a:rPr lang="en-US" b="1" dirty="0">
                <a:latin typeface="Verdana" panose="020B0604030504040204" pitchFamily="34" charset="0"/>
                <a:ea typeface="Verdana" panose="020B0604030504040204" pitchFamily="34" charset="0"/>
              </a:rPr>
              <a:t>Multisampling</a:t>
            </a:r>
          </a:p>
        </p:txBody>
      </p:sp>
      <p:sp>
        <p:nvSpPr>
          <p:cNvPr id="7" name="Rectangle 4"/>
          <p:cNvSpPr txBox="1">
            <a:spLocks noChangeArrowheads="1"/>
          </p:cNvSpPr>
          <p:nvPr/>
        </p:nvSpPr>
        <p:spPr>
          <a:xfrm>
            <a:off x="372533" y="228600"/>
            <a:ext cx="6841067" cy="609600"/>
          </a:xfrm>
          <a:prstGeom prst="rect">
            <a:avLst/>
          </a:prstGeom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3200" b="1" kern="120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tr-TR" sz="3300" dirty="0"/>
              <a:t>Multisampling</a:t>
            </a:r>
          </a:p>
        </p:txBody>
      </p:sp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6BA4D87C-96CE-4368-922E-67A61AC2D33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33283665"/>
              </p:ext>
            </p:extLst>
          </p:nvPr>
        </p:nvGraphicFramePr>
        <p:xfrm>
          <a:off x="4612878" y="908720"/>
          <a:ext cx="4390520" cy="53768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2" imgW="5371200" imgH="6577560" progId="Photoshop.Image.13">
                  <p:embed/>
                </p:oleObj>
              </mc:Choice>
              <mc:Fallback>
                <p:oleObj name="Image" r:id="rId2" imgW="5371200" imgH="6577560" progId="Photoshop.Image.13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535734FC-4C94-4FB2-952D-1A42F1ED781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4612878" y="908720"/>
                        <a:ext cx="4390520" cy="537686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2975286E-D48B-4A3E-A168-DCF65A4A18E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22824426"/>
              </p:ext>
            </p:extLst>
          </p:nvPr>
        </p:nvGraphicFramePr>
        <p:xfrm>
          <a:off x="107504" y="908720"/>
          <a:ext cx="4390520" cy="53768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4" imgW="5371200" imgH="6577560" progId="Photoshop.Image.13">
                  <p:embed/>
                </p:oleObj>
              </mc:Choice>
              <mc:Fallback>
                <p:oleObj name="Image" r:id="rId4" imgW="5371200" imgH="657756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07504" y="908720"/>
                        <a:ext cx="4390520" cy="537686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3817038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igin">
  <a:themeElements>
    <a:clrScheme name="Origin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Origin">
      <a:majorFont>
        <a:latin typeface="Bookman Old Style"/>
        <a:ea typeface=""/>
        <a:cs typeface=""/>
        <a:font script="Grek" typeface="Cambria"/>
        <a:font script="Cyrl" typeface="Cambria"/>
        <a:font script="Jpan" typeface="HG明朝E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rigin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2700000"/>
            </a:lightRig>
          </a:scene3d>
          <a:sp3d prstMaterial="matte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60000"/>
                <a:satMod val="300000"/>
              </a:schemeClr>
            </a:gs>
            <a:gs pos="30000">
              <a:schemeClr val="phClr">
                <a:shade val="80000"/>
                <a:satMod val="230000"/>
              </a:schemeClr>
            </a:gs>
            <a:gs pos="100000">
              <a:schemeClr val="phClr">
                <a:tint val="97000"/>
                <a:satMod val="22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6000"/>
                <a:satMod val="120000"/>
              </a:schemeClr>
              <a:schemeClr val="phClr">
                <a:tint val="90000"/>
              </a:schemeClr>
            </a:duotone>
          </a:blip>
          <a:tile tx="0" ty="0" sx="35000" sy="40000" flip="x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Origin</Template>
  <TotalTime>13757</TotalTime>
  <Words>4206</Words>
  <Application>Microsoft Office PowerPoint</Application>
  <PresentationFormat>On-screen Show (4:3)</PresentationFormat>
  <Paragraphs>669</Paragraphs>
  <Slides>98</Slides>
  <Notes>13</Notes>
  <HiddenSlides>0</HiddenSlides>
  <MMClips>0</MMClips>
  <ScaleCrop>false</ScaleCrop>
  <HeadingPairs>
    <vt:vector size="8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98</vt:i4>
      </vt:variant>
    </vt:vector>
  </HeadingPairs>
  <TitlesOfParts>
    <vt:vector size="115" baseType="lpstr">
      <vt:lpstr>Arial</vt:lpstr>
      <vt:lpstr>Arial Unicode MS</vt:lpstr>
      <vt:lpstr>Book Antiqua</vt:lpstr>
      <vt:lpstr>Bookman Old Style</vt:lpstr>
      <vt:lpstr>Calibri</vt:lpstr>
      <vt:lpstr>Consolas</vt:lpstr>
      <vt:lpstr>Courier New</vt:lpstr>
      <vt:lpstr>Gill Sans MT</vt:lpstr>
      <vt:lpstr>Tahoma</vt:lpstr>
      <vt:lpstr>Times New Roman</vt:lpstr>
      <vt:lpstr>Verdana</vt:lpstr>
      <vt:lpstr>Wingdings</vt:lpstr>
      <vt:lpstr>Wingdings 3</vt:lpstr>
      <vt:lpstr>Origin</vt:lpstr>
      <vt:lpstr>Equation</vt:lpstr>
      <vt:lpstr>Denklem</vt:lpstr>
      <vt:lpstr>Image</vt:lpstr>
      <vt:lpstr>Bilgisayar Grafikleri Dr.Cengiz Güngör</vt:lpstr>
      <vt:lpstr>Tarihten Sayfalar</vt:lpstr>
      <vt:lpstr>Tarihten Sayfalar</vt:lpstr>
      <vt:lpstr>Tarihten Sayfalar</vt:lpstr>
      <vt:lpstr>Bellekler ve Kullanımları</vt:lpstr>
      <vt:lpstr>Tampon bellekler (ing: Buffers)</vt:lpstr>
      <vt:lpstr>OpenGL Bellekleri</vt:lpstr>
      <vt:lpstr>OpenGL Bellekleri (devam)</vt:lpstr>
      <vt:lpstr>Bellekten oku/ Belleğe yaz</vt:lpstr>
      <vt:lpstr>Piksel İşhattı</vt:lpstr>
      <vt:lpstr>Yazma modları</vt:lpstr>
      <vt:lpstr>XOR modu</vt:lpstr>
      <vt:lpstr>OpenGL’de pikseller ve görüntüler</vt:lpstr>
      <vt:lpstr>Kaplama yöntemleri</vt:lpstr>
      <vt:lpstr>Yüzey Doku Kaplamaları</vt:lpstr>
      <vt:lpstr>Örnek doku kaplama (ing: Texture)</vt:lpstr>
      <vt:lpstr>2 Boyutlu Doku Atama  (Texture Mapping)</vt:lpstr>
      <vt:lpstr>Doku Atama Metotları</vt:lpstr>
      <vt:lpstr>Doku Atama Örneği</vt:lpstr>
      <vt:lpstr>Doku Atama Örneği</vt:lpstr>
      <vt:lpstr>Daha Fazlası</vt:lpstr>
      <vt:lpstr>Boya Numaralar, Artı Motion Blur  ve Daha Fazlası</vt:lpstr>
      <vt:lpstr>Texture, Yansıma, Gölgeler</vt:lpstr>
      <vt:lpstr>Resim Deformasyonu</vt:lpstr>
      <vt:lpstr>PowerPoint Presentation</vt:lpstr>
      <vt:lpstr>Doku Atama (Mapping)</vt:lpstr>
      <vt:lpstr>İki parçalı doku ataması</vt:lpstr>
      <vt:lpstr>İki parçalı doku ataması</vt:lpstr>
      <vt:lpstr>İki parçalı doku ataması</vt:lpstr>
      <vt:lpstr>OpenGL’de Doku Atama</vt:lpstr>
      <vt:lpstr>2B Texture’dan 3B Objeye glTexImage2D(…)</vt:lpstr>
      <vt:lpstr>glTexImage2D – Parametre 1</vt:lpstr>
      <vt:lpstr>glTexImage2D – Parametre 2</vt:lpstr>
      <vt:lpstr>glTexImage2D – Parametre 3</vt:lpstr>
      <vt:lpstr>glTexImage2D – Parametre 4-6</vt:lpstr>
      <vt:lpstr>glTexImage2D – Parametre 7-9</vt:lpstr>
      <vt:lpstr>Texture bilgisini alma glGetTexImage(…)</vt:lpstr>
      <vt:lpstr>Doku kaplama örneği</vt:lpstr>
      <vt:lpstr>Tekrar mı, Kesme mi? (Repeat or Clamp)</vt:lpstr>
      <vt:lpstr>Piksel Hataları ve Engellenmesi (Antialiasing)</vt:lpstr>
      <vt:lpstr>Aliasing (1/3)</vt:lpstr>
      <vt:lpstr>Aliasing (2/3)</vt:lpstr>
      <vt:lpstr>Aliasing (3/3)</vt:lpstr>
      <vt:lpstr>Filtreleme ile ‘Aliasing’</vt:lpstr>
      <vt:lpstr>gluBuild2DMipMaps</vt:lpstr>
      <vt:lpstr>Modeller İçin LOD’nin Anlamı</vt:lpstr>
      <vt:lpstr>Modeller İçin LOD’nin Anlamı</vt:lpstr>
      <vt:lpstr>MIPMAP Kullanımı</vt:lpstr>
      <vt:lpstr>Yeni Tercih: Anisotropic Filtreleme</vt:lpstr>
      <vt:lpstr>Texture ve Shading</vt:lpstr>
      <vt:lpstr>Perspektif Görüntüleme</vt:lpstr>
      <vt:lpstr>Çevresel Görüntü Atama</vt:lpstr>
      <vt:lpstr>Çevresel Görüntüler (Environment Map)</vt:lpstr>
      <vt:lpstr>Çevresel Görüntüler</vt:lpstr>
      <vt:lpstr>Çevresel Görüntüler - Işın izleme Farkı</vt:lpstr>
      <vt:lpstr>Çevre Görüntüsü Kaplama</vt:lpstr>
      <vt:lpstr>Çevre Görüntüsü Kaplama</vt:lpstr>
      <vt:lpstr>Küresel Kaplama</vt:lpstr>
      <vt:lpstr>Blinn/Newell Lattitude Kaplama</vt:lpstr>
      <vt:lpstr>Küp Kaplama</vt:lpstr>
      <vt:lpstr>Bump Map veya Normal Map’ler</vt:lpstr>
      <vt:lpstr>Bump Mapping</vt:lpstr>
      <vt:lpstr>Bump Mapping</vt:lpstr>
      <vt:lpstr>Bump Mapping Süreci</vt:lpstr>
      <vt:lpstr>Bir silindir yüzeyinde örnek vektörler</vt:lpstr>
      <vt:lpstr>Bump Mapping Süreci</vt:lpstr>
      <vt:lpstr>İki Geçişli Bump Mapping</vt:lpstr>
      <vt:lpstr>PowerPoint Presentation</vt:lpstr>
      <vt:lpstr>Örnek</vt:lpstr>
      <vt:lpstr>Örnek</vt:lpstr>
      <vt:lpstr>Bump mapping’in ışıkla etkileşimi</vt:lpstr>
      <vt:lpstr>  Ne kadar etkili?                </vt:lpstr>
      <vt:lpstr>Normal mapping LOD Konusunda da Yardımcıdır</vt:lpstr>
      <vt:lpstr>Çoklu-rendering ve  Accumulation Buffer</vt:lpstr>
      <vt:lpstr>Toplamalı Tampon (Accumulation Buffer)</vt:lpstr>
      <vt:lpstr>Accumulation Buffer</vt:lpstr>
      <vt:lpstr>Örnek Oyun - VALORANT</vt:lpstr>
      <vt:lpstr>Toon Outline örneği  Universal Render Pipeline (URP)</vt:lpstr>
      <vt:lpstr>Accumulation Buffer</vt:lpstr>
      <vt:lpstr>Örnek Multipass İşlemi: Motion Blur</vt:lpstr>
      <vt:lpstr>Derinlik Efekti (Depth of Field)</vt:lpstr>
      <vt:lpstr>Derinlik Efekti</vt:lpstr>
      <vt:lpstr>Örnekleme ve Aliasing</vt:lpstr>
      <vt:lpstr>Nyquist Örnekleme Teoremi</vt:lpstr>
      <vt:lpstr>Örnekleme ve Görüntü</vt:lpstr>
      <vt:lpstr>Orijinal Görüntü</vt:lpstr>
      <vt:lpstr>Bir Görüntünün Nokta Örneklemesi</vt:lpstr>
      <vt:lpstr>Bir Görüntünün Nokta Örneklemesi</vt:lpstr>
      <vt:lpstr>Örnekleme Hatalar Barındırır</vt:lpstr>
      <vt:lpstr>Örnekleme Hatalarını Gidermek</vt:lpstr>
      <vt:lpstr>Ağırlıklandırılmamış Alan Örneklemesi</vt:lpstr>
      <vt:lpstr>Ağırlıklandırılmış Alan Örneklemesi</vt:lpstr>
      <vt:lpstr>Bu İş Nasıl Yapılır? FSAA = Full Screen Antialiasing</vt:lpstr>
      <vt:lpstr>Çoklu Örnekleme (Multisampling)</vt:lpstr>
      <vt:lpstr>Çoklu Örnekleme (Multisampling)</vt:lpstr>
      <vt:lpstr>Çoklu Örnekleme (Multisampling)</vt:lpstr>
      <vt:lpstr>Multisampling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GUNGOR</dc:creator>
  <cp:lastModifiedBy>cengiz gungor</cp:lastModifiedBy>
  <cp:revision>429</cp:revision>
  <dcterms:created xsi:type="dcterms:W3CDTF">2013-09-20T11:24:12Z</dcterms:created>
  <dcterms:modified xsi:type="dcterms:W3CDTF">2020-12-23T18:41:41Z</dcterms:modified>
</cp:coreProperties>
</file>