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78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9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0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8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3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1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B643-58A4-42C3-80C4-9DACEFC523A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59EB-DA41-4A7F-B90A-BD784E2DD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2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jacamo.sourceforge.net/eclipseplugin/20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jacamo.sourceforge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clipse.org/download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clipse.org/downloads/download.php?file=/oomph/epp/2022-03/R/eclipse-inst-jre-win64.ex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Önce</a:t>
            </a:r>
            <a:r>
              <a:rPr lang="en-GB" dirty="0" smtClean="0"/>
              <a:t> JDK </a:t>
            </a:r>
            <a:r>
              <a:rPr lang="en-GB" dirty="0" smtClean="0"/>
              <a:t>18 </a:t>
            </a:r>
            <a:r>
              <a:rPr lang="en-GB" dirty="0" err="1" smtClean="0"/>
              <a:t>yüklenecek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jacamo.sourceforge.net/eclipseplugin/20x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Help-&gt;Install New Software ….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8" y="2442342"/>
            <a:ext cx="4603384" cy="3734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2" y="3857625"/>
            <a:ext cx="4524375" cy="17335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321482">
            <a:off x="4311227" y="2634505"/>
            <a:ext cx="559642" cy="414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425" y="1917700"/>
            <a:ext cx="5136575" cy="41671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8693844">
            <a:off x="9934575" y="6161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5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Xtext</a:t>
            </a:r>
            <a:r>
              <a:rPr lang="en-GB" dirty="0" smtClean="0"/>
              <a:t> </a:t>
            </a:r>
            <a:r>
              <a:rPr lang="en-GB" dirty="0" err="1" smtClean="0"/>
              <a:t>hatası</a:t>
            </a:r>
            <a:r>
              <a:rPr lang="en-GB" dirty="0" smtClean="0"/>
              <a:t> </a:t>
            </a:r>
            <a:r>
              <a:rPr lang="en-GB" dirty="0" err="1" smtClean="0"/>
              <a:t>alınabilir</a:t>
            </a:r>
            <a:r>
              <a:rPr lang="en-GB" dirty="0" smtClean="0"/>
              <a:t>, </a:t>
            </a:r>
            <a:r>
              <a:rPr lang="en-GB" dirty="0" err="1" smtClean="0"/>
              <a:t>sorun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734" y="1825625"/>
            <a:ext cx="4662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Eclipse </a:t>
            </a:r>
            <a:r>
              <a:rPr lang="en-GB" dirty="0" err="1" smtClean="0"/>
              <a:t>Xtext</a:t>
            </a:r>
            <a:r>
              <a:rPr lang="en-GB" dirty="0" smtClean="0"/>
              <a:t> </a:t>
            </a:r>
            <a:r>
              <a:rPr lang="en-GB" dirty="0" err="1" smtClean="0"/>
              <a:t>yüklenecek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248275" y="5210175"/>
            <a:ext cx="476250" cy="483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Eclipse Update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19694" y="4506119"/>
            <a:ext cx="799731" cy="342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Fetching </a:t>
            </a:r>
            <a:r>
              <a:rPr lang="en-GB" sz="4000" dirty="0" err="1" smtClean="0"/>
              <a:t>biraz</a:t>
            </a:r>
            <a:r>
              <a:rPr lang="en-GB" sz="4000" dirty="0" smtClean="0"/>
              <a:t> </a:t>
            </a:r>
            <a:r>
              <a:rPr lang="en-GB" sz="4000" dirty="0" err="1" smtClean="0"/>
              <a:t>sürebilir</a:t>
            </a:r>
            <a:r>
              <a:rPr lang="en-GB" sz="4000" dirty="0" smtClean="0"/>
              <a:t>. </a:t>
            </a:r>
            <a:r>
              <a:rPr lang="en-GB" sz="4000" dirty="0" err="1" smtClean="0"/>
              <a:t>İndirme</a:t>
            </a:r>
            <a:r>
              <a:rPr lang="en-GB" sz="4000" dirty="0" smtClean="0"/>
              <a:t> </a:t>
            </a:r>
            <a:r>
              <a:rPr lang="en-GB" sz="4000" dirty="0" err="1" smtClean="0"/>
              <a:t>işlemi</a:t>
            </a:r>
            <a:r>
              <a:rPr lang="en-GB" sz="4000" dirty="0" smtClean="0"/>
              <a:t> de İnternet </a:t>
            </a:r>
            <a:r>
              <a:rPr lang="en-GB" sz="4000" dirty="0" err="1" smtClean="0"/>
              <a:t>hızına</a:t>
            </a:r>
            <a:r>
              <a:rPr lang="en-GB" sz="4000" dirty="0" smtClean="0"/>
              <a:t> </a:t>
            </a:r>
            <a:r>
              <a:rPr lang="en-GB" sz="4000" dirty="0" err="1" smtClean="0"/>
              <a:t>göre</a:t>
            </a:r>
            <a:r>
              <a:rPr lang="en-GB" sz="4000" dirty="0" smtClean="0"/>
              <a:t> </a:t>
            </a:r>
            <a:r>
              <a:rPr lang="en-GB" sz="4000" dirty="0" err="1" smtClean="0"/>
              <a:t>biraz</a:t>
            </a:r>
            <a:r>
              <a:rPr lang="en-GB" sz="4000" dirty="0" smtClean="0"/>
              <a:t> </a:t>
            </a:r>
            <a:r>
              <a:rPr lang="en-GB" sz="4000" dirty="0" err="1" smtClean="0"/>
              <a:t>sürebilir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2572"/>
            <a:ext cx="6119812" cy="492261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246888" y="32001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6945518">
            <a:off x="4185674" y="54931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498" y="2031721"/>
            <a:ext cx="4486331" cy="36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Yükleme</a:t>
            </a:r>
            <a:r>
              <a:rPr lang="en-GB" sz="3600" dirty="0" smtClean="0"/>
              <a:t> </a:t>
            </a:r>
            <a:r>
              <a:rPr lang="en-GB" sz="3600" dirty="0" err="1" smtClean="0"/>
              <a:t>işlemi</a:t>
            </a:r>
            <a:r>
              <a:rPr lang="en-GB" sz="3600" dirty="0" smtClean="0"/>
              <a:t> </a:t>
            </a:r>
            <a:r>
              <a:rPr lang="en-GB" sz="3600" dirty="0" err="1" smtClean="0"/>
              <a:t>tamamlanıp</a:t>
            </a:r>
            <a:r>
              <a:rPr lang="en-GB" sz="3600" dirty="0" smtClean="0"/>
              <a:t> </a:t>
            </a:r>
            <a:r>
              <a:rPr lang="en-GB" sz="3600" dirty="0" smtClean="0"/>
              <a:t>IDE </a:t>
            </a:r>
            <a:r>
              <a:rPr lang="en-GB" sz="3600" dirty="0" err="1" smtClean="0"/>
              <a:t>baştan</a:t>
            </a:r>
            <a:r>
              <a:rPr lang="en-GB" sz="3600" dirty="0" smtClean="0"/>
              <a:t> </a:t>
            </a:r>
            <a:r>
              <a:rPr lang="en-GB" sz="3600" dirty="0" err="1" smtClean="0"/>
              <a:t>başlatılınca</a:t>
            </a:r>
            <a:r>
              <a:rPr lang="en-GB" sz="3600" dirty="0" smtClean="0"/>
              <a:t> </a:t>
            </a:r>
            <a:r>
              <a:rPr lang="en-GB" sz="3600" dirty="0" err="1" smtClean="0"/>
              <a:t>JaCaMo</a:t>
            </a:r>
            <a:r>
              <a:rPr lang="en-GB" sz="3600" dirty="0" smtClean="0"/>
              <a:t> plug-in </a:t>
            </a:r>
            <a:r>
              <a:rPr lang="en-GB" sz="3600" dirty="0" err="1" smtClean="0"/>
              <a:t>kurulumu</a:t>
            </a:r>
            <a:r>
              <a:rPr lang="en-GB" sz="3600" dirty="0" smtClean="0"/>
              <a:t> </a:t>
            </a:r>
            <a:r>
              <a:rPr lang="en-GB" sz="3600" dirty="0" err="1" smtClean="0"/>
              <a:t>tekrar</a:t>
            </a:r>
            <a:r>
              <a:rPr lang="en-GB" sz="3600" dirty="0" smtClean="0"/>
              <a:t> </a:t>
            </a:r>
            <a:r>
              <a:rPr lang="en-GB" sz="3600" dirty="0" err="1" smtClean="0"/>
              <a:t>denenecek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397" y="1939925"/>
            <a:ext cx="540960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3" y="1939924"/>
            <a:ext cx="5249744" cy="4222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1" y="4115594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Xtext</a:t>
            </a:r>
            <a:r>
              <a:rPr lang="en-GB" dirty="0" smtClean="0"/>
              <a:t> </a:t>
            </a:r>
            <a:r>
              <a:rPr lang="en-GB" dirty="0" err="1" smtClean="0"/>
              <a:t>silip</a:t>
            </a:r>
            <a:r>
              <a:rPr lang="en-GB" dirty="0" smtClean="0"/>
              <a:t> </a:t>
            </a:r>
            <a:r>
              <a:rPr lang="en-GB" dirty="0" err="1" smtClean="0"/>
              <a:t>denemek</a:t>
            </a:r>
            <a:r>
              <a:rPr lang="en-GB" dirty="0" smtClean="0"/>
              <a:t> </a:t>
            </a:r>
            <a:r>
              <a:rPr lang="en-GB" dirty="0" err="1" smtClean="0"/>
              <a:t>istiyor</a:t>
            </a:r>
            <a:r>
              <a:rPr lang="en-GB" dirty="0" smtClean="0"/>
              <a:t>. </a:t>
            </a:r>
            <a:r>
              <a:rPr lang="en-GB" dirty="0" err="1" smtClean="0"/>
              <a:t>Xtext</a:t>
            </a:r>
            <a:r>
              <a:rPr lang="en-GB" dirty="0" smtClean="0"/>
              <a:t> yok </a:t>
            </a:r>
            <a:r>
              <a:rPr lang="en-GB" dirty="0" err="1" smtClean="0"/>
              <a:t>diye</a:t>
            </a:r>
            <a:r>
              <a:rPr lang="en-GB" dirty="0" smtClean="0"/>
              <a:t> </a:t>
            </a:r>
            <a:r>
              <a:rPr lang="en-GB" dirty="0" err="1" smtClean="0"/>
              <a:t>hata</a:t>
            </a:r>
            <a:r>
              <a:rPr lang="en-GB" dirty="0" smtClean="0"/>
              <a:t> </a:t>
            </a:r>
            <a:r>
              <a:rPr lang="en-GB" dirty="0" err="1" smtClean="0"/>
              <a:t>vermışdı</a:t>
            </a:r>
            <a:r>
              <a:rPr lang="en-GB" dirty="0" smtClean="0"/>
              <a:t> </a:t>
            </a:r>
            <a:r>
              <a:rPr lang="en-GB" dirty="0" err="1" smtClean="0"/>
              <a:t>oysaki</a:t>
            </a:r>
            <a:r>
              <a:rPr lang="en-GB" dirty="0" smtClean="0"/>
              <a:t>. “next” </a:t>
            </a:r>
            <a:r>
              <a:rPr lang="en-GB" dirty="0" err="1" smtClean="0"/>
              <a:t>diyip</a:t>
            </a:r>
            <a:r>
              <a:rPr lang="en-GB" dirty="0" smtClean="0"/>
              <a:t> </a:t>
            </a:r>
            <a:r>
              <a:rPr lang="en-GB" dirty="0" err="1" smtClean="0"/>
              <a:t>devam</a:t>
            </a:r>
            <a:r>
              <a:rPr lang="en-GB" dirty="0" smtClean="0"/>
              <a:t> </a:t>
            </a:r>
            <a:r>
              <a:rPr lang="en-GB" dirty="0" err="1" smtClean="0"/>
              <a:t>ettim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3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Yüklendi</a:t>
            </a:r>
            <a:r>
              <a:rPr lang="en-GB" dirty="0" smtClean="0"/>
              <a:t>.! Restart </a:t>
            </a:r>
            <a:r>
              <a:rPr lang="en-GB" dirty="0" err="1" smtClean="0"/>
              <a:t>atıldı</a:t>
            </a:r>
            <a:r>
              <a:rPr lang="en-GB" dirty="0" smtClean="0"/>
              <a:t> </a:t>
            </a:r>
            <a:r>
              <a:rPr lang="en-GB" dirty="0" err="1" smtClean="0"/>
              <a:t>IDE’ye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323" y="1825625"/>
            <a:ext cx="54096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JaCaMo</a:t>
            </a:r>
            <a:r>
              <a:rPr lang="en-GB" dirty="0" smtClean="0"/>
              <a:t> </a:t>
            </a:r>
            <a:r>
              <a:rPr lang="en-GB" dirty="0" err="1" smtClean="0"/>
              <a:t>perspektifi</a:t>
            </a:r>
            <a:r>
              <a:rPr lang="en-GB" dirty="0" smtClean="0"/>
              <a:t> </a:t>
            </a:r>
            <a:r>
              <a:rPr lang="en-GB" dirty="0" err="1" smtClean="0"/>
              <a:t>açılacak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28" y="2176462"/>
            <a:ext cx="802224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662" y="2033587"/>
            <a:ext cx="3286125" cy="43148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715357">
            <a:off x="7060052" y="2147783"/>
            <a:ext cx="662629" cy="336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053" y="1377950"/>
            <a:ext cx="8022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Project -&gt; </a:t>
            </a:r>
            <a:r>
              <a:rPr lang="en-GB" dirty="0" err="1" smtClean="0"/>
              <a:t>Jacamo</a:t>
            </a:r>
            <a:r>
              <a:rPr lang="en-GB" dirty="0" smtClean="0"/>
              <a:t> Project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895" y="1825625"/>
            <a:ext cx="4510210" cy="43513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76875" y="56923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http://jacamo.sourceforge.net/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1690688"/>
            <a:ext cx="7779488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8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Cartago </a:t>
            </a:r>
            <a:r>
              <a:rPr lang="en-GB" dirty="0" err="1" smtClean="0"/>
              <a:t>kütüphanesini</a:t>
            </a:r>
            <a:r>
              <a:rPr lang="en-GB" dirty="0" smtClean="0"/>
              <a:t> </a:t>
            </a:r>
            <a:r>
              <a:rPr lang="en-GB" dirty="0" err="1" smtClean="0"/>
              <a:t>görmüyor</a:t>
            </a:r>
            <a:r>
              <a:rPr lang="en-GB" dirty="0" smtClean="0"/>
              <a:t>. </a:t>
            </a:r>
            <a:r>
              <a:rPr lang="en-GB" dirty="0" smtClean="0"/>
              <a:t>Bu </a:t>
            </a:r>
            <a:r>
              <a:rPr lang="en-GB" dirty="0" smtClean="0"/>
              <a:t>external jar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projeye</a:t>
            </a:r>
            <a:r>
              <a:rPr lang="en-GB" dirty="0" smtClean="0"/>
              <a:t> </a:t>
            </a:r>
            <a:r>
              <a:rPr lang="en-GB" dirty="0" err="1" smtClean="0"/>
              <a:t>eklenecek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296" y="1825625"/>
            <a:ext cx="71654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Proje’de</a:t>
            </a:r>
            <a:r>
              <a:rPr lang="en-GB" dirty="0" smtClean="0"/>
              <a:t> -&gt; Referenced Libraries (Sol </a:t>
            </a:r>
            <a:r>
              <a:rPr lang="en-GB" dirty="0" err="1" smtClean="0"/>
              <a:t>Tık</a:t>
            </a:r>
            <a:r>
              <a:rPr lang="en-GB" dirty="0" smtClean="0"/>
              <a:t>) -&gt; Build Path-&gt;Configure Build Path 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26" y="1825625"/>
            <a:ext cx="7410748" cy="43513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9667875" y="289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Jacamo’nun</a:t>
            </a:r>
            <a:r>
              <a:rPr lang="en-GB" dirty="0" smtClean="0"/>
              <a:t> </a:t>
            </a:r>
            <a:r>
              <a:rPr lang="en-GB" dirty="0" err="1" smtClean="0"/>
              <a:t>olduğu</a:t>
            </a:r>
            <a:r>
              <a:rPr lang="en-GB" dirty="0" smtClean="0"/>
              <a:t> </a:t>
            </a:r>
            <a:r>
              <a:rPr lang="en-GB" dirty="0" err="1" smtClean="0"/>
              <a:t>klasörün</a:t>
            </a:r>
            <a:r>
              <a:rPr lang="en-GB" dirty="0" smtClean="0"/>
              <a:t> </a:t>
            </a:r>
            <a:r>
              <a:rPr lang="en-GB" dirty="0" err="1" smtClean="0"/>
              <a:t>altında</a:t>
            </a:r>
            <a:r>
              <a:rPr lang="en-GB" dirty="0" smtClean="0"/>
              <a:t> Cartago-3.1 </a:t>
            </a:r>
            <a:r>
              <a:rPr lang="en-GB" dirty="0" err="1" smtClean="0"/>
              <a:t>seçilecek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Apply </a:t>
            </a:r>
            <a:r>
              <a:rPr lang="en-GB" dirty="0" err="1" smtClean="0"/>
              <a:t>edilecek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618" y="1825625"/>
            <a:ext cx="72307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Gradle</a:t>
            </a:r>
            <a:r>
              <a:rPr lang="en-GB" dirty="0" smtClean="0"/>
              <a:t> </a:t>
            </a:r>
            <a:r>
              <a:rPr lang="en-GB" dirty="0" err="1" smtClean="0"/>
              <a:t>hatası</a:t>
            </a:r>
            <a:r>
              <a:rPr lang="en-GB" dirty="0" smtClean="0"/>
              <a:t> Java </a:t>
            </a:r>
            <a:r>
              <a:rPr lang="en-GB" dirty="0" err="1" smtClean="0"/>
              <a:t>versiyonu</a:t>
            </a:r>
            <a:r>
              <a:rPr lang="en-GB" dirty="0" smtClean="0"/>
              <a:t> </a:t>
            </a:r>
            <a:r>
              <a:rPr lang="en-GB" dirty="0" err="1" smtClean="0"/>
              <a:t>sebebiyle</a:t>
            </a:r>
            <a:r>
              <a:rPr lang="en-GB" dirty="0" smtClean="0"/>
              <a:t> </a:t>
            </a:r>
            <a:r>
              <a:rPr lang="en-GB" dirty="0" err="1" smtClean="0"/>
              <a:t>veriyor</a:t>
            </a:r>
            <a:r>
              <a:rPr lang="en-GB" dirty="0" smtClean="0"/>
              <a:t>. </a:t>
            </a:r>
            <a:r>
              <a:rPr lang="en-GB" dirty="0" err="1" smtClean="0"/>
              <a:t>Gradle</a:t>
            </a:r>
            <a:r>
              <a:rPr lang="en-GB" dirty="0" smtClean="0"/>
              <a:t> 6.8 Java 16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üstünü</a:t>
            </a:r>
            <a:r>
              <a:rPr lang="en-GB" dirty="0" smtClean="0"/>
              <a:t> </a:t>
            </a:r>
            <a:r>
              <a:rPr lang="en-GB" dirty="0" err="1" smtClean="0"/>
              <a:t>desteklemiyor</a:t>
            </a:r>
            <a:r>
              <a:rPr lang="en-GB" dirty="0" smtClean="0"/>
              <a:t>. </a:t>
            </a:r>
            <a:r>
              <a:rPr lang="en-GB" dirty="0" err="1" smtClean="0"/>
              <a:t>Gradle</a:t>
            </a:r>
            <a:r>
              <a:rPr lang="en-GB" dirty="0" smtClean="0"/>
              <a:t> ‘in </a:t>
            </a:r>
            <a:r>
              <a:rPr lang="en-GB" dirty="0" err="1" smtClean="0"/>
              <a:t>yeni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sürümü</a:t>
            </a:r>
            <a:r>
              <a:rPr lang="en-GB" dirty="0" smtClean="0"/>
              <a:t> </a:t>
            </a:r>
            <a:r>
              <a:rPr lang="en-GB" dirty="0" err="1" smtClean="0"/>
              <a:t>gerekliJava</a:t>
            </a:r>
            <a:r>
              <a:rPr lang="en-GB" dirty="0" smtClean="0"/>
              <a:t> </a:t>
            </a:r>
            <a:r>
              <a:rPr lang="en-GB" dirty="0" smtClean="0"/>
              <a:t>15 </a:t>
            </a:r>
            <a:r>
              <a:rPr lang="en-GB" dirty="0" err="1" smtClean="0"/>
              <a:t>versiyonunu</a:t>
            </a:r>
            <a:r>
              <a:rPr lang="en-GB" dirty="0" smtClean="0"/>
              <a:t> </a:t>
            </a:r>
            <a:r>
              <a:rPr lang="en-GB" dirty="0" err="1" smtClean="0"/>
              <a:t>yüklek</a:t>
            </a:r>
            <a:r>
              <a:rPr lang="en-GB" dirty="0" smtClean="0"/>
              <a:t> </a:t>
            </a:r>
            <a:r>
              <a:rPr lang="en-GB" dirty="0" err="1" smtClean="0"/>
              <a:t>tavsiye</a:t>
            </a:r>
            <a:r>
              <a:rPr lang="en-GB" dirty="0" smtClean="0"/>
              <a:t> </a:t>
            </a:r>
            <a:r>
              <a:rPr lang="en-GB" dirty="0" err="1" smtClean="0"/>
              <a:t>edilir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21" y="2333625"/>
            <a:ext cx="7165407" cy="3919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8175" y="3028950"/>
            <a:ext cx="250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Gradle</a:t>
            </a:r>
            <a:r>
              <a:rPr lang="en-GB" dirty="0" smtClean="0"/>
              <a:t> </a:t>
            </a:r>
            <a:r>
              <a:rPr lang="en-GB" dirty="0" err="1" smtClean="0"/>
              <a:t>hatasının</a:t>
            </a:r>
            <a:r>
              <a:rPr lang="en-GB" dirty="0" smtClean="0"/>
              <a:t> </a:t>
            </a:r>
            <a:r>
              <a:rPr lang="en-GB" dirty="0" err="1" smtClean="0"/>
              <a:t>üzerine</a:t>
            </a:r>
            <a:r>
              <a:rPr lang="en-GB" dirty="0" smtClean="0"/>
              <a:t> sol </a:t>
            </a:r>
            <a:r>
              <a:rPr lang="en-GB" dirty="0" err="1" smtClean="0"/>
              <a:t>tıklayıp</a:t>
            </a:r>
            <a:r>
              <a:rPr lang="en-GB" dirty="0" smtClean="0"/>
              <a:t> delete </a:t>
            </a:r>
            <a:r>
              <a:rPr lang="en-GB" dirty="0" err="1" smtClean="0"/>
              <a:t>edilirse</a:t>
            </a:r>
            <a:r>
              <a:rPr lang="en-GB" dirty="0" smtClean="0"/>
              <a:t> </a:t>
            </a:r>
            <a:r>
              <a:rPr lang="en-GB" dirty="0" err="1" smtClean="0"/>
              <a:t>sorunsuz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çalışıyor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5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Deneme.jcm</a:t>
            </a:r>
            <a:r>
              <a:rPr lang="en-GB" dirty="0" smtClean="0"/>
              <a:t> </a:t>
            </a:r>
            <a:r>
              <a:rPr lang="en-GB" dirty="0" err="1" smtClean="0"/>
              <a:t>dosyasına</a:t>
            </a:r>
            <a:r>
              <a:rPr lang="en-GB" dirty="0" smtClean="0"/>
              <a:t> </a:t>
            </a:r>
            <a:r>
              <a:rPr lang="en-GB" dirty="0" err="1" smtClean="0"/>
              <a:t>tıklayıp</a:t>
            </a:r>
            <a:r>
              <a:rPr lang="en-GB" dirty="0" smtClean="0"/>
              <a:t> top </a:t>
            </a:r>
            <a:r>
              <a:rPr lang="en-GB" dirty="0" err="1" smtClean="0"/>
              <a:t>bardan</a:t>
            </a:r>
            <a:r>
              <a:rPr lang="en-GB" dirty="0" smtClean="0"/>
              <a:t> </a:t>
            </a:r>
            <a:r>
              <a:rPr lang="en-GB" dirty="0" err="1" smtClean="0"/>
              <a:t>run’a</a:t>
            </a:r>
            <a:r>
              <a:rPr lang="en-GB" dirty="0" smtClean="0"/>
              <a:t> </a:t>
            </a:r>
            <a:r>
              <a:rPr lang="en-GB" dirty="0" err="1" smtClean="0"/>
              <a:t>veya</a:t>
            </a:r>
            <a:r>
              <a:rPr lang="en-GB" dirty="0" smtClean="0"/>
              <a:t> sol </a:t>
            </a:r>
            <a:r>
              <a:rPr lang="en-GB" dirty="0" err="1" smtClean="0"/>
              <a:t>tık</a:t>
            </a:r>
            <a:r>
              <a:rPr lang="en-GB" dirty="0" smtClean="0"/>
              <a:t> -&gt; Run </a:t>
            </a:r>
            <a:r>
              <a:rPr lang="en-GB" dirty="0" err="1" smtClean="0"/>
              <a:t>Jacamo</a:t>
            </a:r>
            <a:r>
              <a:rPr lang="en-GB" dirty="0" smtClean="0"/>
              <a:t> </a:t>
            </a:r>
            <a:r>
              <a:rPr lang="en-GB" dirty="0" err="1" smtClean="0"/>
              <a:t>App</a:t>
            </a:r>
            <a:r>
              <a:rPr lang="en-GB" dirty="0" err="1" smtClean="0"/>
              <a:t>.’e</a:t>
            </a:r>
            <a:r>
              <a:rPr lang="en-GB" dirty="0" smtClean="0"/>
              <a:t> </a:t>
            </a:r>
            <a:r>
              <a:rPr lang="en-GB" dirty="0" err="1" smtClean="0"/>
              <a:t>basılacak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296" y="1825625"/>
            <a:ext cx="71654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Çalıştı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513" y="1825625"/>
            <a:ext cx="70149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https://www.eclipse.org/downloads/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8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https://www.eclipse.org/downloads/download.php?file=/oomph/epp/2022-03/R/eclipse-inst-jre-win64.exe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8244" y="1949450"/>
            <a:ext cx="8095512" cy="435133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5984494">
            <a:off x="4519819" y="3581066"/>
            <a:ext cx="356506" cy="352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700087"/>
            <a:ext cx="93440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671" y="1019175"/>
            <a:ext cx="8471590" cy="49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8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Sıkıştırılmış</a:t>
            </a:r>
            <a:r>
              <a:rPr lang="en-GB" dirty="0" smtClean="0"/>
              <a:t> </a:t>
            </a:r>
            <a:r>
              <a:rPr lang="en-GB" dirty="0" err="1" smtClean="0"/>
              <a:t>klasör</a:t>
            </a:r>
            <a:r>
              <a:rPr lang="en-GB" dirty="0" smtClean="0"/>
              <a:t> </a:t>
            </a:r>
            <a:r>
              <a:rPr lang="en-GB" dirty="0" err="1" smtClean="0"/>
              <a:t>bilgisayardaki</a:t>
            </a:r>
            <a:r>
              <a:rPr lang="en-GB" dirty="0" smtClean="0"/>
              <a:t> </a:t>
            </a:r>
            <a:r>
              <a:rPr lang="en-GB" dirty="0" err="1" smtClean="0"/>
              <a:t>herhangi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yere</a:t>
            </a:r>
            <a:r>
              <a:rPr lang="en-GB" dirty="0" smtClean="0"/>
              <a:t> </a:t>
            </a:r>
            <a:r>
              <a:rPr lang="en-GB" dirty="0" err="1" smtClean="0"/>
              <a:t>çıkarılacak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92" y="1968500"/>
            <a:ext cx="5894365" cy="43513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8500"/>
            <a:ext cx="58943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5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Jacamo-1.1.jar ‘a </a:t>
            </a:r>
            <a:r>
              <a:rPr lang="en-GB" dirty="0" err="1" smtClean="0"/>
              <a:t>tıklanacak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17" y="1892300"/>
            <a:ext cx="5894365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882" y="2762250"/>
            <a:ext cx="5800725" cy="17907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117592" y="35912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8244903">
            <a:off x="8848725" y="46396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2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Eclipse </a:t>
            </a:r>
            <a:r>
              <a:rPr lang="en-GB" dirty="0" smtClean="0"/>
              <a:t>IDE </a:t>
            </a:r>
            <a:r>
              <a:rPr lang="en-GB" dirty="0" err="1" smtClean="0"/>
              <a:t>açılacak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Daha</a:t>
            </a:r>
            <a:r>
              <a:rPr lang="en-GB" dirty="0" smtClean="0"/>
              <a:t> </a:t>
            </a:r>
            <a:r>
              <a:rPr lang="en-GB" dirty="0" err="1" smtClean="0"/>
              <a:t>önceden</a:t>
            </a:r>
            <a:r>
              <a:rPr lang="en-GB" dirty="0" smtClean="0"/>
              <a:t> </a:t>
            </a:r>
            <a:r>
              <a:rPr lang="en-GB" dirty="0" err="1" smtClean="0"/>
              <a:t>var</a:t>
            </a:r>
            <a:r>
              <a:rPr lang="en-GB" dirty="0" smtClean="0"/>
              <a:t> </a:t>
            </a:r>
            <a:r>
              <a:rPr lang="en-GB" dirty="0" err="1" smtClean="0"/>
              <a:t>olmayan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workspace </a:t>
            </a:r>
            <a:r>
              <a:rPr lang="en-GB" dirty="0" err="1" smtClean="0"/>
              <a:t>yolu</a:t>
            </a:r>
            <a:r>
              <a:rPr lang="en-GB" dirty="0" smtClean="0"/>
              <a:t> </a:t>
            </a:r>
            <a:r>
              <a:rPr lang="en-GB" dirty="0" err="1" smtClean="0"/>
              <a:t>yazılarak</a:t>
            </a:r>
            <a:r>
              <a:rPr lang="en-GB" dirty="0" smtClean="0"/>
              <a:t>.)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2775" y="2696369"/>
            <a:ext cx="58864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2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217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Önce JDK 18 yüklenecek.</vt:lpstr>
      <vt:lpstr>http://jacamo.sourceforge.net/ </vt:lpstr>
      <vt:lpstr>https://www.eclipse.org/downloads/ </vt:lpstr>
      <vt:lpstr>https://www.eclipse.org/downloads/download.php?file=/oomph/epp/2022-03/R/eclipse-inst-jre-win64.exe </vt:lpstr>
      <vt:lpstr>PowerPoint Presentation</vt:lpstr>
      <vt:lpstr>PowerPoint Presentation</vt:lpstr>
      <vt:lpstr>Sıkıştırılmış klasör bilgisayardaki herhangi bir yere çıkarılacak.</vt:lpstr>
      <vt:lpstr>Jacamo-1.1.jar ‘a tıklanacak</vt:lpstr>
      <vt:lpstr>Eclipse IDE açılacak (Daha önceden var olmayan bir workspace yolu yazılarak.)</vt:lpstr>
      <vt:lpstr>http://jacamo.sourceforge.net/eclipseplugin/20x </vt:lpstr>
      <vt:lpstr>Xtext hatası alınabilir, sorun değil.</vt:lpstr>
      <vt:lpstr>Eclipse Xtext yüklenecek.</vt:lpstr>
      <vt:lpstr>Eclipse Update</vt:lpstr>
      <vt:lpstr>Fetching biraz sürebilir. İndirme işlemi de İnternet hızına göre biraz sürebilir. </vt:lpstr>
      <vt:lpstr>Yükleme işlemi tamamlanıp IDE baştan başlatılınca JaCaMo plug-in kurulumu tekrar denenecek.</vt:lpstr>
      <vt:lpstr>Yüklendi.! Restart atıldı IDE’ye</vt:lpstr>
      <vt:lpstr>JaCaMo perspektifi açılacak.</vt:lpstr>
      <vt:lpstr>PowerPoint Presentation</vt:lpstr>
      <vt:lpstr>New Project -&gt; Jacamo Project</vt:lpstr>
      <vt:lpstr>Cartago kütüphanesini görmüyor. Bu external jar olarak projeye eklenecek.</vt:lpstr>
      <vt:lpstr>Proje’de -&gt; Referenced Libraries (Sol Tık) -&gt; Build Path-&gt;Configure Build Path …</vt:lpstr>
      <vt:lpstr>Jacamo’nun olduğu klasörün altında Cartago-3.1 seçilecek ve Apply edilecek.</vt:lpstr>
      <vt:lpstr>Gradle hatası Java versiyonu sebebiyle veriyor. Gradle 6.8 Java 16 ve üstünü desteklemiyor. Gradle ‘in yeni bir sürümü gerekliJava 15 versiyonunu yüklek tavsiye edilir.</vt:lpstr>
      <vt:lpstr>Deneme.jcm dosyasına tıklayıp top bardan run’a veya sol tık -&gt; Run Jacamo App.’e basılacak.</vt:lpstr>
      <vt:lpstr>Çalıştı.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JDK 18 yükledim.</dc:title>
  <dc:creator>Barış Tekin Tezel</dc:creator>
  <cp:lastModifiedBy>Windows User</cp:lastModifiedBy>
  <cp:revision>11</cp:revision>
  <dcterms:created xsi:type="dcterms:W3CDTF">2022-05-26T12:19:31Z</dcterms:created>
  <dcterms:modified xsi:type="dcterms:W3CDTF">2022-05-26T21:05:06Z</dcterms:modified>
</cp:coreProperties>
</file>