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26"/>
  </p:notesMasterIdLst>
  <p:sldIdLst>
    <p:sldId id="287" r:id="rId2"/>
    <p:sldId id="288" r:id="rId3"/>
    <p:sldId id="312" r:id="rId4"/>
    <p:sldId id="313" r:id="rId5"/>
    <p:sldId id="314" r:id="rId6"/>
    <p:sldId id="315" r:id="rId7"/>
    <p:sldId id="289" r:id="rId8"/>
    <p:sldId id="294" r:id="rId9"/>
    <p:sldId id="293" r:id="rId10"/>
    <p:sldId id="292" r:id="rId11"/>
    <p:sldId id="295" r:id="rId12"/>
    <p:sldId id="297" r:id="rId13"/>
    <p:sldId id="316" r:id="rId14"/>
    <p:sldId id="317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9" r:id="rId23"/>
    <p:sldId id="290" r:id="rId24"/>
    <p:sldId id="291" r:id="rId25"/>
  </p:sldIdLst>
  <p:sldSz cx="9144000" cy="5143500" type="screen16x9"/>
  <p:notesSz cx="6858000" cy="9144000"/>
  <p:embeddedFontLst>
    <p:embeddedFont>
      <p:font typeface="Consolas" panose="020B0609020204030204" pitchFamily="49" charset="0"/>
      <p:regular r:id="rId27"/>
      <p:bold r:id="rId28"/>
      <p:italic r:id="rId29"/>
      <p:boldItalic r:id="rId30"/>
    </p:embeddedFont>
    <p:embeddedFont>
      <p:font typeface="Segoe UI" panose="020B0502040204020203" pitchFamily="34" charset="0"/>
      <p:regular r:id="rId31"/>
      <p:bold r:id="rId32"/>
      <p:italic r:id="rId33"/>
      <p:boldItalic r:id="rId34"/>
    </p:embeddedFont>
    <p:embeddedFont>
      <p:font typeface="Segoe UI Semibold" panose="020F0502020204030204" pitchFamily="34" charset="0"/>
      <p:regular r:id="rId35"/>
      <p:bold r:id="rId36"/>
      <p:italic r:id="rId37"/>
      <p:boldItalic r:id="rId38"/>
    </p:embeddedFont>
    <p:embeddedFont>
      <p:font typeface="Verdana" panose="020B0604030504040204" pitchFamily="3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56EF8"/>
    <a:srgbClr val="02FF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B28595-2462-2040-842C-7A696377D86B}" v="49" dt="2025-05-19T18:17:29.0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66"/>
    <p:restoredTop sz="86625"/>
  </p:normalViewPr>
  <p:slideViewPr>
    <p:cSldViewPr snapToGrid="0">
      <p:cViewPr varScale="1">
        <p:scale>
          <a:sx n="161" d="100"/>
          <a:sy n="161" d="100"/>
        </p:scale>
        <p:origin x="250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Önder Gürcan" userId="3307ba32-2d2d-44c5-9c86-284cbb86ed1d" providerId="ADAL" clId="{9AD5EAB5-6D6C-4D40-8C26-A72D2C59CDE0}"/>
    <pc:docChg chg="undo custSel addSld delSld modSld addMainMaster modMainMaster">
      <pc:chgData name="Önder Gürcan" userId="3307ba32-2d2d-44c5-9c86-284cbb86ed1d" providerId="ADAL" clId="{9AD5EAB5-6D6C-4D40-8C26-A72D2C59CDE0}" dt="2025-05-13T13:10:43.257" v="410" actId="2696"/>
      <pc:docMkLst>
        <pc:docMk/>
      </pc:docMkLst>
      <pc:sldChg chg="delSp modSp mod">
        <pc:chgData name="Önder Gürcan" userId="3307ba32-2d2d-44c5-9c86-284cbb86ed1d" providerId="ADAL" clId="{9AD5EAB5-6D6C-4D40-8C26-A72D2C59CDE0}" dt="2025-05-13T12:43:35.230" v="90" actId="404"/>
        <pc:sldMkLst>
          <pc:docMk/>
          <pc:sldMk cId="0" sldId="256"/>
        </pc:sldMkLst>
      </pc:sldChg>
      <pc:sldChg chg="del">
        <pc:chgData name="Önder Gürcan" userId="3307ba32-2d2d-44c5-9c86-284cbb86ed1d" providerId="ADAL" clId="{9AD5EAB5-6D6C-4D40-8C26-A72D2C59CDE0}" dt="2025-05-13T13:08:40.028" v="394" actId="2696"/>
        <pc:sldMkLst>
          <pc:docMk/>
          <pc:sldMk cId="0" sldId="257"/>
        </pc:sldMkLst>
      </pc:sldChg>
      <pc:sldChg chg="del">
        <pc:chgData name="Önder Gürcan" userId="3307ba32-2d2d-44c5-9c86-284cbb86ed1d" providerId="ADAL" clId="{9AD5EAB5-6D6C-4D40-8C26-A72D2C59CDE0}" dt="2025-05-13T13:08:38.110" v="389" actId="2696"/>
        <pc:sldMkLst>
          <pc:docMk/>
          <pc:sldMk cId="0" sldId="259"/>
        </pc:sldMkLst>
      </pc:sldChg>
      <pc:sldChg chg="modSp del mod">
        <pc:chgData name="Önder Gürcan" userId="3307ba32-2d2d-44c5-9c86-284cbb86ed1d" providerId="ADAL" clId="{9AD5EAB5-6D6C-4D40-8C26-A72D2C59CDE0}" dt="2025-05-13T13:08:40.291" v="395" actId="2696"/>
        <pc:sldMkLst>
          <pc:docMk/>
          <pc:sldMk cId="0" sldId="261"/>
        </pc:sldMkLst>
      </pc:sldChg>
      <pc:sldChg chg="modSp mod">
        <pc:chgData name="Önder Gürcan" userId="3307ba32-2d2d-44c5-9c86-284cbb86ed1d" providerId="ADAL" clId="{9AD5EAB5-6D6C-4D40-8C26-A72D2C59CDE0}" dt="2025-05-13T13:10:14.417" v="409" actId="1076"/>
        <pc:sldMkLst>
          <pc:docMk/>
          <pc:sldMk cId="0" sldId="265"/>
        </pc:sldMkLst>
        <pc:spChg chg="mod">
          <ac:chgData name="Önder Gürcan" userId="3307ba32-2d2d-44c5-9c86-284cbb86ed1d" providerId="ADAL" clId="{9AD5EAB5-6D6C-4D40-8C26-A72D2C59CDE0}" dt="2025-05-13T13:10:13.377" v="408" actId="207"/>
          <ac:spMkLst>
            <pc:docMk/>
            <pc:sldMk cId="0" sldId="265"/>
            <ac:spMk id="178" creationId="{00000000-0000-0000-0000-000000000000}"/>
          </ac:spMkLst>
        </pc:spChg>
        <pc:spChg chg="mod">
          <ac:chgData name="Önder Gürcan" userId="3307ba32-2d2d-44c5-9c86-284cbb86ed1d" providerId="ADAL" clId="{9AD5EAB5-6D6C-4D40-8C26-A72D2C59CDE0}" dt="2025-05-13T13:10:14.417" v="409" actId="1076"/>
          <ac:spMkLst>
            <pc:docMk/>
            <pc:sldMk cId="0" sldId="265"/>
            <ac:spMk id="179" creationId="{00000000-0000-0000-0000-000000000000}"/>
          </ac:spMkLst>
        </pc:spChg>
      </pc:sldChg>
      <pc:sldChg chg="modSp del">
        <pc:chgData name="Önder Gürcan" userId="3307ba32-2d2d-44c5-9c86-284cbb86ed1d" providerId="ADAL" clId="{9AD5EAB5-6D6C-4D40-8C26-A72D2C59CDE0}" dt="2025-05-13T12:55:47.848" v="169" actId="2696"/>
        <pc:sldMkLst>
          <pc:docMk/>
          <pc:sldMk cId="447297862" sldId="268"/>
        </pc:sldMkLst>
      </pc:sldChg>
      <pc:sldChg chg="del">
        <pc:chgData name="Önder Gürcan" userId="3307ba32-2d2d-44c5-9c86-284cbb86ed1d" providerId="ADAL" clId="{9AD5EAB5-6D6C-4D40-8C26-A72D2C59CDE0}" dt="2025-05-13T13:08:36.430" v="388" actId="2696"/>
        <pc:sldMkLst>
          <pc:docMk/>
          <pc:sldMk cId="1255557438" sldId="269"/>
        </pc:sldMkLst>
      </pc:sldChg>
      <pc:sldChg chg="modSp del">
        <pc:chgData name="Önder Gürcan" userId="3307ba32-2d2d-44c5-9c86-284cbb86ed1d" providerId="ADAL" clId="{9AD5EAB5-6D6C-4D40-8C26-A72D2C59CDE0}" dt="2025-05-13T13:08:38.652" v="390" actId="2696"/>
        <pc:sldMkLst>
          <pc:docMk/>
          <pc:sldMk cId="928059921" sldId="270"/>
        </pc:sldMkLst>
      </pc:sldChg>
      <pc:sldChg chg="modSp del">
        <pc:chgData name="Önder Gürcan" userId="3307ba32-2d2d-44c5-9c86-284cbb86ed1d" providerId="ADAL" clId="{9AD5EAB5-6D6C-4D40-8C26-A72D2C59CDE0}" dt="2025-05-13T13:08:39.131" v="391" actId="2696"/>
        <pc:sldMkLst>
          <pc:docMk/>
          <pc:sldMk cId="2765933638" sldId="271"/>
        </pc:sldMkLst>
      </pc:sldChg>
      <pc:sldChg chg="modSp del">
        <pc:chgData name="Önder Gürcan" userId="3307ba32-2d2d-44c5-9c86-284cbb86ed1d" providerId="ADAL" clId="{9AD5EAB5-6D6C-4D40-8C26-A72D2C59CDE0}" dt="2025-05-13T13:08:39.577" v="392" actId="2696"/>
        <pc:sldMkLst>
          <pc:docMk/>
          <pc:sldMk cId="4204411297" sldId="272"/>
        </pc:sldMkLst>
      </pc:sldChg>
      <pc:sldChg chg="modSp del">
        <pc:chgData name="Önder Gürcan" userId="3307ba32-2d2d-44c5-9c86-284cbb86ed1d" providerId="ADAL" clId="{9AD5EAB5-6D6C-4D40-8C26-A72D2C59CDE0}" dt="2025-05-13T13:08:39.792" v="393" actId="2696"/>
        <pc:sldMkLst>
          <pc:docMk/>
          <pc:sldMk cId="1746459143" sldId="273"/>
        </pc:sldMkLst>
      </pc:sldChg>
      <pc:sldChg chg="del">
        <pc:chgData name="Önder Gürcan" userId="3307ba32-2d2d-44c5-9c86-284cbb86ed1d" providerId="ADAL" clId="{9AD5EAB5-6D6C-4D40-8C26-A72D2C59CDE0}" dt="2025-05-13T13:08:42.614" v="396" actId="2696"/>
        <pc:sldMkLst>
          <pc:docMk/>
          <pc:sldMk cId="1006510000" sldId="274"/>
        </pc:sldMkLst>
      </pc:sldChg>
      <pc:sldChg chg="addSp modSp new mod">
        <pc:chgData name="Önder Gürcan" userId="3307ba32-2d2d-44c5-9c86-284cbb86ed1d" providerId="ADAL" clId="{9AD5EAB5-6D6C-4D40-8C26-A72D2C59CDE0}" dt="2025-05-13T13:01:46.040" v="208"/>
        <pc:sldMkLst>
          <pc:docMk/>
          <pc:sldMk cId="1354743240" sldId="275"/>
        </pc:sldMkLst>
      </pc:sldChg>
      <pc:sldChg chg="new del">
        <pc:chgData name="Önder Gürcan" userId="3307ba32-2d2d-44c5-9c86-284cbb86ed1d" providerId="ADAL" clId="{9AD5EAB5-6D6C-4D40-8C26-A72D2C59CDE0}" dt="2025-05-13T12:40:28.587" v="82" actId="2696"/>
        <pc:sldMkLst>
          <pc:docMk/>
          <pc:sldMk cId="1589339586" sldId="275"/>
        </pc:sldMkLst>
      </pc:sldChg>
      <pc:sldChg chg="new del">
        <pc:chgData name="Önder Gürcan" userId="3307ba32-2d2d-44c5-9c86-284cbb86ed1d" providerId="ADAL" clId="{9AD5EAB5-6D6C-4D40-8C26-A72D2C59CDE0}" dt="2025-05-13T12:37:25.749" v="69" actId="2696"/>
        <pc:sldMkLst>
          <pc:docMk/>
          <pc:sldMk cId="3264072331" sldId="275"/>
        </pc:sldMkLst>
      </pc:sldChg>
      <pc:sldChg chg="new">
        <pc:chgData name="Önder Gürcan" userId="3307ba32-2d2d-44c5-9c86-284cbb86ed1d" providerId="ADAL" clId="{9AD5EAB5-6D6C-4D40-8C26-A72D2C59CDE0}" dt="2025-05-13T13:03:10.729" v="213" actId="680"/>
        <pc:sldMkLst>
          <pc:docMk/>
          <pc:sldMk cId="87264213" sldId="276"/>
        </pc:sldMkLst>
      </pc:sldChg>
      <pc:sldChg chg="new del">
        <pc:chgData name="Önder Gürcan" userId="3307ba32-2d2d-44c5-9c86-284cbb86ed1d" providerId="ADAL" clId="{9AD5EAB5-6D6C-4D40-8C26-A72D2C59CDE0}" dt="2025-05-13T12:40:27.041" v="81" actId="2696"/>
        <pc:sldMkLst>
          <pc:docMk/>
          <pc:sldMk cId="683050667" sldId="276"/>
        </pc:sldMkLst>
      </pc:sldChg>
      <pc:sldChg chg="addSp delSp modSp new del mod modClrScheme chgLayout">
        <pc:chgData name="Önder Gürcan" userId="3307ba32-2d2d-44c5-9c86-284cbb86ed1d" providerId="ADAL" clId="{9AD5EAB5-6D6C-4D40-8C26-A72D2C59CDE0}" dt="2025-05-13T12:47:50.874" v="116" actId="2696"/>
        <pc:sldMkLst>
          <pc:docMk/>
          <pc:sldMk cId="1382814067" sldId="276"/>
        </pc:sldMkLst>
      </pc:sldChg>
      <pc:sldChg chg="addSp delSp modSp new del mod modClrScheme chgLayout">
        <pc:chgData name="Önder Gürcan" userId="3307ba32-2d2d-44c5-9c86-284cbb86ed1d" providerId="ADAL" clId="{9AD5EAB5-6D6C-4D40-8C26-A72D2C59CDE0}" dt="2025-05-13T12:55:41.350" v="168" actId="2696"/>
        <pc:sldMkLst>
          <pc:docMk/>
          <pc:sldMk cId="2693967791" sldId="276"/>
        </pc:sldMkLst>
      </pc:sldChg>
      <pc:sldChg chg="new del">
        <pc:chgData name="Önder Gürcan" userId="3307ba32-2d2d-44c5-9c86-284cbb86ed1d" providerId="ADAL" clId="{9AD5EAB5-6D6C-4D40-8C26-A72D2C59CDE0}" dt="2025-05-13T13:10:43.257" v="410" actId="2696"/>
        <pc:sldMkLst>
          <pc:docMk/>
          <pc:sldMk cId="2822887460" sldId="277"/>
        </pc:sldMkLst>
      </pc:sldChg>
      <pc:sldMasterChg chg="modSldLayout">
        <pc:chgData name="Önder Gürcan" userId="3307ba32-2d2d-44c5-9c86-284cbb86ed1d" providerId="ADAL" clId="{9AD5EAB5-6D6C-4D40-8C26-A72D2C59CDE0}" dt="2025-05-13T12:40:05.232" v="78" actId="14100"/>
        <pc:sldMasterMkLst>
          <pc:docMk/>
          <pc:sldMasterMk cId="0" sldId="2147483659"/>
        </pc:sldMasterMkLst>
        <pc:sldLayoutChg chg="addSp modSp mod">
          <pc:chgData name="Önder Gürcan" userId="3307ba32-2d2d-44c5-9c86-284cbb86ed1d" providerId="ADAL" clId="{9AD5EAB5-6D6C-4D40-8C26-A72D2C59CDE0}" dt="2025-05-13T12:37:07.360" v="67" actId="14100"/>
          <pc:sldLayoutMkLst>
            <pc:docMk/>
            <pc:sldMasterMk cId="0" sldId="2147483659"/>
            <pc:sldLayoutMk cId="0" sldId="2147483652"/>
          </pc:sldLayoutMkLst>
        </pc:sldLayoutChg>
        <pc:sldLayoutChg chg="addSp modSp mod setBg">
          <pc:chgData name="Önder Gürcan" userId="3307ba32-2d2d-44c5-9c86-284cbb86ed1d" providerId="ADAL" clId="{9AD5EAB5-6D6C-4D40-8C26-A72D2C59CDE0}" dt="2025-05-13T12:40:05.232" v="78" actId="14100"/>
          <pc:sldLayoutMkLst>
            <pc:docMk/>
            <pc:sldMasterMk cId="0" sldId="2147483659"/>
            <pc:sldLayoutMk cId="0" sldId="2147483656"/>
          </pc:sldLayoutMkLst>
        </pc:sldLayoutChg>
      </pc:sldMasterChg>
      <pc:sldMasterChg chg="addSp modSp new mod addSldLayout modSldLayout">
        <pc:chgData name="Önder Gürcan" userId="3307ba32-2d2d-44c5-9c86-284cbb86ed1d" providerId="ADAL" clId="{9AD5EAB5-6D6C-4D40-8C26-A72D2C59CDE0}" dt="2025-05-13T13:09:24.650" v="405" actId="1035"/>
        <pc:sldMasterMkLst>
          <pc:docMk/>
          <pc:sldMasterMk cId="135567464" sldId="2147483661"/>
        </pc:sldMasterMkLst>
        <pc:spChg chg="mod">
          <ac:chgData name="Önder Gürcan" userId="3307ba32-2d2d-44c5-9c86-284cbb86ed1d" providerId="ADAL" clId="{9AD5EAB5-6D6C-4D40-8C26-A72D2C59CDE0}" dt="2025-05-13T12:54:27.546" v="143" actId="14100"/>
          <ac:spMkLst>
            <pc:docMk/>
            <pc:sldMasterMk cId="135567464" sldId="2147483661"/>
            <ac:spMk id="2" creationId="{1175B37B-E4A0-E336-5056-66F827A599FE}"/>
          </ac:spMkLst>
        </pc:spChg>
        <pc:spChg chg="mod">
          <ac:chgData name="Önder Gürcan" userId="3307ba32-2d2d-44c5-9c86-284cbb86ed1d" providerId="ADAL" clId="{9AD5EAB5-6D6C-4D40-8C26-A72D2C59CDE0}" dt="2025-05-13T12:55:05.322" v="165" actId="14100"/>
          <ac:spMkLst>
            <pc:docMk/>
            <pc:sldMasterMk cId="135567464" sldId="2147483661"/>
            <ac:spMk id="3" creationId="{B253D4BB-AE61-4413-2EF7-97519B6013E0}"/>
          </ac:spMkLst>
        </pc:spChg>
        <pc:spChg chg="mod">
          <ac:chgData name="Önder Gürcan" userId="3307ba32-2d2d-44c5-9c86-284cbb86ed1d" providerId="ADAL" clId="{9AD5EAB5-6D6C-4D40-8C26-A72D2C59CDE0}" dt="2025-05-13T13:06:17.658" v="267" actId="1038"/>
          <ac:spMkLst>
            <pc:docMk/>
            <pc:sldMasterMk cId="135567464" sldId="2147483661"/>
            <ac:spMk id="4" creationId="{F00BC50B-260F-4A62-7CC2-C4134A3D3FD3}"/>
          </ac:spMkLst>
        </pc:spChg>
        <pc:spChg chg="mod">
          <ac:chgData name="Önder Gürcan" userId="3307ba32-2d2d-44c5-9c86-284cbb86ed1d" providerId="ADAL" clId="{9AD5EAB5-6D6C-4D40-8C26-A72D2C59CDE0}" dt="2025-05-13T13:07:09.343" v="327" actId="20577"/>
          <ac:spMkLst>
            <pc:docMk/>
            <pc:sldMasterMk cId="135567464" sldId="2147483661"/>
            <ac:spMk id="5" creationId="{E7C9835F-9133-53C1-6BA0-D750A28357B0}"/>
          </ac:spMkLst>
        </pc:spChg>
        <pc:spChg chg="mod">
          <ac:chgData name="Önder Gürcan" userId="3307ba32-2d2d-44c5-9c86-284cbb86ed1d" providerId="ADAL" clId="{9AD5EAB5-6D6C-4D40-8C26-A72D2C59CDE0}" dt="2025-05-13T13:06:42.044" v="315" actId="1037"/>
          <ac:spMkLst>
            <pc:docMk/>
            <pc:sldMasterMk cId="135567464" sldId="2147483661"/>
            <ac:spMk id="6" creationId="{502D89B0-79E4-9E62-8E15-AAB1DDDBA3DF}"/>
          </ac:spMkLst>
        </pc:spChg>
        <pc:picChg chg="add mod">
          <ac:chgData name="Önder Gürcan" userId="3307ba32-2d2d-44c5-9c86-284cbb86ed1d" providerId="ADAL" clId="{9AD5EAB5-6D6C-4D40-8C26-A72D2C59CDE0}" dt="2025-05-13T13:06:22.681" v="268" actId="1076"/>
          <ac:picMkLst>
            <pc:docMk/>
            <pc:sldMasterMk cId="135567464" sldId="2147483661"/>
            <ac:picMk id="7" creationId="{43F2557F-58A5-D7D3-0FB3-DF12043523A5}"/>
          </ac:picMkLst>
        </pc:picChg>
        <pc:sldLayoutChg chg="modSp new replId">
          <pc:chgData name="Önder Gürcan" userId="3307ba32-2d2d-44c5-9c86-284cbb86ed1d" providerId="ADAL" clId="{9AD5EAB5-6D6C-4D40-8C26-A72D2C59CDE0}" dt="2025-05-13T13:00:13.371" v="202" actId="404"/>
          <pc:sldLayoutMkLst>
            <pc:docMk/>
            <pc:sldMasterMk cId="135567464" sldId="2147483661"/>
            <pc:sldLayoutMk cId="2804587136" sldId="2147483662"/>
          </pc:sldLayoutMkLst>
          <pc:spChg chg="mod">
            <ac:chgData name="Önder Gürcan" userId="3307ba32-2d2d-44c5-9c86-284cbb86ed1d" providerId="ADAL" clId="{9AD5EAB5-6D6C-4D40-8C26-A72D2C59CDE0}" dt="2025-05-13T13:00:13.371" v="202" actId="404"/>
            <ac:spMkLst>
              <pc:docMk/>
              <pc:sldMasterMk cId="135567464" sldId="2147483661"/>
              <pc:sldLayoutMk cId="2804587136" sldId="2147483662"/>
              <ac:spMk id="2" creationId="{363F457E-960D-305F-CA75-A1D7B0F108B4}"/>
            </ac:spMkLst>
          </pc:spChg>
        </pc:sldLayoutChg>
        <pc:sldLayoutChg chg="addSp delSp modSp new mod replId">
          <pc:chgData name="Önder Gürcan" userId="3307ba32-2d2d-44c5-9c86-284cbb86ed1d" providerId="ADAL" clId="{9AD5EAB5-6D6C-4D40-8C26-A72D2C59CDE0}" dt="2025-05-13T13:09:24.650" v="405" actId="1035"/>
          <pc:sldLayoutMkLst>
            <pc:docMk/>
            <pc:sldMasterMk cId="135567464" sldId="2147483661"/>
            <pc:sldLayoutMk cId="1564022998" sldId="2147483663"/>
          </pc:sldLayoutMkLst>
          <pc:spChg chg="mod">
            <ac:chgData name="Önder Gürcan" userId="3307ba32-2d2d-44c5-9c86-284cbb86ed1d" providerId="ADAL" clId="{9AD5EAB5-6D6C-4D40-8C26-A72D2C59CDE0}" dt="2025-05-13T12:53:33.039" v="135" actId="13926"/>
            <ac:spMkLst>
              <pc:docMk/>
              <pc:sldMasterMk cId="135567464" sldId="2147483661"/>
              <pc:sldLayoutMk cId="1564022998" sldId="2147483663"/>
              <ac:spMk id="2" creationId="{0B5D1514-5877-B5BD-3652-1CEEF9A8F8DA}"/>
            </ac:spMkLst>
          </pc:spChg>
          <pc:spChg chg="mod">
            <ac:chgData name="Önder Gürcan" userId="3307ba32-2d2d-44c5-9c86-284cbb86ed1d" providerId="ADAL" clId="{9AD5EAB5-6D6C-4D40-8C26-A72D2C59CDE0}" dt="2025-05-13T12:46:45.318" v="103" actId="14100"/>
            <ac:spMkLst>
              <pc:docMk/>
              <pc:sldMasterMk cId="135567464" sldId="2147483661"/>
              <pc:sldLayoutMk cId="1564022998" sldId="2147483663"/>
              <ac:spMk id="3" creationId="{A559BCB0-4C09-37C7-7B07-F961712BA237}"/>
            </ac:spMkLst>
          </pc:spChg>
          <pc:spChg chg="mod">
            <ac:chgData name="Önder Gürcan" userId="3307ba32-2d2d-44c5-9c86-284cbb86ed1d" providerId="ADAL" clId="{9AD5EAB5-6D6C-4D40-8C26-A72D2C59CDE0}" dt="2025-05-13T13:09:24.650" v="405" actId="1035"/>
            <ac:spMkLst>
              <pc:docMk/>
              <pc:sldMasterMk cId="135567464" sldId="2147483661"/>
              <pc:sldLayoutMk cId="1564022998" sldId="2147483663"/>
              <ac:spMk id="4" creationId="{D785D5A8-A35C-39C2-EB50-24147D6C4C3F}"/>
            </ac:spMkLst>
          </pc:spChg>
          <pc:spChg chg="mod">
            <ac:chgData name="Önder Gürcan" userId="3307ba32-2d2d-44c5-9c86-284cbb86ed1d" providerId="ADAL" clId="{9AD5EAB5-6D6C-4D40-8C26-A72D2C59CDE0}" dt="2025-05-13T13:09:24.650" v="405" actId="1035"/>
            <ac:spMkLst>
              <pc:docMk/>
              <pc:sldMasterMk cId="135567464" sldId="2147483661"/>
              <pc:sldLayoutMk cId="1564022998" sldId="2147483663"/>
              <ac:spMk id="5" creationId="{B2EA640A-3E80-9264-FBEA-59AA5C39087F}"/>
            </ac:spMkLst>
          </pc:spChg>
          <pc:spChg chg="mod">
            <ac:chgData name="Önder Gürcan" userId="3307ba32-2d2d-44c5-9c86-284cbb86ed1d" providerId="ADAL" clId="{9AD5EAB5-6D6C-4D40-8C26-A72D2C59CDE0}" dt="2025-05-13T13:09:24.650" v="405" actId="1035"/>
            <ac:spMkLst>
              <pc:docMk/>
              <pc:sldMasterMk cId="135567464" sldId="2147483661"/>
              <pc:sldLayoutMk cId="1564022998" sldId="2147483663"/>
              <ac:spMk id="6" creationId="{89820BF5-1427-3AF4-3AB9-87A0D7CE4D4F}"/>
            </ac:spMkLst>
          </pc:spChg>
        </pc:sldLayoutChg>
        <pc:sldLayoutChg chg="new replId">
          <pc:chgData name="Önder Gürcan" userId="3307ba32-2d2d-44c5-9c86-284cbb86ed1d" providerId="ADAL" clId="{9AD5EAB5-6D6C-4D40-8C26-A72D2C59CDE0}" dt="2025-05-13T12:42:15.476" v="83" actId="6938"/>
          <pc:sldLayoutMkLst>
            <pc:docMk/>
            <pc:sldMasterMk cId="135567464" sldId="2147483661"/>
            <pc:sldLayoutMk cId="2106731512" sldId="2147483664"/>
          </pc:sldLayoutMkLst>
        </pc:sldLayoutChg>
        <pc:sldLayoutChg chg="modSp new mod replId">
          <pc:chgData name="Önder Gürcan" userId="3307ba32-2d2d-44c5-9c86-284cbb86ed1d" providerId="ADAL" clId="{9AD5EAB5-6D6C-4D40-8C26-A72D2C59CDE0}" dt="2025-05-13T13:00:40.762" v="206" actId="14100"/>
          <pc:sldLayoutMkLst>
            <pc:docMk/>
            <pc:sldMasterMk cId="135567464" sldId="2147483661"/>
            <pc:sldLayoutMk cId="4217427886" sldId="2147483665"/>
          </pc:sldLayoutMkLst>
          <pc:spChg chg="mod">
            <ac:chgData name="Önder Gürcan" userId="3307ba32-2d2d-44c5-9c86-284cbb86ed1d" providerId="ADAL" clId="{9AD5EAB5-6D6C-4D40-8C26-A72D2C59CDE0}" dt="2025-05-13T13:00:38.226" v="205" actId="14100"/>
            <ac:spMkLst>
              <pc:docMk/>
              <pc:sldMasterMk cId="135567464" sldId="2147483661"/>
              <pc:sldLayoutMk cId="4217427886" sldId="2147483665"/>
              <ac:spMk id="3" creationId="{52695AAD-1B5F-EE24-F8E5-C2ADE8EFCA21}"/>
            </ac:spMkLst>
          </pc:spChg>
          <pc:spChg chg="mod">
            <ac:chgData name="Önder Gürcan" userId="3307ba32-2d2d-44c5-9c86-284cbb86ed1d" providerId="ADAL" clId="{9AD5EAB5-6D6C-4D40-8C26-A72D2C59CDE0}" dt="2025-05-13T13:00:40.762" v="206" actId="14100"/>
            <ac:spMkLst>
              <pc:docMk/>
              <pc:sldMasterMk cId="135567464" sldId="2147483661"/>
              <pc:sldLayoutMk cId="4217427886" sldId="2147483665"/>
              <ac:spMk id="4" creationId="{EADFDC69-9AE3-B09E-0AE6-35AE38FC3C61}"/>
            </ac:spMkLst>
          </pc:spChg>
        </pc:sldLayoutChg>
        <pc:sldLayoutChg chg="new replId">
          <pc:chgData name="Önder Gürcan" userId="3307ba32-2d2d-44c5-9c86-284cbb86ed1d" providerId="ADAL" clId="{9AD5EAB5-6D6C-4D40-8C26-A72D2C59CDE0}" dt="2025-05-13T12:42:15.476" v="83" actId="6938"/>
          <pc:sldLayoutMkLst>
            <pc:docMk/>
            <pc:sldMasterMk cId="135567464" sldId="2147483661"/>
            <pc:sldLayoutMk cId="512293319" sldId="2147483666"/>
          </pc:sldLayoutMkLst>
        </pc:sldLayoutChg>
        <pc:sldLayoutChg chg="new replId">
          <pc:chgData name="Önder Gürcan" userId="3307ba32-2d2d-44c5-9c86-284cbb86ed1d" providerId="ADAL" clId="{9AD5EAB5-6D6C-4D40-8C26-A72D2C59CDE0}" dt="2025-05-13T12:42:15.476" v="83" actId="6938"/>
          <pc:sldLayoutMkLst>
            <pc:docMk/>
            <pc:sldMasterMk cId="135567464" sldId="2147483661"/>
            <pc:sldLayoutMk cId="3160656337" sldId="2147483667"/>
          </pc:sldLayoutMkLst>
        </pc:sldLayoutChg>
        <pc:sldLayoutChg chg="new replId">
          <pc:chgData name="Önder Gürcan" userId="3307ba32-2d2d-44c5-9c86-284cbb86ed1d" providerId="ADAL" clId="{9AD5EAB5-6D6C-4D40-8C26-A72D2C59CDE0}" dt="2025-05-13T12:42:15.476" v="83" actId="6938"/>
          <pc:sldLayoutMkLst>
            <pc:docMk/>
            <pc:sldMasterMk cId="135567464" sldId="2147483661"/>
            <pc:sldLayoutMk cId="1655861760" sldId="2147483668"/>
          </pc:sldLayoutMkLst>
        </pc:sldLayoutChg>
        <pc:sldLayoutChg chg="new replId">
          <pc:chgData name="Önder Gürcan" userId="3307ba32-2d2d-44c5-9c86-284cbb86ed1d" providerId="ADAL" clId="{9AD5EAB5-6D6C-4D40-8C26-A72D2C59CDE0}" dt="2025-05-13T12:42:15.476" v="83" actId="6938"/>
          <pc:sldLayoutMkLst>
            <pc:docMk/>
            <pc:sldMasterMk cId="135567464" sldId="2147483661"/>
            <pc:sldLayoutMk cId="3063637741" sldId="2147483669"/>
          </pc:sldLayoutMkLst>
        </pc:sldLayoutChg>
        <pc:sldLayoutChg chg="new replId">
          <pc:chgData name="Önder Gürcan" userId="3307ba32-2d2d-44c5-9c86-284cbb86ed1d" providerId="ADAL" clId="{9AD5EAB5-6D6C-4D40-8C26-A72D2C59CDE0}" dt="2025-05-13T12:42:15.476" v="83" actId="6938"/>
          <pc:sldLayoutMkLst>
            <pc:docMk/>
            <pc:sldMasterMk cId="135567464" sldId="2147483661"/>
            <pc:sldLayoutMk cId="4123248786" sldId="2147483670"/>
          </pc:sldLayoutMkLst>
        </pc:sldLayoutChg>
        <pc:sldLayoutChg chg="new replId">
          <pc:chgData name="Önder Gürcan" userId="3307ba32-2d2d-44c5-9c86-284cbb86ed1d" providerId="ADAL" clId="{9AD5EAB5-6D6C-4D40-8C26-A72D2C59CDE0}" dt="2025-05-13T12:42:15.476" v="83" actId="6938"/>
          <pc:sldLayoutMkLst>
            <pc:docMk/>
            <pc:sldMasterMk cId="135567464" sldId="2147483661"/>
            <pc:sldLayoutMk cId="3608996317" sldId="2147483671"/>
          </pc:sldLayoutMkLst>
        </pc:sldLayoutChg>
        <pc:sldLayoutChg chg="new replId">
          <pc:chgData name="Önder Gürcan" userId="3307ba32-2d2d-44c5-9c86-284cbb86ed1d" providerId="ADAL" clId="{9AD5EAB5-6D6C-4D40-8C26-A72D2C59CDE0}" dt="2025-05-13T12:42:15.476" v="83" actId="6938"/>
          <pc:sldLayoutMkLst>
            <pc:docMk/>
            <pc:sldMasterMk cId="135567464" sldId="2147483661"/>
            <pc:sldLayoutMk cId="566277168" sldId="2147483672"/>
          </pc:sldLayoutMkLst>
        </pc:sldLayoutChg>
      </pc:sldMasterChg>
    </pc:docChg>
  </pc:docChgLst>
  <pc:docChgLst>
    <pc:chgData name="Önder Gürcan" userId="3307ba32-2d2d-44c5-9c86-284cbb86ed1d" providerId="ADAL" clId="{B0B28595-2462-2040-842C-7A696377D86B}"/>
    <pc:docChg chg="undo custSel addSld delSld modSld sldOrd modMainMaster">
      <pc:chgData name="Önder Gürcan" userId="3307ba32-2d2d-44c5-9c86-284cbb86ed1d" providerId="ADAL" clId="{B0B28595-2462-2040-842C-7A696377D86B}" dt="2025-05-19T19:05:11.976" v="2158" actId="113"/>
      <pc:docMkLst>
        <pc:docMk/>
      </pc:docMkLst>
      <pc:sldChg chg="del">
        <pc:chgData name="Önder Gürcan" userId="3307ba32-2d2d-44c5-9c86-284cbb86ed1d" providerId="ADAL" clId="{B0B28595-2462-2040-842C-7A696377D86B}" dt="2025-05-16T20:06:55.199" v="188" actId="2696"/>
        <pc:sldMkLst>
          <pc:docMk/>
          <pc:sldMk cId="0" sldId="256"/>
        </pc:sldMkLst>
      </pc:sldChg>
      <pc:sldChg chg="modSp mod">
        <pc:chgData name="Önder Gürcan" userId="3307ba32-2d2d-44c5-9c86-284cbb86ed1d" providerId="ADAL" clId="{B0B28595-2462-2040-842C-7A696377D86B}" dt="2025-05-19T12:51:30.313" v="458" actId="1076"/>
        <pc:sldMkLst>
          <pc:docMk/>
          <pc:sldMk cId="0" sldId="265"/>
        </pc:sldMkLst>
        <pc:spChg chg="mod">
          <ac:chgData name="Önder Gürcan" userId="3307ba32-2d2d-44c5-9c86-284cbb86ed1d" providerId="ADAL" clId="{B0B28595-2462-2040-842C-7A696377D86B}" dt="2025-05-19T12:51:30.313" v="458" actId="1076"/>
          <ac:spMkLst>
            <pc:docMk/>
            <pc:sldMk cId="0" sldId="265"/>
            <ac:spMk id="178" creationId="{00000000-0000-0000-0000-000000000000}"/>
          </ac:spMkLst>
        </pc:spChg>
        <pc:spChg chg="mod">
          <ac:chgData name="Önder Gürcan" userId="3307ba32-2d2d-44c5-9c86-284cbb86ed1d" providerId="ADAL" clId="{B0B28595-2462-2040-842C-7A696377D86B}" dt="2025-05-19T12:51:30.313" v="458" actId="1076"/>
          <ac:spMkLst>
            <pc:docMk/>
            <pc:sldMk cId="0" sldId="265"/>
            <ac:spMk id="179" creationId="{00000000-0000-0000-0000-000000000000}"/>
          </ac:spMkLst>
        </pc:spChg>
      </pc:sldChg>
      <pc:sldChg chg="modSp del mod">
        <pc:chgData name="Önder Gürcan" userId="3307ba32-2d2d-44c5-9c86-284cbb86ed1d" providerId="ADAL" clId="{B0B28595-2462-2040-842C-7A696377D86B}" dt="2025-05-19T12:31:56.105" v="274" actId="2696"/>
        <pc:sldMkLst>
          <pc:docMk/>
          <pc:sldMk cId="1354743240" sldId="275"/>
        </pc:sldMkLst>
        <pc:spChg chg="mod">
          <ac:chgData name="Önder Gürcan" userId="3307ba32-2d2d-44c5-9c86-284cbb86ed1d" providerId="ADAL" clId="{B0B28595-2462-2040-842C-7A696377D86B}" dt="2025-05-19T12:29:57.542" v="196" actId="12"/>
          <ac:spMkLst>
            <pc:docMk/>
            <pc:sldMk cId="1354743240" sldId="275"/>
            <ac:spMk id="3" creationId="{5D2A977B-E2F9-D9B7-7B7A-20E3141D541A}"/>
          </ac:spMkLst>
        </pc:spChg>
      </pc:sldChg>
      <pc:sldChg chg="modSp del mod">
        <pc:chgData name="Önder Gürcan" userId="3307ba32-2d2d-44c5-9c86-284cbb86ed1d" providerId="ADAL" clId="{B0B28595-2462-2040-842C-7A696377D86B}" dt="2025-05-19T12:47:34.185" v="404" actId="2696"/>
        <pc:sldMkLst>
          <pc:docMk/>
          <pc:sldMk cId="87264213" sldId="276"/>
        </pc:sldMkLst>
      </pc:sldChg>
      <pc:sldChg chg="modSp del mod">
        <pc:chgData name="Önder Gürcan" userId="3307ba32-2d2d-44c5-9c86-284cbb86ed1d" providerId="ADAL" clId="{B0B28595-2462-2040-842C-7A696377D86B}" dt="2025-05-19T13:45:25.482" v="1181" actId="2696"/>
        <pc:sldMkLst>
          <pc:docMk/>
          <pc:sldMk cId="3546145895" sldId="277"/>
        </pc:sldMkLst>
      </pc:sldChg>
      <pc:sldChg chg="del">
        <pc:chgData name="Önder Gürcan" userId="3307ba32-2d2d-44c5-9c86-284cbb86ed1d" providerId="ADAL" clId="{B0B28595-2462-2040-842C-7A696377D86B}" dt="2025-05-19T15:04:19.441" v="1540" actId="2696"/>
        <pc:sldMkLst>
          <pc:docMk/>
          <pc:sldMk cId="3037714689" sldId="278"/>
        </pc:sldMkLst>
      </pc:sldChg>
      <pc:sldChg chg="del">
        <pc:chgData name="Önder Gürcan" userId="3307ba32-2d2d-44c5-9c86-284cbb86ed1d" providerId="ADAL" clId="{B0B28595-2462-2040-842C-7A696377D86B}" dt="2025-05-19T15:05:53.478" v="1592" actId="2696"/>
        <pc:sldMkLst>
          <pc:docMk/>
          <pc:sldMk cId="894026527" sldId="279"/>
        </pc:sldMkLst>
      </pc:sldChg>
      <pc:sldChg chg="del">
        <pc:chgData name="Önder Gürcan" userId="3307ba32-2d2d-44c5-9c86-284cbb86ed1d" providerId="ADAL" clId="{B0B28595-2462-2040-842C-7A696377D86B}" dt="2025-05-19T15:09:31.467" v="1626" actId="2696"/>
        <pc:sldMkLst>
          <pc:docMk/>
          <pc:sldMk cId="776810625" sldId="280"/>
        </pc:sldMkLst>
      </pc:sldChg>
      <pc:sldChg chg="del">
        <pc:chgData name="Önder Gürcan" userId="3307ba32-2d2d-44c5-9c86-284cbb86ed1d" providerId="ADAL" clId="{B0B28595-2462-2040-842C-7A696377D86B}" dt="2025-05-19T15:17:06.266" v="1665" actId="2696"/>
        <pc:sldMkLst>
          <pc:docMk/>
          <pc:sldMk cId="3640731650" sldId="281"/>
        </pc:sldMkLst>
      </pc:sldChg>
      <pc:sldChg chg="del">
        <pc:chgData name="Önder Gürcan" userId="3307ba32-2d2d-44c5-9c86-284cbb86ed1d" providerId="ADAL" clId="{B0B28595-2462-2040-842C-7A696377D86B}" dt="2025-05-19T15:18:47.365" v="1714" actId="2696"/>
        <pc:sldMkLst>
          <pc:docMk/>
          <pc:sldMk cId="2652357356" sldId="282"/>
        </pc:sldMkLst>
      </pc:sldChg>
      <pc:sldChg chg="del">
        <pc:chgData name="Önder Gürcan" userId="3307ba32-2d2d-44c5-9c86-284cbb86ed1d" providerId="ADAL" clId="{B0B28595-2462-2040-842C-7A696377D86B}" dt="2025-05-19T15:41:09.795" v="1836" actId="2696"/>
        <pc:sldMkLst>
          <pc:docMk/>
          <pc:sldMk cId="3460421686" sldId="283"/>
        </pc:sldMkLst>
      </pc:sldChg>
      <pc:sldChg chg="del">
        <pc:chgData name="Önder Gürcan" userId="3307ba32-2d2d-44c5-9c86-284cbb86ed1d" providerId="ADAL" clId="{B0B28595-2462-2040-842C-7A696377D86B}" dt="2025-05-19T15:22:34.660" v="1778" actId="2696"/>
        <pc:sldMkLst>
          <pc:docMk/>
          <pc:sldMk cId="3468284666" sldId="284"/>
        </pc:sldMkLst>
      </pc:sldChg>
      <pc:sldChg chg="modSp del mod">
        <pc:chgData name="Önder Gürcan" userId="3307ba32-2d2d-44c5-9c86-284cbb86ed1d" providerId="ADAL" clId="{B0B28595-2462-2040-842C-7A696377D86B}" dt="2025-05-19T12:50:30.373" v="457" actId="2696"/>
        <pc:sldMkLst>
          <pc:docMk/>
          <pc:sldMk cId="3735363542" sldId="285"/>
        </pc:sldMkLst>
        <pc:spChg chg="mod">
          <ac:chgData name="Önder Gürcan" userId="3307ba32-2d2d-44c5-9c86-284cbb86ed1d" providerId="ADAL" clId="{B0B28595-2462-2040-842C-7A696377D86B}" dt="2025-05-19T12:49:57.929" v="447" actId="21"/>
          <ac:spMkLst>
            <pc:docMk/>
            <pc:sldMk cId="3735363542" sldId="285"/>
            <ac:spMk id="3" creationId="{49B5BF20-9540-FCB9-A7C0-E93BC9269CBD}"/>
          </ac:spMkLst>
        </pc:spChg>
      </pc:sldChg>
      <pc:sldChg chg="addSp delSp modSp new del mod ord modClrScheme chgLayout">
        <pc:chgData name="Önder Gürcan" userId="3307ba32-2d2d-44c5-9c86-284cbb86ed1d" providerId="ADAL" clId="{B0B28595-2462-2040-842C-7A696377D86B}" dt="2025-05-16T20:04:46.686" v="166" actId="2696"/>
        <pc:sldMkLst>
          <pc:docMk/>
          <pc:sldMk cId="202325420" sldId="286"/>
        </pc:sldMkLst>
      </pc:sldChg>
      <pc:sldChg chg="modSp new mod">
        <pc:chgData name="Önder Gürcan" userId="3307ba32-2d2d-44c5-9c86-284cbb86ed1d" providerId="ADAL" clId="{B0B28595-2462-2040-842C-7A696377D86B}" dt="2025-05-19T17:28:59.923" v="1895" actId="1076"/>
        <pc:sldMkLst>
          <pc:docMk/>
          <pc:sldMk cId="3603275874" sldId="287"/>
        </pc:sldMkLst>
        <pc:spChg chg="mod">
          <ac:chgData name="Önder Gürcan" userId="3307ba32-2d2d-44c5-9c86-284cbb86ed1d" providerId="ADAL" clId="{B0B28595-2462-2040-842C-7A696377D86B}" dt="2025-05-19T17:28:59.923" v="1895" actId="1076"/>
          <ac:spMkLst>
            <pc:docMk/>
            <pc:sldMk cId="3603275874" sldId="287"/>
            <ac:spMk id="2" creationId="{46677D04-5CA3-D34F-CDC5-EF9110135B37}"/>
          </ac:spMkLst>
        </pc:spChg>
        <pc:spChg chg="mod">
          <ac:chgData name="Önder Gürcan" userId="3307ba32-2d2d-44c5-9c86-284cbb86ed1d" providerId="ADAL" clId="{B0B28595-2462-2040-842C-7A696377D86B}" dt="2025-05-16T20:04:34.597" v="164" actId="1076"/>
          <ac:spMkLst>
            <pc:docMk/>
            <pc:sldMk cId="3603275874" sldId="287"/>
            <ac:spMk id="3" creationId="{38D19703-23CC-66D5-6EF2-3647A89D6903}"/>
          </ac:spMkLst>
        </pc:spChg>
      </pc:sldChg>
      <pc:sldChg chg="modSp new mod">
        <pc:chgData name="Önder Gürcan" userId="3307ba32-2d2d-44c5-9c86-284cbb86ed1d" providerId="ADAL" clId="{B0B28595-2462-2040-842C-7A696377D86B}" dt="2025-05-19T17:34:58.119" v="1919" actId="207"/>
        <pc:sldMkLst>
          <pc:docMk/>
          <pc:sldMk cId="2509560582" sldId="288"/>
        </pc:sldMkLst>
        <pc:spChg chg="mod">
          <ac:chgData name="Önder Gürcan" userId="3307ba32-2d2d-44c5-9c86-284cbb86ed1d" providerId="ADAL" clId="{B0B28595-2462-2040-842C-7A696377D86B}" dt="2025-05-19T12:30:09.196" v="209" actId="20577"/>
          <ac:spMkLst>
            <pc:docMk/>
            <pc:sldMk cId="2509560582" sldId="288"/>
            <ac:spMk id="2" creationId="{FE1A8237-7D92-00E1-AC90-8B653166FB8A}"/>
          </ac:spMkLst>
        </pc:spChg>
        <pc:spChg chg="mod">
          <ac:chgData name="Önder Gürcan" userId="3307ba32-2d2d-44c5-9c86-284cbb86ed1d" providerId="ADAL" clId="{B0B28595-2462-2040-842C-7A696377D86B}" dt="2025-05-19T17:34:58.119" v="1919" actId="207"/>
          <ac:spMkLst>
            <pc:docMk/>
            <pc:sldMk cId="2509560582" sldId="288"/>
            <ac:spMk id="3" creationId="{D9B4DA25-8625-ADE4-C98B-C32EBEFD910A}"/>
          </ac:spMkLst>
        </pc:spChg>
      </pc:sldChg>
      <pc:sldChg chg="addSp modSp new mod">
        <pc:chgData name="Önder Gürcan" userId="3307ba32-2d2d-44c5-9c86-284cbb86ed1d" providerId="ADAL" clId="{B0B28595-2462-2040-842C-7A696377D86B}" dt="2025-05-19T14:52:18.915" v="1328" actId="20577"/>
        <pc:sldMkLst>
          <pc:docMk/>
          <pc:sldMk cId="818171616" sldId="289"/>
        </pc:sldMkLst>
        <pc:spChg chg="mod">
          <ac:chgData name="Önder Gürcan" userId="3307ba32-2d2d-44c5-9c86-284cbb86ed1d" providerId="ADAL" clId="{B0B28595-2462-2040-842C-7A696377D86B}" dt="2025-05-19T12:53:20.818" v="500" actId="404"/>
          <ac:spMkLst>
            <pc:docMk/>
            <pc:sldMk cId="818171616" sldId="289"/>
            <ac:spMk id="2" creationId="{CBFA4FE5-91AB-1683-FF3D-00243AB28DD6}"/>
          </ac:spMkLst>
        </pc:spChg>
        <pc:spChg chg="mod">
          <ac:chgData name="Önder Gürcan" userId="3307ba32-2d2d-44c5-9c86-284cbb86ed1d" providerId="ADAL" clId="{B0B28595-2462-2040-842C-7A696377D86B}" dt="2025-05-19T14:52:18.915" v="1328" actId="20577"/>
          <ac:spMkLst>
            <pc:docMk/>
            <pc:sldMk cId="818171616" sldId="289"/>
            <ac:spMk id="3" creationId="{5FE69A3B-79E0-872C-4478-2632A7F3C73D}"/>
          </ac:spMkLst>
        </pc:spChg>
        <pc:picChg chg="add mod">
          <ac:chgData name="Önder Gürcan" userId="3307ba32-2d2d-44c5-9c86-284cbb86ed1d" providerId="ADAL" clId="{B0B28595-2462-2040-842C-7A696377D86B}" dt="2025-05-19T12:56:38.843" v="515"/>
          <ac:picMkLst>
            <pc:docMk/>
            <pc:sldMk cId="818171616" sldId="289"/>
            <ac:picMk id="7" creationId="{EDABD919-A042-1E2F-5660-D4262A559C24}"/>
          </ac:picMkLst>
        </pc:picChg>
      </pc:sldChg>
      <pc:sldChg chg="modSp new mod">
        <pc:chgData name="Önder Gürcan" userId="3307ba32-2d2d-44c5-9c86-284cbb86ed1d" providerId="ADAL" clId="{B0B28595-2462-2040-842C-7A696377D86B}" dt="2025-05-19T19:05:11.976" v="2158" actId="113"/>
        <pc:sldMkLst>
          <pc:docMk/>
          <pc:sldMk cId="112068977" sldId="290"/>
        </pc:sldMkLst>
        <pc:spChg chg="mod">
          <ac:chgData name="Önder Gürcan" userId="3307ba32-2d2d-44c5-9c86-284cbb86ed1d" providerId="ADAL" clId="{B0B28595-2462-2040-842C-7A696377D86B}" dt="2025-05-19T12:48:16.820" v="417" actId="20577"/>
          <ac:spMkLst>
            <pc:docMk/>
            <pc:sldMk cId="112068977" sldId="290"/>
            <ac:spMk id="2" creationId="{AE212E9E-3422-7D14-C12A-5C8A4E658FF4}"/>
          </ac:spMkLst>
        </pc:spChg>
        <pc:spChg chg="mod">
          <ac:chgData name="Önder Gürcan" userId="3307ba32-2d2d-44c5-9c86-284cbb86ed1d" providerId="ADAL" clId="{B0B28595-2462-2040-842C-7A696377D86B}" dt="2025-05-19T19:05:11.976" v="2158" actId="113"/>
          <ac:spMkLst>
            <pc:docMk/>
            <pc:sldMk cId="112068977" sldId="290"/>
            <ac:spMk id="3" creationId="{C9918E0A-B473-65DE-1920-F8B1B00A91A3}"/>
          </ac:spMkLst>
        </pc:spChg>
      </pc:sldChg>
      <pc:sldChg chg="modSp new mod">
        <pc:chgData name="Önder Gürcan" userId="3307ba32-2d2d-44c5-9c86-284cbb86ed1d" providerId="ADAL" clId="{B0B28595-2462-2040-842C-7A696377D86B}" dt="2025-05-19T14:55:35.821" v="1343" actId="948"/>
        <pc:sldMkLst>
          <pc:docMk/>
          <pc:sldMk cId="4069053113" sldId="291"/>
        </pc:sldMkLst>
        <pc:spChg chg="mod">
          <ac:chgData name="Önder Gürcan" userId="3307ba32-2d2d-44c5-9c86-284cbb86ed1d" providerId="ADAL" clId="{B0B28595-2462-2040-842C-7A696377D86B}" dt="2025-05-19T12:49:47.620" v="444" actId="20577"/>
          <ac:spMkLst>
            <pc:docMk/>
            <pc:sldMk cId="4069053113" sldId="291"/>
            <ac:spMk id="2" creationId="{7EEF61E6-08EF-530B-12A3-C89A919CE2D4}"/>
          </ac:spMkLst>
        </pc:spChg>
        <pc:spChg chg="mod">
          <ac:chgData name="Önder Gürcan" userId="3307ba32-2d2d-44c5-9c86-284cbb86ed1d" providerId="ADAL" clId="{B0B28595-2462-2040-842C-7A696377D86B}" dt="2025-05-19T14:55:35.821" v="1343" actId="948"/>
          <ac:spMkLst>
            <pc:docMk/>
            <pc:sldMk cId="4069053113" sldId="291"/>
            <ac:spMk id="3" creationId="{B959EAF4-B848-0A95-C73E-DA1B83FFCBBD}"/>
          </ac:spMkLst>
        </pc:spChg>
      </pc:sldChg>
      <pc:sldChg chg="modSp new mod">
        <pc:chgData name="Önder Gürcan" userId="3307ba32-2d2d-44c5-9c86-284cbb86ed1d" providerId="ADAL" clId="{B0B28595-2462-2040-842C-7A696377D86B}" dt="2025-05-19T17:36:12.119" v="1932" actId="207"/>
        <pc:sldMkLst>
          <pc:docMk/>
          <pc:sldMk cId="646974936" sldId="292"/>
        </pc:sldMkLst>
        <pc:spChg chg="mod">
          <ac:chgData name="Önder Gürcan" userId="3307ba32-2d2d-44c5-9c86-284cbb86ed1d" providerId="ADAL" clId="{B0B28595-2462-2040-842C-7A696377D86B}" dt="2025-05-19T13:05:52.009" v="655" actId="20577"/>
          <ac:spMkLst>
            <pc:docMk/>
            <pc:sldMk cId="646974936" sldId="292"/>
            <ac:spMk id="2" creationId="{07F96FDA-7C4C-F0FD-3BB5-4C93C975BE79}"/>
          </ac:spMkLst>
        </pc:spChg>
        <pc:spChg chg="mod">
          <ac:chgData name="Önder Gürcan" userId="3307ba32-2d2d-44c5-9c86-284cbb86ed1d" providerId="ADAL" clId="{B0B28595-2462-2040-842C-7A696377D86B}" dt="2025-05-19T17:36:12.119" v="1932" actId="207"/>
          <ac:spMkLst>
            <pc:docMk/>
            <pc:sldMk cId="646974936" sldId="292"/>
            <ac:spMk id="3" creationId="{B90159D4-55C8-30AC-7437-1425A29A2324}"/>
          </ac:spMkLst>
        </pc:spChg>
      </pc:sldChg>
      <pc:sldChg chg="modSp add mod">
        <pc:chgData name="Önder Gürcan" userId="3307ba32-2d2d-44c5-9c86-284cbb86ed1d" providerId="ADAL" clId="{B0B28595-2462-2040-842C-7A696377D86B}" dt="2025-05-19T17:33:18.555" v="1904" actId="207"/>
        <pc:sldMkLst>
          <pc:docMk/>
          <pc:sldMk cId="1267554470" sldId="293"/>
        </pc:sldMkLst>
        <pc:spChg chg="mod">
          <ac:chgData name="Önder Gürcan" userId="3307ba32-2d2d-44c5-9c86-284cbb86ed1d" providerId="ADAL" clId="{B0B28595-2462-2040-842C-7A696377D86B}" dt="2025-05-19T17:33:18.555" v="1904" actId="207"/>
          <ac:spMkLst>
            <pc:docMk/>
            <pc:sldMk cId="1267554470" sldId="293"/>
            <ac:spMk id="3" creationId="{92C7C2BF-2782-3903-ED78-FC0E9F61875B}"/>
          </ac:spMkLst>
        </pc:spChg>
      </pc:sldChg>
      <pc:sldChg chg="modSp add mod">
        <pc:chgData name="Önder Gürcan" userId="3307ba32-2d2d-44c5-9c86-284cbb86ed1d" providerId="ADAL" clId="{B0B28595-2462-2040-842C-7A696377D86B}" dt="2025-05-19T17:34:01.016" v="1914" actId="113"/>
        <pc:sldMkLst>
          <pc:docMk/>
          <pc:sldMk cId="4070694880" sldId="294"/>
        </pc:sldMkLst>
        <pc:spChg chg="mod">
          <ac:chgData name="Önder Gürcan" userId="3307ba32-2d2d-44c5-9c86-284cbb86ed1d" providerId="ADAL" clId="{B0B28595-2462-2040-842C-7A696377D86B}" dt="2025-05-19T17:34:01.016" v="1914" actId="113"/>
          <ac:spMkLst>
            <pc:docMk/>
            <pc:sldMk cId="4070694880" sldId="294"/>
            <ac:spMk id="3" creationId="{FDD0961A-98D9-89D5-9342-3FEBF6FBC39F}"/>
          </ac:spMkLst>
        </pc:spChg>
      </pc:sldChg>
      <pc:sldChg chg="modSp new mod">
        <pc:chgData name="Önder Gürcan" userId="3307ba32-2d2d-44c5-9c86-284cbb86ed1d" providerId="ADAL" clId="{B0B28595-2462-2040-842C-7A696377D86B}" dt="2025-05-19T17:43:43.496" v="1949" actId="20577"/>
        <pc:sldMkLst>
          <pc:docMk/>
          <pc:sldMk cId="3720927317" sldId="295"/>
        </pc:sldMkLst>
        <pc:spChg chg="mod">
          <ac:chgData name="Önder Gürcan" userId="3307ba32-2d2d-44c5-9c86-284cbb86ed1d" providerId="ADAL" clId="{B0B28595-2462-2040-842C-7A696377D86B}" dt="2025-05-19T13:12:42.103" v="748" actId="20577"/>
          <ac:spMkLst>
            <pc:docMk/>
            <pc:sldMk cId="3720927317" sldId="295"/>
            <ac:spMk id="2" creationId="{F612E251-BFE5-21B0-800F-1930B3A0E9B0}"/>
          </ac:spMkLst>
        </pc:spChg>
        <pc:spChg chg="mod">
          <ac:chgData name="Önder Gürcan" userId="3307ba32-2d2d-44c5-9c86-284cbb86ed1d" providerId="ADAL" clId="{B0B28595-2462-2040-842C-7A696377D86B}" dt="2025-05-19T17:43:43.496" v="1949" actId="20577"/>
          <ac:spMkLst>
            <pc:docMk/>
            <pc:sldMk cId="3720927317" sldId="295"/>
            <ac:spMk id="3" creationId="{41EA206F-C613-7DED-1112-5569488579CA}"/>
          </ac:spMkLst>
        </pc:spChg>
      </pc:sldChg>
      <pc:sldChg chg="modSp new mod">
        <pc:chgData name="Önder Gürcan" userId="3307ba32-2d2d-44c5-9c86-284cbb86ed1d" providerId="ADAL" clId="{B0B28595-2462-2040-842C-7A696377D86B}" dt="2025-05-19T17:45:05.446" v="1958" actId="207"/>
        <pc:sldMkLst>
          <pc:docMk/>
          <pc:sldMk cId="3382132421" sldId="296"/>
        </pc:sldMkLst>
        <pc:spChg chg="mod">
          <ac:chgData name="Önder Gürcan" userId="3307ba32-2d2d-44c5-9c86-284cbb86ed1d" providerId="ADAL" clId="{B0B28595-2462-2040-842C-7A696377D86B}" dt="2025-05-19T13:12:54.951" v="770" actId="20577"/>
          <ac:spMkLst>
            <pc:docMk/>
            <pc:sldMk cId="3382132421" sldId="296"/>
            <ac:spMk id="2" creationId="{57385197-BFD1-EE92-9FC0-2DB3572AD6E5}"/>
          </ac:spMkLst>
        </pc:spChg>
        <pc:spChg chg="mod">
          <ac:chgData name="Önder Gürcan" userId="3307ba32-2d2d-44c5-9c86-284cbb86ed1d" providerId="ADAL" clId="{B0B28595-2462-2040-842C-7A696377D86B}" dt="2025-05-19T17:45:05.446" v="1958" actId="207"/>
          <ac:spMkLst>
            <pc:docMk/>
            <pc:sldMk cId="3382132421" sldId="296"/>
            <ac:spMk id="3" creationId="{E76F4F4B-8C49-BFC2-2FE4-61252317FF86}"/>
          </ac:spMkLst>
        </pc:spChg>
      </pc:sldChg>
      <pc:sldChg chg="modSp new mod">
        <pc:chgData name="Önder Gürcan" userId="3307ba32-2d2d-44c5-9c86-284cbb86ed1d" providerId="ADAL" clId="{B0B28595-2462-2040-842C-7A696377D86B}" dt="2025-05-19T17:45:52.571" v="1961" actId="207"/>
        <pc:sldMkLst>
          <pc:docMk/>
          <pc:sldMk cId="75606804" sldId="297"/>
        </pc:sldMkLst>
        <pc:spChg chg="mod">
          <ac:chgData name="Önder Gürcan" userId="3307ba32-2d2d-44c5-9c86-284cbb86ed1d" providerId="ADAL" clId="{B0B28595-2462-2040-842C-7A696377D86B}" dt="2025-05-19T13:26:02.983" v="1030" actId="20577"/>
          <ac:spMkLst>
            <pc:docMk/>
            <pc:sldMk cId="75606804" sldId="297"/>
            <ac:spMk id="2" creationId="{9B26E819-1FA2-7BBA-B72C-93A2477E2964}"/>
          </ac:spMkLst>
        </pc:spChg>
        <pc:spChg chg="mod">
          <ac:chgData name="Önder Gürcan" userId="3307ba32-2d2d-44c5-9c86-284cbb86ed1d" providerId="ADAL" clId="{B0B28595-2462-2040-842C-7A696377D86B}" dt="2025-05-19T17:45:52.571" v="1961" actId="207"/>
          <ac:spMkLst>
            <pc:docMk/>
            <pc:sldMk cId="75606804" sldId="297"/>
            <ac:spMk id="3" creationId="{082956F9-8B3B-14C8-2EBF-6114D6C4EA56}"/>
          </ac:spMkLst>
        </pc:spChg>
      </pc:sldChg>
      <pc:sldChg chg="modSp add mod">
        <pc:chgData name="Önder Gürcan" userId="3307ba32-2d2d-44c5-9c86-284cbb86ed1d" providerId="ADAL" clId="{B0B28595-2462-2040-842C-7A696377D86B}" dt="2025-05-19T17:46:12.385" v="1964" actId="207"/>
        <pc:sldMkLst>
          <pc:docMk/>
          <pc:sldMk cId="2405320183" sldId="298"/>
        </pc:sldMkLst>
        <pc:spChg chg="mod">
          <ac:chgData name="Önder Gürcan" userId="3307ba32-2d2d-44c5-9c86-284cbb86ed1d" providerId="ADAL" clId="{B0B28595-2462-2040-842C-7A696377D86B}" dt="2025-05-19T13:26:10.412" v="1036" actId="20577"/>
          <ac:spMkLst>
            <pc:docMk/>
            <pc:sldMk cId="2405320183" sldId="298"/>
            <ac:spMk id="2" creationId="{5C3A9FED-382B-2589-A5B3-4034945D328A}"/>
          </ac:spMkLst>
        </pc:spChg>
        <pc:spChg chg="mod">
          <ac:chgData name="Önder Gürcan" userId="3307ba32-2d2d-44c5-9c86-284cbb86ed1d" providerId="ADAL" clId="{B0B28595-2462-2040-842C-7A696377D86B}" dt="2025-05-19T17:46:12.385" v="1964" actId="207"/>
          <ac:spMkLst>
            <pc:docMk/>
            <pc:sldMk cId="2405320183" sldId="298"/>
            <ac:spMk id="3" creationId="{367C0CF7-7ABD-6D6B-F3BC-E744997B6CC3}"/>
          </ac:spMkLst>
        </pc:spChg>
      </pc:sldChg>
      <pc:sldChg chg="modSp add mod">
        <pc:chgData name="Önder Gürcan" userId="3307ba32-2d2d-44c5-9c86-284cbb86ed1d" providerId="ADAL" clId="{B0B28595-2462-2040-842C-7A696377D86B}" dt="2025-05-19T17:47:12.784" v="1971" actId="113"/>
        <pc:sldMkLst>
          <pc:docMk/>
          <pc:sldMk cId="3239559256" sldId="299"/>
        </pc:sldMkLst>
        <pc:spChg chg="mod">
          <ac:chgData name="Önder Gürcan" userId="3307ba32-2d2d-44c5-9c86-284cbb86ed1d" providerId="ADAL" clId="{B0B28595-2462-2040-842C-7A696377D86B}" dt="2025-05-19T13:26:17.365" v="1039" actId="20577"/>
          <ac:spMkLst>
            <pc:docMk/>
            <pc:sldMk cId="3239559256" sldId="299"/>
            <ac:spMk id="2" creationId="{F798E57C-F079-438A-929B-39E3BD73278E}"/>
          </ac:spMkLst>
        </pc:spChg>
        <pc:spChg chg="mod">
          <ac:chgData name="Önder Gürcan" userId="3307ba32-2d2d-44c5-9c86-284cbb86ed1d" providerId="ADAL" clId="{B0B28595-2462-2040-842C-7A696377D86B}" dt="2025-05-19T17:47:12.784" v="1971" actId="113"/>
          <ac:spMkLst>
            <pc:docMk/>
            <pc:sldMk cId="3239559256" sldId="299"/>
            <ac:spMk id="3" creationId="{F330E6BF-B0A0-997B-B304-A0014E97DDD9}"/>
          </ac:spMkLst>
        </pc:spChg>
      </pc:sldChg>
      <pc:sldChg chg="modSp new mod">
        <pc:chgData name="Önder Gürcan" userId="3307ba32-2d2d-44c5-9c86-284cbb86ed1d" providerId="ADAL" clId="{B0B28595-2462-2040-842C-7A696377D86B}" dt="2025-05-19T15:22:25.118" v="1777" actId="20577"/>
        <pc:sldMkLst>
          <pc:docMk/>
          <pc:sldMk cId="4187594571" sldId="300"/>
        </pc:sldMkLst>
        <pc:spChg chg="mod">
          <ac:chgData name="Önder Gürcan" userId="3307ba32-2d2d-44c5-9c86-284cbb86ed1d" providerId="ADAL" clId="{B0B28595-2462-2040-842C-7A696377D86B}" dt="2025-05-19T15:22:25.118" v="1777" actId="20577"/>
          <ac:spMkLst>
            <pc:docMk/>
            <pc:sldMk cId="4187594571" sldId="300"/>
            <ac:spMk id="2" creationId="{3EC1065C-631B-06AA-61C5-FDBBA4F585B1}"/>
          </ac:spMkLst>
        </pc:spChg>
        <pc:spChg chg="mod">
          <ac:chgData name="Önder Gürcan" userId="3307ba32-2d2d-44c5-9c86-284cbb86ed1d" providerId="ADAL" clId="{B0B28595-2462-2040-842C-7A696377D86B}" dt="2025-05-19T15:02:16.567" v="1533" actId="948"/>
          <ac:spMkLst>
            <pc:docMk/>
            <pc:sldMk cId="4187594571" sldId="300"/>
            <ac:spMk id="3" creationId="{60721751-D4E0-356E-DC92-DBB4FF6F811C}"/>
          </ac:spMkLst>
        </pc:spChg>
      </pc:sldChg>
      <pc:sldChg chg="addSp modSp new mod">
        <pc:chgData name="Önder Gürcan" userId="3307ba32-2d2d-44c5-9c86-284cbb86ed1d" providerId="ADAL" clId="{B0B28595-2462-2040-842C-7A696377D86B}" dt="2025-05-19T18:11:14.526" v="1991" actId="20577"/>
        <pc:sldMkLst>
          <pc:docMk/>
          <pc:sldMk cId="1938506700" sldId="301"/>
        </pc:sldMkLst>
        <pc:spChg chg="mod">
          <ac:chgData name="Önder Gürcan" userId="3307ba32-2d2d-44c5-9c86-284cbb86ed1d" providerId="ADAL" clId="{B0B28595-2462-2040-842C-7A696377D86B}" dt="2025-05-19T15:22:21.952" v="1775" actId="20577"/>
          <ac:spMkLst>
            <pc:docMk/>
            <pc:sldMk cId="1938506700" sldId="301"/>
            <ac:spMk id="2" creationId="{84E782EA-BB48-9938-560A-E15B4D042145}"/>
          </ac:spMkLst>
        </pc:spChg>
        <pc:spChg chg="mod">
          <ac:chgData name="Önder Gürcan" userId="3307ba32-2d2d-44c5-9c86-284cbb86ed1d" providerId="ADAL" clId="{B0B28595-2462-2040-842C-7A696377D86B}" dt="2025-05-19T18:11:14.526" v="1991" actId="20577"/>
          <ac:spMkLst>
            <pc:docMk/>
            <pc:sldMk cId="1938506700" sldId="301"/>
            <ac:spMk id="3" creationId="{CCB2504D-74A8-4A16-3BB5-76837E1BA364}"/>
          </ac:spMkLst>
        </pc:spChg>
        <pc:picChg chg="add mod">
          <ac:chgData name="Önder Gürcan" userId="3307ba32-2d2d-44c5-9c86-284cbb86ed1d" providerId="ADAL" clId="{B0B28595-2462-2040-842C-7A696377D86B}" dt="2025-05-19T15:04:02.368" v="1539"/>
          <ac:picMkLst>
            <pc:docMk/>
            <pc:sldMk cId="1938506700" sldId="301"/>
            <ac:picMk id="7" creationId="{7ABFEE38-A782-1D6D-7D7C-EF17EBDA0874}"/>
          </ac:picMkLst>
        </pc:picChg>
      </pc:sldChg>
      <pc:sldChg chg="addSp modSp new mod">
        <pc:chgData name="Önder Gürcan" userId="3307ba32-2d2d-44c5-9c86-284cbb86ed1d" providerId="ADAL" clId="{B0B28595-2462-2040-842C-7A696377D86B}" dt="2025-05-19T18:12:34.647" v="2038" actId="20577"/>
        <pc:sldMkLst>
          <pc:docMk/>
          <pc:sldMk cId="2382413803" sldId="302"/>
        </pc:sldMkLst>
        <pc:spChg chg="mod">
          <ac:chgData name="Önder Gürcan" userId="3307ba32-2d2d-44c5-9c86-284cbb86ed1d" providerId="ADAL" clId="{B0B28595-2462-2040-842C-7A696377D86B}" dt="2025-05-19T15:22:18.216" v="1773" actId="20577"/>
          <ac:spMkLst>
            <pc:docMk/>
            <pc:sldMk cId="2382413803" sldId="302"/>
            <ac:spMk id="2" creationId="{E27DF8E1-A560-F7ED-6C61-EE5199FC6E59}"/>
          </ac:spMkLst>
        </pc:spChg>
        <pc:spChg chg="mod">
          <ac:chgData name="Önder Gürcan" userId="3307ba32-2d2d-44c5-9c86-284cbb86ed1d" providerId="ADAL" clId="{B0B28595-2462-2040-842C-7A696377D86B}" dt="2025-05-19T18:12:34.647" v="2038" actId="20577"/>
          <ac:spMkLst>
            <pc:docMk/>
            <pc:sldMk cId="2382413803" sldId="302"/>
            <ac:spMk id="3" creationId="{AF4BD9BE-CDFF-6997-5202-E335CB74D3B9}"/>
          </ac:spMkLst>
        </pc:spChg>
        <pc:picChg chg="add mod">
          <ac:chgData name="Önder Gürcan" userId="3307ba32-2d2d-44c5-9c86-284cbb86ed1d" providerId="ADAL" clId="{B0B28595-2462-2040-842C-7A696377D86B}" dt="2025-05-19T18:12:19.013" v="2037" actId="1076"/>
          <ac:picMkLst>
            <pc:docMk/>
            <pc:sldMk cId="2382413803" sldId="302"/>
            <ac:picMk id="7" creationId="{D340535C-DABF-BD61-2313-E2A82EAA40A0}"/>
          </ac:picMkLst>
        </pc:picChg>
      </pc:sldChg>
      <pc:sldChg chg="addSp modSp new mod">
        <pc:chgData name="Önder Gürcan" userId="3307ba32-2d2d-44c5-9c86-284cbb86ed1d" providerId="ADAL" clId="{B0B28595-2462-2040-842C-7A696377D86B}" dt="2025-05-19T18:17:39.245" v="2110" actId="1076"/>
        <pc:sldMkLst>
          <pc:docMk/>
          <pc:sldMk cId="2599828788" sldId="303"/>
        </pc:sldMkLst>
        <pc:spChg chg="mod">
          <ac:chgData name="Önder Gürcan" userId="3307ba32-2d2d-44c5-9c86-284cbb86ed1d" providerId="ADAL" clId="{B0B28595-2462-2040-842C-7A696377D86B}" dt="2025-05-19T15:22:14.270" v="1771" actId="20577"/>
          <ac:spMkLst>
            <pc:docMk/>
            <pc:sldMk cId="2599828788" sldId="303"/>
            <ac:spMk id="2" creationId="{5717AA55-309E-3070-B319-80149A0CD212}"/>
          </ac:spMkLst>
        </pc:spChg>
        <pc:spChg chg="mod">
          <ac:chgData name="Önder Gürcan" userId="3307ba32-2d2d-44c5-9c86-284cbb86ed1d" providerId="ADAL" clId="{B0B28595-2462-2040-842C-7A696377D86B}" dt="2025-05-19T18:17:33.630" v="2109" actId="20577"/>
          <ac:spMkLst>
            <pc:docMk/>
            <pc:sldMk cId="2599828788" sldId="303"/>
            <ac:spMk id="3" creationId="{9F0326B2-8A13-05DF-C8BC-4C474F20BFDA}"/>
          </ac:spMkLst>
        </pc:spChg>
        <pc:picChg chg="add mod">
          <ac:chgData name="Önder Gürcan" userId="3307ba32-2d2d-44c5-9c86-284cbb86ed1d" providerId="ADAL" clId="{B0B28595-2462-2040-842C-7A696377D86B}" dt="2025-05-19T18:17:39.245" v="2110" actId="1076"/>
          <ac:picMkLst>
            <pc:docMk/>
            <pc:sldMk cId="2599828788" sldId="303"/>
            <ac:picMk id="7" creationId="{16383548-198C-4DAE-B167-1FFA6333D68C}"/>
          </ac:picMkLst>
        </pc:picChg>
      </pc:sldChg>
      <pc:sldChg chg="addSp modSp new mod">
        <pc:chgData name="Önder Gürcan" userId="3307ba32-2d2d-44c5-9c86-284cbb86ed1d" providerId="ADAL" clId="{B0B28595-2462-2040-842C-7A696377D86B}" dt="2025-05-19T19:04:12.825" v="2112" actId="1076"/>
        <pc:sldMkLst>
          <pc:docMk/>
          <pc:sldMk cId="2382198872" sldId="304"/>
        </pc:sldMkLst>
        <pc:spChg chg="mod">
          <ac:chgData name="Önder Gürcan" userId="3307ba32-2d2d-44c5-9c86-284cbb86ed1d" providerId="ADAL" clId="{B0B28595-2462-2040-842C-7A696377D86B}" dt="2025-05-19T15:22:10.730" v="1769" actId="20577"/>
          <ac:spMkLst>
            <pc:docMk/>
            <pc:sldMk cId="2382198872" sldId="304"/>
            <ac:spMk id="2" creationId="{F506D76D-8E01-C974-B804-99495313CF22}"/>
          </ac:spMkLst>
        </pc:spChg>
        <pc:spChg chg="mod">
          <ac:chgData name="Önder Gürcan" userId="3307ba32-2d2d-44c5-9c86-284cbb86ed1d" providerId="ADAL" clId="{B0B28595-2462-2040-842C-7A696377D86B}" dt="2025-05-19T18:16:09.379" v="2097" actId="20577"/>
          <ac:spMkLst>
            <pc:docMk/>
            <pc:sldMk cId="2382198872" sldId="304"/>
            <ac:spMk id="3" creationId="{4248D480-A1CB-1CA4-8F57-30C5772EABCE}"/>
          </ac:spMkLst>
        </pc:spChg>
        <pc:picChg chg="add mod">
          <ac:chgData name="Önder Gürcan" userId="3307ba32-2d2d-44c5-9c86-284cbb86ed1d" providerId="ADAL" clId="{B0B28595-2462-2040-842C-7A696377D86B}" dt="2025-05-19T19:04:12.825" v="2112" actId="1076"/>
          <ac:picMkLst>
            <pc:docMk/>
            <pc:sldMk cId="2382198872" sldId="304"/>
            <ac:picMk id="7" creationId="{5B21075E-7C4C-2603-0D1B-C1F17BF7F517}"/>
          </ac:picMkLst>
        </pc:picChg>
      </pc:sldChg>
      <pc:sldChg chg="addSp modSp new mod">
        <pc:chgData name="Önder Gürcan" userId="3307ba32-2d2d-44c5-9c86-284cbb86ed1d" providerId="ADAL" clId="{B0B28595-2462-2040-842C-7A696377D86B}" dt="2025-05-19T15:22:07.576" v="1767" actId="20577"/>
        <pc:sldMkLst>
          <pc:docMk/>
          <pc:sldMk cId="4058013943" sldId="305"/>
        </pc:sldMkLst>
        <pc:spChg chg="mod">
          <ac:chgData name="Önder Gürcan" userId="3307ba32-2d2d-44c5-9c86-284cbb86ed1d" providerId="ADAL" clId="{B0B28595-2462-2040-842C-7A696377D86B}" dt="2025-05-19T15:22:07.576" v="1767" actId="20577"/>
          <ac:spMkLst>
            <pc:docMk/>
            <pc:sldMk cId="4058013943" sldId="305"/>
            <ac:spMk id="2" creationId="{9D89D4A5-465A-EFCF-2575-6985769B791A}"/>
          </ac:spMkLst>
        </pc:spChg>
        <pc:spChg chg="mod">
          <ac:chgData name="Önder Gürcan" userId="3307ba32-2d2d-44c5-9c86-284cbb86ed1d" providerId="ADAL" clId="{B0B28595-2462-2040-842C-7A696377D86B}" dt="2025-05-19T15:18:32.220" v="1713" actId="20577"/>
          <ac:spMkLst>
            <pc:docMk/>
            <pc:sldMk cId="4058013943" sldId="305"/>
            <ac:spMk id="3" creationId="{C9519F78-0D1D-4018-140E-A5EBFB5A0B50}"/>
          </ac:spMkLst>
        </pc:spChg>
        <pc:picChg chg="add mod">
          <ac:chgData name="Önder Gürcan" userId="3307ba32-2d2d-44c5-9c86-284cbb86ed1d" providerId="ADAL" clId="{B0B28595-2462-2040-842C-7A696377D86B}" dt="2025-05-19T15:18:22.567" v="1708" actId="1076"/>
          <ac:picMkLst>
            <pc:docMk/>
            <pc:sldMk cId="4058013943" sldId="305"/>
            <ac:picMk id="7" creationId="{01973515-45D3-593B-CA7D-1EB41E9D91D3}"/>
          </ac:picMkLst>
        </pc:picChg>
      </pc:sldChg>
      <pc:sldChg chg="addSp delSp modSp new mod">
        <pc:chgData name="Önder Gürcan" userId="3307ba32-2d2d-44c5-9c86-284cbb86ed1d" providerId="ADAL" clId="{B0B28595-2462-2040-842C-7A696377D86B}" dt="2025-05-19T15:21:17.760" v="1763" actId="478"/>
        <pc:sldMkLst>
          <pc:docMk/>
          <pc:sldMk cId="3866533938" sldId="306"/>
        </pc:sldMkLst>
        <pc:spChg chg="mod">
          <ac:chgData name="Önder Gürcan" userId="3307ba32-2d2d-44c5-9c86-284cbb86ed1d" providerId="ADAL" clId="{B0B28595-2462-2040-842C-7A696377D86B}" dt="2025-05-19T15:20:34.182" v="1758" actId="20577"/>
          <ac:spMkLst>
            <pc:docMk/>
            <pc:sldMk cId="3866533938" sldId="306"/>
            <ac:spMk id="2" creationId="{6CE8803C-FD4A-3084-E499-59CF9366CA3C}"/>
          </ac:spMkLst>
        </pc:spChg>
        <pc:spChg chg="del mod">
          <ac:chgData name="Önder Gürcan" userId="3307ba32-2d2d-44c5-9c86-284cbb86ed1d" providerId="ADAL" clId="{B0B28595-2462-2040-842C-7A696377D86B}" dt="2025-05-19T15:21:17.760" v="1763" actId="478"/>
          <ac:spMkLst>
            <pc:docMk/>
            <pc:sldMk cId="3866533938" sldId="306"/>
            <ac:spMk id="3" creationId="{D653E8BF-907D-F83E-4216-1E83F87B9ACC}"/>
          </ac:spMkLst>
        </pc:spChg>
        <pc:picChg chg="add mod">
          <ac:chgData name="Önder Gürcan" userId="3307ba32-2d2d-44c5-9c86-284cbb86ed1d" providerId="ADAL" clId="{B0B28595-2462-2040-842C-7A696377D86B}" dt="2025-05-19T15:21:12.761" v="1762" actId="1076"/>
          <ac:picMkLst>
            <pc:docMk/>
            <pc:sldMk cId="3866533938" sldId="306"/>
            <ac:picMk id="7" creationId="{0A71FE54-BF75-26F9-6011-D4D55D300936}"/>
          </ac:picMkLst>
        </pc:picChg>
      </pc:sldChg>
      <pc:sldChg chg="addSp delSp modSp new del mod modNotes">
        <pc:chgData name="Önder Gürcan" userId="3307ba32-2d2d-44c5-9c86-284cbb86ed1d" providerId="ADAL" clId="{B0B28595-2462-2040-842C-7A696377D86B}" dt="2025-05-19T15:39:35.654" v="1823" actId="2696"/>
        <pc:sldMkLst>
          <pc:docMk/>
          <pc:sldMk cId="1305933079" sldId="307"/>
        </pc:sldMkLst>
        <pc:spChg chg="mod">
          <ac:chgData name="Önder Gürcan" userId="3307ba32-2d2d-44c5-9c86-284cbb86ed1d" providerId="ADAL" clId="{B0B28595-2462-2040-842C-7A696377D86B}" dt="2025-05-19T15:21:58.712" v="1765"/>
          <ac:spMkLst>
            <pc:docMk/>
            <pc:sldMk cId="1305933079" sldId="307"/>
            <ac:spMk id="2" creationId="{7538769C-53F5-7DA7-A1FF-6B2094AE0F4E}"/>
          </ac:spMkLst>
        </pc:spChg>
        <pc:spChg chg="del">
          <ac:chgData name="Önder Gürcan" userId="3307ba32-2d2d-44c5-9c86-284cbb86ed1d" providerId="ADAL" clId="{B0B28595-2462-2040-842C-7A696377D86B}" dt="2025-05-19T15:35:50.265" v="1779" actId="931"/>
          <ac:spMkLst>
            <pc:docMk/>
            <pc:sldMk cId="1305933079" sldId="307"/>
            <ac:spMk id="3" creationId="{5E8C7E9F-7DF6-817C-E524-74528AD13904}"/>
          </ac:spMkLst>
        </pc:spChg>
        <pc:picChg chg="add mod">
          <ac:chgData name="Önder Gürcan" userId="3307ba32-2d2d-44c5-9c86-284cbb86ed1d" providerId="ADAL" clId="{B0B28595-2462-2040-842C-7A696377D86B}" dt="2025-05-19T15:36:03.513" v="1784" actId="1076"/>
          <ac:picMkLst>
            <pc:docMk/>
            <pc:sldMk cId="1305933079" sldId="307"/>
            <ac:picMk id="8" creationId="{82243D40-64D0-17DA-039C-D3FA475880C2}"/>
          </ac:picMkLst>
        </pc:picChg>
        <pc:picChg chg="add del mod">
          <ac:chgData name="Önder Gürcan" userId="3307ba32-2d2d-44c5-9c86-284cbb86ed1d" providerId="ADAL" clId="{B0B28595-2462-2040-842C-7A696377D86B}" dt="2025-05-19T15:37:08.450" v="1792" actId="478"/>
          <ac:picMkLst>
            <pc:docMk/>
            <pc:sldMk cId="1305933079" sldId="307"/>
            <ac:picMk id="10" creationId="{170D69FB-507A-25B5-4B99-1220D8BF8DE6}"/>
          </ac:picMkLst>
        </pc:picChg>
      </pc:sldChg>
      <pc:sldChg chg="add del">
        <pc:chgData name="Önder Gürcan" userId="3307ba32-2d2d-44c5-9c86-284cbb86ed1d" providerId="ADAL" clId="{B0B28595-2462-2040-842C-7A696377D86B}" dt="2025-05-19T15:41:04.685" v="1835" actId="2696"/>
        <pc:sldMkLst>
          <pc:docMk/>
          <pc:sldMk cId="2283681807" sldId="308"/>
        </pc:sldMkLst>
      </pc:sldChg>
      <pc:sldChg chg="addSp modSp new mod">
        <pc:chgData name="Önder Gürcan" userId="3307ba32-2d2d-44c5-9c86-284cbb86ed1d" providerId="ADAL" clId="{B0B28595-2462-2040-842C-7A696377D86B}" dt="2025-05-19T15:39:30.948" v="1822" actId="1076"/>
        <pc:sldMkLst>
          <pc:docMk/>
          <pc:sldMk cId="3254849171" sldId="309"/>
        </pc:sldMkLst>
        <pc:spChg chg="mod">
          <ac:chgData name="Önder Gürcan" userId="3307ba32-2d2d-44c5-9c86-284cbb86ed1d" providerId="ADAL" clId="{B0B28595-2462-2040-842C-7A696377D86B}" dt="2025-05-19T15:37:24.866" v="1794"/>
          <ac:spMkLst>
            <pc:docMk/>
            <pc:sldMk cId="3254849171" sldId="309"/>
            <ac:spMk id="2" creationId="{1AE1994C-759F-630E-36BE-E5B0703844C3}"/>
          </ac:spMkLst>
        </pc:spChg>
        <pc:spChg chg="mod">
          <ac:chgData name="Önder Gürcan" userId="3307ba32-2d2d-44c5-9c86-284cbb86ed1d" providerId="ADAL" clId="{B0B28595-2462-2040-842C-7A696377D86B}" dt="2025-05-19T15:39:21.429" v="1820" actId="404"/>
          <ac:spMkLst>
            <pc:docMk/>
            <pc:sldMk cId="3254849171" sldId="309"/>
            <ac:spMk id="3" creationId="{4860A086-4DE1-F41B-C835-48C795B80651}"/>
          </ac:spMkLst>
        </pc:spChg>
        <pc:picChg chg="add mod">
          <ac:chgData name="Önder Gürcan" userId="3307ba32-2d2d-44c5-9c86-284cbb86ed1d" providerId="ADAL" clId="{B0B28595-2462-2040-842C-7A696377D86B}" dt="2025-05-19T15:39:30.948" v="1822" actId="1076"/>
          <ac:picMkLst>
            <pc:docMk/>
            <pc:sldMk cId="3254849171" sldId="309"/>
            <ac:picMk id="7" creationId="{F7AB8DC8-43E3-9FE0-939F-5D5B01680E09}"/>
          </ac:picMkLst>
        </pc:picChg>
      </pc:sldChg>
      <pc:sldChg chg="addSp modSp new mod">
        <pc:chgData name="Önder Gürcan" userId="3307ba32-2d2d-44c5-9c86-284cbb86ed1d" providerId="ADAL" clId="{B0B28595-2462-2040-842C-7A696377D86B}" dt="2025-05-19T15:43:00.657" v="1889" actId="20577"/>
        <pc:sldMkLst>
          <pc:docMk/>
          <pc:sldMk cId="154681382" sldId="310"/>
        </pc:sldMkLst>
        <pc:spChg chg="mod">
          <ac:chgData name="Önder Gürcan" userId="3307ba32-2d2d-44c5-9c86-284cbb86ed1d" providerId="ADAL" clId="{B0B28595-2462-2040-842C-7A696377D86B}" dt="2025-05-19T15:39:45.236" v="1825"/>
          <ac:spMkLst>
            <pc:docMk/>
            <pc:sldMk cId="154681382" sldId="310"/>
            <ac:spMk id="2" creationId="{A5312A27-6F4B-FE3D-B295-4EBFE439CBE5}"/>
          </ac:spMkLst>
        </pc:spChg>
        <pc:spChg chg="mod">
          <ac:chgData name="Önder Gürcan" userId="3307ba32-2d2d-44c5-9c86-284cbb86ed1d" providerId="ADAL" clId="{B0B28595-2462-2040-842C-7A696377D86B}" dt="2025-05-19T15:42:29.776" v="1858" actId="14100"/>
          <ac:spMkLst>
            <pc:docMk/>
            <pc:sldMk cId="154681382" sldId="310"/>
            <ac:spMk id="3" creationId="{75EC276D-24F1-F819-3F3B-5A490F3CCDDF}"/>
          </ac:spMkLst>
        </pc:spChg>
        <pc:spChg chg="add mod">
          <ac:chgData name="Önder Gürcan" userId="3307ba32-2d2d-44c5-9c86-284cbb86ed1d" providerId="ADAL" clId="{B0B28595-2462-2040-842C-7A696377D86B}" dt="2025-05-19T15:42:49.227" v="1877" actId="1076"/>
          <ac:spMkLst>
            <pc:docMk/>
            <pc:sldMk cId="154681382" sldId="310"/>
            <ac:spMk id="8" creationId="{EC35688C-6B57-C808-53A8-5A2B7C57E057}"/>
          </ac:spMkLst>
        </pc:spChg>
        <pc:spChg chg="add mod">
          <ac:chgData name="Önder Gürcan" userId="3307ba32-2d2d-44c5-9c86-284cbb86ed1d" providerId="ADAL" clId="{B0B28595-2462-2040-842C-7A696377D86B}" dt="2025-05-19T15:43:00.657" v="1889" actId="20577"/>
          <ac:spMkLst>
            <pc:docMk/>
            <pc:sldMk cId="154681382" sldId="310"/>
            <ac:spMk id="9" creationId="{ECA040EA-BCE9-1D61-4D76-9B7F6291A110}"/>
          </ac:spMkLst>
        </pc:spChg>
        <pc:picChg chg="add mod">
          <ac:chgData name="Önder Gürcan" userId="3307ba32-2d2d-44c5-9c86-284cbb86ed1d" providerId="ADAL" clId="{B0B28595-2462-2040-842C-7A696377D86B}" dt="2025-05-19T15:41:00.650" v="1834"/>
          <ac:picMkLst>
            <pc:docMk/>
            <pc:sldMk cId="154681382" sldId="310"/>
            <ac:picMk id="7" creationId="{69F9BF3E-7153-3690-80A7-DB27B4AC3484}"/>
          </ac:picMkLst>
        </pc:picChg>
      </pc:sldChg>
      <pc:sldMasterChg chg="modSp mod modSldLayout">
        <pc:chgData name="Önder Gürcan" userId="3307ba32-2d2d-44c5-9c86-284cbb86ed1d" providerId="ADAL" clId="{B0B28595-2462-2040-842C-7A696377D86B}" dt="2025-05-19T12:29:23.304" v="194" actId="167"/>
        <pc:sldMasterMkLst>
          <pc:docMk/>
          <pc:sldMasterMk cId="135567464" sldId="2147483661"/>
        </pc:sldMasterMkLst>
        <pc:spChg chg="mod">
          <ac:chgData name="Önder Gürcan" userId="3307ba32-2d2d-44c5-9c86-284cbb86ed1d" providerId="ADAL" clId="{B0B28595-2462-2040-842C-7A696377D86B}" dt="2025-05-15T20:40:08.011" v="19" actId="14100"/>
          <ac:spMkLst>
            <pc:docMk/>
            <pc:sldMasterMk cId="135567464" sldId="2147483661"/>
            <ac:spMk id="2" creationId="{1175B37B-E4A0-E336-5056-66F827A599FE}"/>
          </ac:spMkLst>
        </pc:spChg>
        <pc:spChg chg="mod">
          <ac:chgData name="Önder Gürcan" userId="3307ba32-2d2d-44c5-9c86-284cbb86ed1d" providerId="ADAL" clId="{B0B28595-2462-2040-842C-7A696377D86B}" dt="2025-05-15T20:40:18.145" v="23" actId="14100"/>
          <ac:spMkLst>
            <pc:docMk/>
            <pc:sldMasterMk cId="135567464" sldId="2147483661"/>
            <ac:spMk id="3" creationId="{B253D4BB-AE61-4413-2EF7-97519B6013E0}"/>
          </ac:spMkLst>
        </pc:spChg>
        <pc:picChg chg="mod">
          <ac:chgData name="Önder Gürcan" userId="3307ba32-2d2d-44c5-9c86-284cbb86ed1d" providerId="ADAL" clId="{B0B28595-2462-2040-842C-7A696377D86B}" dt="2025-05-15T20:40:10.429" v="21" actId="1076"/>
          <ac:picMkLst>
            <pc:docMk/>
            <pc:sldMasterMk cId="135567464" sldId="2147483661"/>
            <ac:picMk id="7" creationId="{43F2557F-58A5-D7D3-0FB3-DF12043523A5}"/>
          </ac:picMkLst>
        </pc:picChg>
        <pc:sldLayoutChg chg="addSp delSp modSp mod">
          <pc:chgData name="Önder Gürcan" userId="3307ba32-2d2d-44c5-9c86-284cbb86ed1d" providerId="ADAL" clId="{B0B28595-2462-2040-842C-7A696377D86B}" dt="2025-05-19T12:29:23.304" v="194" actId="167"/>
          <pc:sldLayoutMkLst>
            <pc:docMk/>
            <pc:sldMasterMk cId="135567464" sldId="2147483661"/>
            <pc:sldLayoutMk cId="2804587136" sldId="2147483662"/>
          </pc:sldLayoutMkLst>
          <pc:spChg chg="mod">
            <ac:chgData name="Önder Gürcan" userId="3307ba32-2d2d-44c5-9c86-284cbb86ed1d" providerId="ADAL" clId="{B0B28595-2462-2040-842C-7A696377D86B}" dt="2025-05-16T19:57:04.624" v="91" actId="14100"/>
            <ac:spMkLst>
              <pc:docMk/>
              <pc:sldMasterMk cId="135567464" sldId="2147483661"/>
              <pc:sldLayoutMk cId="2804587136" sldId="2147483662"/>
              <ac:spMk id="2" creationId="{363F457E-960D-305F-CA75-A1D7B0F108B4}"/>
            </ac:spMkLst>
          </pc:spChg>
          <pc:spChg chg="mod">
            <ac:chgData name="Önder Gürcan" userId="3307ba32-2d2d-44c5-9c86-284cbb86ed1d" providerId="ADAL" clId="{B0B28595-2462-2040-842C-7A696377D86B}" dt="2025-05-16T19:57:19.640" v="94" actId="14100"/>
            <ac:spMkLst>
              <pc:docMk/>
              <pc:sldMasterMk cId="135567464" sldId="2147483661"/>
              <pc:sldLayoutMk cId="2804587136" sldId="2147483662"/>
              <ac:spMk id="3" creationId="{08F04160-4828-011E-6C0F-8EBB8D05E013}"/>
            </ac:spMkLst>
          </pc:spChg>
          <pc:spChg chg="mod">
            <ac:chgData name="Önder Gürcan" userId="3307ba32-2d2d-44c5-9c86-284cbb86ed1d" providerId="ADAL" clId="{B0B28595-2462-2040-842C-7A696377D86B}" dt="2025-05-15T20:39:07.796" v="14" actId="948"/>
            <ac:spMkLst>
              <pc:docMk/>
              <pc:sldMasterMk cId="135567464" sldId="2147483661"/>
              <pc:sldLayoutMk cId="2804587136" sldId="2147483662"/>
              <ac:spMk id="6" creationId="{9DD1F013-5D65-1D00-282C-A35CA98C79D2}"/>
            </ac:spMkLst>
          </pc:spChg>
          <pc:picChg chg="add mod">
            <ac:chgData name="Önder Gürcan" userId="3307ba32-2d2d-44c5-9c86-284cbb86ed1d" providerId="ADAL" clId="{B0B28595-2462-2040-842C-7A696377D86B}" dt="2025-05-19T12:29:23.304" v="194" actId="167"/>
            <ac:picMkLst>
              <pc:docMk/>
              <pc:sldMasterMk cId="135567464" sldId="2147483661"/>
              <pc:sldLayoutMk cId="2804587136" sldId="2147483662"/>
              <ac:picMk id="8" creationId="{2C875BD1-33B7-9760-2EB2-9F7F9E1DFF55}"/>
            </ac:picMkLst>
          </pc:picChg>
          <pc:picChg chg="add del mod">
            <ac:chgData name="Önder Gürcan" userId="3307ba32-2d2d-44c5-9c86-284cbb86ed1d" providerId="ADAL" clId="{B0B28595-2462-2040-842C-7A696377D86B}" dt="2025-05-19T12:28:56.361" v="189" actId="478"/>
            <ac:picMkLst>
              <pc:docMk/>
              <pc:sldMasterMk cId="135567464" sldId="2147483661"/>
              <pc:sldLayoutMk cId="2804587136" sldId="2147483662"/>
              <ac:picMk id="1026" creationId="{11A40830-9406-396F-AD01-882B793030DE}"/>
            </ac:picMkLst>
          </pc:picChg>
        </pc:sldLayoutChg>
        <pc:sldLayoutChg chg="modSp mod">
          <pc:chgData name="Önder Gürcan" userId="3307ba32-2d2d-44c5-9c86-284cbb86ed1d" providerId="ADAL" clId="{B0B28595-2462-2040-842C-7A696377D86B}" dt="2025-05-15T20:40:44.959" v="33" actId="14100"/>
          <pc:sldLayoutMkLst>
            <pc:docMk/>
            <pc:sldMasterMk cId="135567464" sldId="2147483661"/>
            <pc:sldLayoutMk cId="1564022998" sldId="2147483663"/>
          </pc:sldLayoutMkLst>
          <pc:spChg chg="mod">
            <ac:chgData name="Önder Gürcan" userId="3307ba32-2d2d-44c5-9c86-284cbb86ed1d" providerId="ADAL" clId="{B0B28595-2462-2040-842C-7A696377D86B}" dt="2025-05-15T20:40:38.044" v="31" actId="14100"/>
            <ac:spMkLst>
              <pc:docMk/>
              <pc:sldMasterMk cId="135567464" sldId="2147483661"/>
              <pc:sldLayoutMk cId="1564022998" sldId="2147483663"/>
              <ac:spMk id="2" creationId="{0B5D1514-5877-B5BD-3652-1CEEF9A8F8DA}"/>
            </ac:spMkLst>
          </pc:spChg>
          <pc:spChg chg="mod">
            <ac:chgData name="Önder Gürcan" userId="3307ba32-2d2d-44c5-9c86-284cbb86ed1d" providerId="ADAL" clId="{B0B28595-2462-2040-842C-7A696377D86B}" dt="2025-05-15T20:40:44.959" v="33" actId="14100"/>
            <ac:spMkLst>
              <pc:docMk/>
              <pc:sldMasterMk cId="135567464" sldId="2147483661"/>
              <pc:sldLayoutMk cId="1564022998" sldId="2147483663"/>
              <ac:spMk id="3" creationId="{A559BCB0-4C09-37C7-7B07-F961712BA237}"/>
            </ac:spMkLst>
          </pc:spChg>
          <pc:spChg chg="mod">
            <ac:chgData name="Önder Gürcan" userId="3307ba32-2d2d-44c5-9c86-284cbb86ed1d" providerId="ADAL" clId="{B0B28595-2462-2040-842C-7A696377D86B}" dt="2025-05-15T20:39:29.830" v="17" actId="948"/>
            <ac:spMkLst>
              <pc:docMk/>
              <pc:sldMasterMk cId="135567464" sldId="2147483661"/>
              <pc:sldLayoutMk cId="1564022998" sldId="2147483663"/>
              <ac:spMk id="6" creationId="{89820BF5-1427-3AF4-3AB9-87A0D7CE4D4F}"/>
            </ac:spMkLst>
          </pc:spChg>
        </pc:sldLayoutChg>
        <pc:sldLayoutChg chg="modSp mod">
          <pc:chgData name="Önder Gürcan" userId="3307ba32-2d2d-44c5-9c86-284cbb86ed1d" providerId="ADAL" clId="{B0B28595-2462-2040-842C-7A696377D86B}" dt="2025-05-15T20:37:21.616" v="4" actId="14100"/>
          <pc:sldLayoutMkLst>
            <pc:docMk/>
            <pc:sldMasterMk cId="135567464" sldId="2147483661"/>
            <pc:sldLayoutMk cId="512293319" sldId="2147483666"/>
          </pc:sldLayoutMkLst>
          <pc:spChg chg="mod">
            <ac:chgData name="Önder Gürcan" userId="3307ba32-2d2d-44c5-9c86-284cbb86ed1d" providerId="ADAL" clId="{B0B28595-2462-2040-842C-7A696377D86B}" dt="2025-05-15T20:37:21.616" v="4" actId="14100"/>
            <ac:spMkLst>
              <pc:docMk/>
              <pc:sldMasterMk cId="135567464" sldId="2147483661"/>
              <pc:sldLayoutMk cId="512293319" sldId="2147483666"/>
              <ac:spMk id="2" creationId="{5FA0AB3A-E43E-7F16-4921-1205415C192F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3622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6865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868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paper with black dots&#10;&#10;AI-generated content may be incorrect.">
            <a:extLst>
              <a:ext uri="{FF2B5EF4-FFF2-40B4-BE49-F238E27FC236}">
                <a16:creationId xmlns:a16="http://schemas.microsoft.com/office/drawing/2014/main" id="{2C875BD1-33B7-9760-2EB2-9F7F9E1DFF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39817" cy="51411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3F457E-960D-305F-CA75-A1D7B0F10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64871"/>
            <a:ext cx="6858000" cy="2124846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F04160-4828-011E-6C0F-8EBB8D05E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09385" y="2758068"/>
            <a:ext cx="3880626" cy="118528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C970F-0CB0-1AD0-5B78-B2DCA8E4B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19/05/2025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7A0C4-2BFD-39D1-29EF-A14D14BAD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Towards Engineering LLM-Enhanced Multi-Agent Systems: A Critical Examination of Roles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1F013-5D65-1D00-282C-A35CA98C7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6BD9C501-188B-294E-A983-EA7688C3910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4587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E2F2D-DA49-1513-00B7-4052F1F20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715D3-29FE-4B65-0915-F55F774064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6793A-B37F-9211-3F51-A4FDB7DD6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19/05/2025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77D41-8128-1D23-5490-A743D2F6F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Towards Engineering LLM-Enhanced Multi-Agent Systems: A Critical Examination of Roles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61514-1DCE-0B5D-44D6-076806418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C501-188B-294E-A983-EA7688C39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996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2F6939-1B62-0CBD-BD7B-A8C5B0CA64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20D99F-05E2-6CCE-9A95-590AC6BA68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7B059-9BD4-29FB-E978-E3739DB04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19/05/2025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51898-DC02-2A2D-9AD6-4A6E8A6B4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Towards Engineering LLM-Enhanced Multi-Agent Systems: A Critical Examination of Roles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DDF621-14B7-D28E-5F44-8D3643564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C501-188B-294E-A983-EA7688C39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277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A6FC2-894D-9639-A4B9-B7AF256FF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465DD2-D4A6-AC25-79CF-29647E3BFC0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71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D1514-5877-B5BD-3652-1CEEF9A8F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15" y="319243"/>
            <a:ext cx="8898673" cy="584200"/>
          </a:xfrm>
        </p:spPr>
        <p:txBody>
          <a:bodyPr>
            <a:noAutofit/>
          </a:bodyPr>
          <a:lstStyle>
            <a:lvl1pPr>
              <a:defRPr sz="2800" baseline="0">
                <a:solidFill>
                  <a:srgbClr val="056EF8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9BCB0-4C09-37C7-7B07-F961712BA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815" y="921834"/>
            <a:ext cx="8898673" cy="384542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5D5A8-A35C-39C2-EB50-24147D6C4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83" y="4863905"/>
            <a:ext cx="999428" cy="274637"/>
          </a:xfrm>
        </p:spPr>
        <p:txBody>
          <a:bodyPr/>
          <a:lstStyle>
            <a:lvl1pPr>
              <a:defRPr sz="1100" baseline="0">
                <a:latin typeface="Consolas" panose="020B0609020204030204" pitchFamily="49" charset="0"/>
              </a:defRPr>
            </a:lvl1pPr>
          </a:lstStyle>
          <a:p>
            <a:r>
              <a:rPr lang="nb-NO" dirty="0"/>
              <a:t>19/05/2025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A640A-3E80-9264-FBEA-59AA5C390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3611" y="4871339"/>
            <a:ext cx="7140961" cy="274637"/>
          </a:xfrm>
        </p:spPr>
        <p:txBody>
          <a:bodyPr/>
          <a:lstStyle/>
          <a:p>
            <a:r>
              <a:rPr lang="en-GB" dirty="0"/>
              <a:t>Towards Engineering LLM-Enhanced Multi-Agent Systems: A Critical Examination of Roles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20BF5-1427-3AF4-3AB9-87A0D7CE4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5258" y="4863905"/>
            <a:ext cx="999428" cy="274637"/>
          </a:xfrm>
        </p:spPr>
        <p:txBody>
          <a:bodyPr/>
          <a:lstStyle>
            <a:lvl1pPr algn="ctr">
              <a:defRPr/>
            </a:lvl1pPr>
          </a:lstStyle>
          <a:p>
            <a:fld id="{6BD9C501-188B-294E-A983-EA7688C3910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4022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6ED4F-3960-D429-3488-7A55EF256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F8ADF1-B14F-76EE-A352-50C99759F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4A002-A5FB-EA91-BA85-8109C6596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19/05/2025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F90C4-13ED-7519-BE30-602C22CE1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Towards Engineering LLM-Enhanced Multi-Agent Systems: A Critical Examination of Roles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2747C-13C7-BE2F-F231-5327B0BED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C501-188B-294E-A983-EA7688C39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731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F0721-0790-C75A-646F-521D36E8A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95AAD-1B5F-EE24-F8E5-C2ADE8EFCA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951571"/>
            <a:ext cx="3867150" cy="385832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DFDC69-9AE3-B09E-0AE6-35AE38FC3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951570"/>
            <a:ext cx="3867150" cy="385832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C4B280-5FF3-EFAB-BF83-CC102F922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19/05/2025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666616-1999-28F3-04DD-2A6BA871C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Towards Engineering LLM-Enhanced Multi-Agent Systems: A Critical Examination of Roles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3B1B9-8848-9C62-C642-266724287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C501-188B-294E-A983-EA7688C39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427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AB3A-E43E-7F16-4921-1205415C1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9"/>
            <a:ext cx="7886700" cy="557986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6BCF39-7124-CF2F-1061-47F00CADB4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B78632-5B45-D217-95DA-35D4FBEFDB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A2F2BF-9924-4919-E2EA-B5253E548E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3D1703-AD58-D445-DD55-2D228761DB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9054A3-038D-1B0F-F16B-F32A45AB8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19/05/2025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1510BE-9329-B931-C98F-6C4859580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Towards Engineering LLM-Enhanced Multi-Agent Systems: A Critical Examination of Roles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DF1642-34F0-2A29-89AF-46722CCE4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C501-188B-294E-A983-EA7688C39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293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CE4EB-1724-1134-8A69-462D1E94B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F3063F-4006-B8B3-4ECB-4B7CCA196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19/05/2025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E67189-7671-6894-E6EA-F1867B5AF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Towards Engineering LLM-Enhanced Multi-Agent Systems: A Critical Examination of Roles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3C9D85-E956-8AD8-A55B-641DB5264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C501-188B-294E-A983-EA7688C39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656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47D61C-C419-590E-6F07-9423330AC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19/05/2025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D89147-9938-8996-6786-1D79C1354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Towards Engineering LLM-Enhanced Multi-Agent Systems: A Critical Examination of Roles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4F50B5-DE7B-4636-4D68-4B928D4D1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C501-188B-294E-A983-EA7688C39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861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1A6AC-EB2A-ADDF-D2D2-265603FB2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D7A6A-158A-BBF1-DA76-03221286E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63F7ED-4B1D-38A3-852F-349A07DFD6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483A57-D59D-4938-F6C5-C2A7DCEAE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19/05/2025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661A48-5AC2-EE1C-B668-2CB7B10CC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Towards Engineering LLM-Enhanced Multi-Agent Systems: A Critical Examination of Roles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0D3873-527F-BEAB-3011-F2A6979B9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C501-188B-294E-A983-EA7688C39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637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531CA-EFEE-4FD1-BF1A-38110D4AE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0F7B65-1906-9377-4450-F55DFA1AE5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119B20-8053-05F5-DFEC-D4AE2CBB6F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FCDB28-77E4-F591-3CBB-6E41404A4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19/05/2025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990E7F-27F5-E6BF-92CC-52601C1F1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Towards Engineering LLM-Enhanced Multi-Agent Systems: A Critical Examination of Roles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DC6705-B361-5AF0-407B-65D9CF26C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C501-188B-294E-A983-EA7688C39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248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background with gray squares&#10;&#10;AI-generated content may be incorrect.">
            <a:extLst>
              <a:ext uri="{FF2B5EF4-FFF2-40B4-BE49-F238E27FC236}">
                <a16:creationId xmlns:a16="http://schemas.microsoft.com/office/drawing/2014/main" id="{43F2557F-58A5-D7D3-0FB3-DF12043523A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3938" y="0"/>
            <a:ext cx="9144000" cy="51435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75B37B-E4A0-E336-5056-66F827A59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683" y="334111"/>
            <a:ext cx="8839200" cy="584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53D4BB-AE61-4413-2EF7-97519B601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683" y="944136"/>
            <a:ext cx="8839200" cy="3858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BC50B-260F-4A62-7CC2-C4134A3D3F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183" y="4863905"/>
            <a:ext cx="999427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tx1">
                    <a:tint val="82000"/>
                  </a:schemeClr>
                </a:solidFill>
                <a:latin typeface="Consolas" panose="020B0609020204030204" pitchFamily="49" charset="0"/>
              </a:defRPr>
            </a:lvl1pPr>
          </a:lstStyle>
          <a:p>
            <a:r>
              <a:rPr lang="nb-NO" dirty="0"/>
              <a:t>19/05/2025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9835F-9133-53C1-6BA0-D750A28357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3365" y="4871339"/>
            <a:ext cx="713863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tx1">
                    <a:tint val="82000"/>
                  </a:schemeClr>
                </a:solidFill>
                <a:latin typeface="Consolas" panose="020B0609020204030204" pitchFamily="49" charset="0"/>
              </a:defRPr>
            </a:lvl1pPr>
          </a:lstStyle>
          <a:p>
            <a:r>
              <a:rPr lang="en-GB" dirty="0"/>
              <a:t>Towards Engineering LLM-Enhanced Multi-Agent Systems: A Critical Examination of Roles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D89B0-79E4-9E62-8E15-AAB1DDDBA3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5255" y="4863905"/>
            <a:ext cx="99942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>
                    <a:tint val="82000"/>
                  </a:schemeClr>
                </a:solidFill>
                <a:latin typeface="Consolas" panose="020B0609020204030204" pitchFamily="49" charset="0"/>
              </a:defRPr>
            </a:lvl1pPr>
          </a:lstStyle>
          <a:p>
            <a:fld id="{6BD9C501-188B-294E-A983-EA7688C3910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56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6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 baseline="0">
          <a:solidFill>
            <a:srgbClr val="056EF8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77D04-5CA3-D34F-CDC5-EF9110135B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1864" y="482385"/>
            <a:ext cx="7148223" cy="1665531"/>
          </a:xfrm>
          <a:solidFill>
            <a:schemeClr val="bg1"/>
          </a:solidFill>
        </p:spPr>
        <p:txBody>
          <a:bodyPr/>
          <a:lstStyle/>
          <a:p>
            <a:r>
              <a:rPr lang="tr-TR" sz="3200" dirty="0">
                <a:latin typeface="Segoe UI" panose="020B0502040204020203" pitchFamily="34" charset="0"/>
                <a:cs typeface="Segoe UI" panose="020B0502040204020203" pitchFamily="34" charset="0"/>
              </a:rPr>
              <a:t>Büyük Dil Modelleri ile Güçlendirilmiş </a:t>
            </a:r>
            <a:br>
              <a:rPr lang="tr-TR" sz="32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tr-TR" sz="3200" dirty="0">
                <a:latin typeface="Segoe UI" panose="020B0502040204020203" pitchFamily="34" charset="0"/>
                <a:cs typeface="Segoe UI" panose="020B0502040204020203" pitchFamily="34" charset="0"/>
              </a:rPr>
              <a:t>Çok Etmenli Sistemlerin Mühendisliği: </a:t>
            </a:r>
            <a:br>
              <a:rPr lang="tr-TR" sz="32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tr-TR" sz="3200" dirty="0">
                <a:latin typeface="Segoe UI" panose="020B0502040204020203" pitchFamily="34" charset="0"/>
                <a:cs typeface="Segoe UI" panose="020B0502040204020203" pitchFamily="34" charset="0"/>
              </a:rPr>
              <a:t>Roller Üzerine Kritik Bir İnceleme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D19703-23CC-66D5-6EF2-3647A89D69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76223" y="2852461"/>
            <a:ext cx="3888187" cy="998811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Tansu Aşıcı, Önder Gürcan,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b="0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Geylani</a:t>
            </a:r>
            <a:r>
              <a:rPr kumimoji="0" lang="en-GB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Kardaş</a:t>
            </a:r>
            <a:endParaRPr lang="en-GB" sz="18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275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96FDA-7C4C-F0FD-3BB5-4C93C975B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latin typeface="Segoe UI Semibold" panose="020B0502040204020203" pitchFamily="34" charset="0"/>
                <a:cs typeface="Segoe UI Semibold" panose="020B0502040204020203" pitchFamily="34" charset="0"/>
              </a:rPr>
              <a:t>Roller Üzerine Kritik Bir İnceleme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159D4-55C8-30AC-7437-1425A29A2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815" y="921834"/>
            <a:ext cx="8898673" cy="390242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1600" dirty="0">
                <a:latin typeface="Segoe UI" panose="020B0502040204020203" pitchFamily="34" charset="0"/>
                <a:cs typeface="Segoe UI" panose="020B0502040204020203" pitchFamily="34" charset="0"/>
              </a:rPr>
              <a:t>AOSE, uzun süredir MAS için sağlam analitik ve tasarım temelleri sağlamaktadır.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tr-TR" sz="1400" dirty="0">
                <a:latin typeface="Segoe UI" panose="020B0502040204020203" pitchFamily="34" charset="0"/>
                <a:cs typeface="Segoe UI" panose="020B0502040204020203" pitchFamily="34" charset="0"/>
              </a:rPr>
              <a:t>Temel kavramlar arasında etmenler, roller, hedefler, eylemler, etkileşimler, organizasyon yapıları ve iletişim protokolleri yer alır.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tr-TR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Rol</a:t>
            </a:r>
            <a:r>
              <a:rPr lang="tr-TR" sz="1600" dirty="0">
                <a:latin typeface="Segoe UI" panose="020B0502040204020203" pitchFamily="34" charset="0"/>
                <a:cs typeface="Segoe UI" panose="020B0502040204020203" pitchFamily="34" charset="0"/>
              </a:rPr>
              <a:t>, etmenlerin sorumluluklarını ve yeteneklerini tanımlamak için kullanılan temel bir kavramdır.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tr-TR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1600" dirty="0">
                <a:latin typeface="Segoe UI" panose="020B0502040204020203" pitchFamily="34" charset="0"/>
                <a:cs typeface="Segoe UI" panose="020B0502040204020203" pitchFamily="34" charset="0"/>
              </a:rPr>
              <a:t>Yazılım mühendisliğinde kavramsal unsurlar genellikle üç yönüyle karakterize edilir: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tr-TR" sz="1400" dirty="0">
                <a:latin typeface="Segoe UI" panose="020B0502040204020203" pitchFamily="34" charset="0"/>
                <a:cs typeface="Segoe UI" panose="020B0502040204020203" pitchFamily="34" charset="0"/>
              </a:rPr>
              <a:t>tanımları, 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tr-TR" sz="1400" dirty="0">
                <a:latin typeface="Segoe UI" panose="020B0502040204020203" pitchFamily="34" charset="0"/>
                <a:cs typeface="Segoe UI" panose="020B0502040204020203" pitchFamily="34" charset="0"/>
              </a:rPr>
              <a:t>spesifikasyonları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tr-TR" sz="1400" dirty="0">
                <a:latin typeface="Segoe UI" panose="020B0502040204020203" pitchFamily="34" charset="0"/>
                <a:cs typeface="Segoe UI" panose="020B0502040204020203" pitchFamily="34" charset="0"/>
              </a:rPr>
              <a:t>gerçekleştirimleri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C35AA-3C81-4D3C-50C6-DF1367DB4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C501-188B-294E-A983-EA7688C3910B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6974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2E251-BFE5-21B0-800F-1930B3A0E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Segoe UI Semibold" panose="020B0502040204020203" pitchFamily="34" charset="0"/>
                <a:cs typeface="Segoe UI Semibold" panose="020B0502040204020203" pitchFamily="34" charset="0"/>
              </a:rPr>
              <a:t>Rol </a:t>
            </a:r>
            <a:r>
              <a:rPr lang="en-GB" b="1" dirty="0" err="1">
                <a:latin typeface="Segoe UI Semibold" panose="020B0502040204020203" pitchFamily="34" charset="0"/>
                <a:cs typeface="Segoe UI Semibold" panose="020B0502040204020203" pitchFamily="34" charset="0"/>
              </a:rPr>
              <a:t>Tanımı</a:t>
            </a:r>
            <a:endParaRPr lang="en-GB" b="1" dirty="0">
              <a:latin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A206F-C613-7DED-1112-556948857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815" y="921834"/>
            <a:ext cx="8898673" cy="421670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AOSE’de</a:t>
            </a:r>
            <a:r>
              <a:rPr lang="tr-TR" sz="1600" dirty="0">
                <a:latin typeface="Segoe UI" panose="020B0502040204020203" pitchFamily="34" charset="0"/>
                <a:cs typeface="Segoe UI" panose="020B0502040204020203" pitchFamily="34" charset="0"/>
              </a:rPr>
              <a:t> rol, Çok Etmenli Sistemler (MAS) içinde bir etmenden beklenen sorumluluklar, davranışlar ve etkileşim protokolleri kümesini kapsayan soyut bir tanımdır.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AOSE’de</a:t>
            </a:r>
            <a:r>
              <a:rPr lang="tr-TR" sz="1600" dirty="0">
                <a:latin typeface="Segoe UI" panose="020B0502040204020203" pitchFamily="34" charset="0"/>
                <a:cs typeface="Segoe UI" panose="020B0502040204020203" pitchFamily="34" charset="0"/>
              </a:rPr>
              <a:t> roller genellikle çalışma zamanı (</a:t>
            </a:r>
            <a:r>
              <a:rPr lang="tr-TR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run</a:t>
            </a:r>
            <a:r>
              <a:rPr lang="tr-TR" sz="1600" dirty="0">
                <a:latin typeface="Segoe UI" panose="020B0502040204020203" pitchFamily="34" charset="0"/>
                <a:cs typeface="Segoe UI" panose="020B0502040204020203" pitchFamily="34" charset="0"/>
              </a:rPr>
              <a:t>-time) değil, </a:t>
            </a:r>
            <a:r>
              <a:rPr lang="tr-TR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analiz ve/veya tasarım zamanı (</a:t>
            </a:r>
            <a:r>
              <a:rPr lang="tr-TR" sz="16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design</a:t>
            </a:r>
            <a:r>
              <a:rPr lang="tr-TR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-time) </a:t>
            </a:r>
            <a:r>
              <a:rPr lang="tr-TR" sz="1600" dirty="0">
                <a:latin typeface="Segoe UI" panose="020B0502040204020203" pitchFamily="34" charset="0"/>
                <a:cs typeface="Segoe UI" panose="020B0502040204020203" pitchFamily="34" charset="0"/>
              </a:rPr>
              <a:t>kavramlarıdır.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1600" dirty="0">
                <a:latin typeface="Segoe UI" panose="020B0502040204020203" pitchFamily="34" charset="0"/>
                <a:cs typeface="Segoe UI" panose="020B0502040204020203" pitchFamily="34" charset="0"/>
              </a:rPr>
              <a:t>Bir LLM bağlamında rol, modele atanmış önceden belirlenmiş bir davranış profili veya kimlik olarak tanımlanabilir.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tr-TR" sz="1400" dirty="0">
                <a:latin typeface="Segoe UI" panose="020B0502040204020203" pitchFamily="34" charset="0"/>
                <a:cs typeface="Segoe UI" panose="020B0502040204020203" pitchFamily="34" charset="0"/>
              </a:rPr>
              <a:t>Bu rol, belirli görevleri veya etkileşimleri gerçekleştirmek için cevapları, dil stilini, bilgi odağını ve bağlam farkındalığını yönlendirir.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1600" dirty="0">
                <a:latin typeface="Segoe UI" panose="020B0502040204020203" pitchFamily="34" charset="0"/>
                <a:cs typeface="Segoe UI" panose="020B0502040204020203" pitchFamily="34" charset="0"/>
              </a:rPr>
              <a:t>Bu tür roller etkileşim protokollerini </a:t>
            </a:r>
            <a:r>
              <a:rPr lang="tr-TR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kapsamaz</a:t>
            </a:r>
            <a:r>
              <a:rPr lang="tr-TR" sz="16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1600" dirty="0">
                <a:latin typeface="Segoe UI" panose="020B0502040204020203" pitchFamily="34" charset="0"/>
                <a:cs typeface="Segoe UI" panose="020B0502040204020203" pitchFamily="34" charset="0"/>
              </a:rPr>
              <a:t>Rol kavramı </a:t>
            </a:r>
            <a:r>
              <a:rPr lang="tr-TR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tasarım zamanı</a:t>
            </a:r>
            <a:r>
              <a:rPr lang="tr-TR" sz="1600" dirty="0">
                <a:latin typeface="Segoe UI" panose="020B0502040204020203" pitchFamily="34" charset="0"/>
                <a:cs typeface="Segoe UI" panose="020B0502040204020203" pitchFamily="34" charset="0"/>
              </a:rPr>
              <a:t> bir konsepttir, ancak </a:t>
            </a:r>
            <a:r>
              <a:rPr lang="tr-TR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çalışma zamanında </a:t>
            </a:r>
            <a:r>
              <a:rPr lang="tr-TR" sz="1600" dirty="0">
                <a:latin typeface="Segoe UI" panose="020B0502040204020203" pitchFamily="34" charset="0"/>
                <a:cs typeface="Segoe UI" panose="020B0502040204020203" pitchFamily="34" charset="0"/>
              </a:rPr>
              <a:t>LLM tarafından yorumlanır ve yürütülür.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3ABB1-CB85-7608-03AA-92B44E5CC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C501-188B-294E-A983-EA7688C3910B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0927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6E819-1FA2-7BBA-B72C-93A2477E2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Segoe UI Semibold" panose="020B0502040204020203" pitchFamily="34" charset="0"/>
                <a:cs typeface="Segoe UI Semibold" panose="020B0502040204020203" pitchFamily="34" charset="0"/>
              </a:rPr>
              <a:t>Rol </a:t>
            </a:r>
            <a:r>
              <a:rPr lang="tr-TR" b="1" dirty="0">
                <a:latin typeface="Segoe UI Semibold" panose="020B0502040204020203" pitchFamily="34" charset="0"/>
                <a:cs typeface="Segoe UI Semibold" panose="020B0502040204020203" pitchFamily="34" charset="0"/>
              </a:rPr>
              <a:t>Spesifikasyonu</a:t>
            </a:r>
            <a:endParaRPr lang="en-GB" b="1" dirty="0">
              <a:latin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956F9-8B3B-14C8-2EBF-6114D6C4E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815" y="921834"/>
            <a:ext cx="8898673" cy="18770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1600" dirty="0">
                <a:latin typeface="Segoe UI" panose="020B0502040204020203" pitchFamily="34" charset="0"/>
                <a:cs typeface="Segoe UI" panose="020B0502040204020203" pitchFamily="34" charset="0"/>
              </a:rPr>
              <a:t>Bir rolün spesifikasyonu, rolün gerçekleştirebileceği eylemlerin ve diğer rollerle nasıl etkileşime girebileceğinin detaylı ve çoğu zaman biçimsel (formal) bir tanımını sağlar.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tr-TR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1600" dirty="0">
                <a:latin typeface="Segoe UI" panose="020B0502040204020203" pitchFamily="34" charset="0"/>
                <a:cs typeface="Segoe UI" panose="020B0502040204020203" pitchFamily="34" charset="0"/>
              </a:rPr>
              <a:t>Rolün uygulanmasına rehberlik etmek için kullanılır.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tr-TR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5CB9F8-3BE2-2CD7-114E-FEB995C67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C501-188B-294E-A983-EA7688C3910B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606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ABBE54-54FA-142B-F54B-881397A988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9AAD2-B8E1-6B9F-255F-09848E4E7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815" y="326003"/>
            <a:ext cx="8898673" cy="453790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1600" dirty="0">
                <a:latin typeface="Segoe UI" panose="020B0502040204020203" pitchFamily="34" charset="0"/>
                <a:cs typeface="Segoe UI" panose="020B0502040204020203" pitchFamily="34" charset="0"/>
              </a:rPr>
              <a:t>Rol spesifikasyonları, artan biçimsellik ve kesinlik düzeyine göre aşağıdaki gibi sıralanır: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tr-TR" sz="1600" dirty="0">
                <a:latin typeface="Segoe UI" panose="020B0502040204020203" pitchFamily="34" charset="0"/>
                <a:cs typeface="Segoe UI" panose="020B0502040204020203" pitchFamily="34" charset="0"/>
              </a:rPr>
              <a:t>Doğal Dil Açıklaması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tr-TR" sz="1600" dirty="0">
                <a:latin typeface="Segoe UI" panose="020B0502040204020203" pitchFamily="34" charset="0"/>
                <a:cs typeface="Segoe UI" panose="020B0502040204020203" pitchFamily="34" charset="0"/>
              </a:rPr>
              <a:t>Grafiksel Modelleme Dilleri (örneğin UML)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tr-TR" sz="1600" dirty="0">
                <a:latin typeface="Segoe UI" panose="020B0502040204020203" pitchFamily="34" charset="0"/>
                <a:cs typeface="Segoe UI" panose="020B0502040204020203" pitchFamily="34" charset="0"/>
              </a:rPr>
              <a:t>İş Süreci Modelleme Dilleri (örneğin BPMN)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tr-TR" sz="1600" dirty="0">
                <a:latin typeface="Segoe UI" panose="020B0502040204020203" pitchFamily="34" charset="0"/>
                <a:cs typeface="Segoe UI" panose="020B0502040204020203" pitchFamily="34" charset="0"/>
              </a:rPr>
              <a:t>Mimari Tanım Dilleri (örneğin ACME)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tr-TR" sz="1600" dirty="0">
                <a:latin typeface="Segoe UI" panose="020B0502040204020203" pitchFamily="34" charset="0"/>
                <a:cs typeface="Segoe UI" panose="020B0502040204020203" pitchFamily="34" charset="0"/>
              </a:rPr>
              <a:t>Programlama Kodları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tr-TR" sz="1600" dirty="0">
                <a:latin typeface="Segoe UI" panose="020B0502040204020203" pitchFamily="34" charset="0"/>
                <a:cs typeface="Segoe UI" panose="020B0502040204020203" pitchFamily="34" charset="0"/>
              </a:rPr>
              <a:t>Alana Özgü Diller (</a:t>
            </a:r>
            <a:r>
              <a:rPr lang="tr-TR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DSL’ler</a:t>
            </a:r>
            <a:r>
              <a:rPr lang="tr-TR" sz="1600" dirty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tr-TR" sz="1600" dirty="0">
                <a:latin typeface="Segoe UI" panose="020B0502040204020203" pitchFamily="34" charset="0"/>
                <a:cs typeface="Segoe UI" panose="020B0502040204020203" pitchFamily="34" charset="0"/>
              </a:rPr>
              <a:t>Davranışsal Modelleme Dilleri (örneğin </a:t>
            </a:r>
            <a:r>
              <a:rPr lang="tr-TR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Statecharts</a:t>
            </a:r>
            <a:r>
              <a:rPr lang="tr-TR" sz="1600" dirty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tr-TR" sz="1600" dirty="0">
                <a:latin typeface="Segoe UI" panose="020B0502040204020203" pitchFamily="34" charset="0"/>
                <a:cs typeface="Segoe UI" panose="020B0502040204020203" pitchFamily="34" charset="0"/>
              </a:rPr>
              <a:t>Ontoloji ve Anlamsal Web Dilleri (örneğin OWL)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tr-TR" sz="1600" dirty="0">
                <a:latin typeface="Segoe UI" panose="020B0502040204020203" pitchFamily="34" charset="0"/>
                <a:cs typeface="Segoe UI" panose="020B0502040204020203" pitchFamily="34" charset="0"/>
              </a:rPr>
              <a:t>Mantık Programlama Dilleri (örneğin Prolog)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tr-TR" sz="1600" dirty="0">
                <a:latin typeface="Segoe UI" panose="020B0502040204020203" pitchFamily="34" charset="0"/>
                <a:cs typeface="Segoe UI" panose="020B0502040204020203" pitchFamily="34" charset="0"/>
              </a:rPr>
              <a:t>Biçimsel Spesifikasyon Dilleri (örneğin TLA+)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D0013-9546-6A5A-78AA-3FF5D4A82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C501-188B-294E-A983-EA7688C3910B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2506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969A12-9E25-6FDA-3F6B-DC97E4F9D9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CDDBF-4F8E-9C38-7560-9D25F47D5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815" y="326003"/>
            <a:ext cx="8898673" cy="453790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1600" dirty="0">
                <a:latin typeface="Segoe UI" panose="020B0502040204020203" pitchFamily="34" charset="0"/>
                <a:cs typeface="Segoe UI" panose="020B0502040204020203" pitchFamily="34" charset="0"/>
              </a:rPr>
              <a:t>LLM destekli etmenler bağlamında rol spesifikasyonu yalnızca doğal dil açıklamalarına dayanır.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tr-TR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1600" dirty="0">
                <a:latin typeface="Segoe UI" panose="020B0502040204020203" pitchFamily="34" charset="0"/>
                <a:cs typeface="Segoe UI" panose="020B0502040204020203" pitchFamily="34" charset="0"/>
              </a:rPr>
              <a:t>Bu metinsel girdiler, </a:t>
            </a:r>
            <a:r>
              <a:rPr lang="tr-TR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LLM’lerin</a:t>
            </a:r>
            <a:r>
              <a:rPr lang="tr-TR" sz="1600" dirty="0">
                <a:latin typeface="Segoe UI" panose="020B0502040204020203" pitchFamily="34" charset="0"/>
                <a:cs typeface="Segoe UI" panose="020B0502040204020203" pitchFamily="34" charset="0"/>
              </a:rPr>
              <a:t> kullanıcı veya geliştiricinin amacını anlamasını sağlayan detaylı bir </a:t>
            </a:r>
            <a:r>
              <a:rPr lang="tr-TR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prompt</a:t>
            </a:r>
            <a:r>
              <a:rPr lang="tr-TR" sz="1600" dirty="0">
                <a:latin typeface="Segoe UI" panose="020B0502040204020203" pitchFamily="34" charset="0"/>
                <a:cs typeface="Segoe UI" panose="020B0502040204020203" pitchFamily="34" charset="0"/>
              </a:rPr>
              <a:t> mühendisliği süreciyle yorumlanır ve iyileştirilir.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tr-TR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1600" dirty="0">
                <a:latin typeface="Segoe UI" panose="020B0502040204020203" pitchFamily="34" charset="0"/>
                <a:cs typeface="Segoe UI" panose="020B0502040204020203" pitchFamily="34" charset="0"/>
              </a:rPr>
              <a:t>Ancak, belirtilen daha hassas yöntemlerin kullanılması tercih edilir. Bu spesifikasyonlar, </a:t>
            </a:r>
            <a:r>
              <a:rPr lang="tr-TR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LLM’lerle</a:t>
            </a:r>
            <a:r>
              <a:rPr lang="tr-TR" sz="1600" dirty="0">
                <a:latin typeface="Segoe UI" panose="020B0502040204020203" pitchFamily="34" charset="0"/>
                <a:cs typeface="Segoe UI" panose="020B0502040204020203" pitchFamily="34" charset="0"/>
              </a:rPr>
              <a:t> etkileşim sırasında doğal dil açıklamalarına dönüştürülebilir.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77296-7C1F-E706-B816-41BC8247F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C501-188B-294E-A983-EA7688C3910B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8411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1065C-631B-06AA-61C5-FDBBA4F58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Segoe UI Semibold" panose="020B0502040204020203" pitchFamily="34" charset="0"/>
                <a:cs typeface="Segoe UI Semibold" panose="020B0502040204020203" pitchFamily="34" charset="0"/>
              </a:rPr>
              <a:t>Rol </a:t>
            </a:r>
            <a:r>
              <a:rPr lang="en-GB" b="1" dirty="0" err="1">
                <a:latin typeface="Segoe UI Semibold" panose="020B0502040204020203" pitchFamily="34" charset="0"/>
                <a:cs typeface="Segoe UI Semibold" panose="020B0502040204020203" pitchFamily="34" charset="0"/>
              </a:rPr>
              <a:t>Gerçekleştirimi</a:t>
            </a:r>
            <a:endParaRPr lang="en-GB" b="1" dirty="0">
              <a:latin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21751-D4E0-356E-DC92-DBB4FF6F8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1600" dirty="0">
                <a:latin typeface="Segoe UI" panose="020B0502040204020203" pitchFamily="34" charset="0"/>
                <a:cs typeface="Segoe UI" panose="020B0502040204020203" pitchFamily="34" charset="0"/>
              </a:rPr>
              <a:t>Bir rolle ilişkili özel eylemler şu şekillerde gerçekleştirilebilir:</a:t>
            </a:r>
          </a:p>
          <a:p>
            <a:pPr marL="230400" lvl="1">
              <a:lnSpc>
                <a:spcPct val="150000"/>
              </a:lnSpc>
              <a:spcBef>
                <a:spcPts val="0"/>
              </a:spcBef>
            </a:pPr>
            <a:r>
              <a:rPr lang="tr-TR" sz="1600" dirty="0">
                <a:latin typeface="Segoe UI" panose="020B0502040204020203" pitchFamily="34" charset="0"/>
                <a:cs typeface="Segoe UI" panose="020B0502040204020203" pitchFamily="34" charset="0"/>
              </a:rPr>
              <a:t>Kod içinde doğrudan çağrılan eylemler,</a:t>
            </a:r>
          </a:p>
          <a:p>
            <a:pPr marL="230400" lvl="1">
              <a:lnSpc>
                <a:spcPct val="150000"/>
              </a:lnSpc>
              <a:spcBef>
                <a:spcPts val="0"/>
              </a:spcBef>
            </a:pPr>
            <a:r>
              <a:rPr lang="tr-TR" sz="1600" dirty="0">
                <a:latin typeface="Segoe UI" panose="020B0502040204020203" pitchFamily="34" charset="0"/>
                <a:cs typeface="Segoe UI" panose="020B0502040204020203" pitchFamily="34" charset="0"/>
              </a:rPr>
              <a:t>Anlamsal (Semantik) web hizmetleri olarak çağrılan eylemler,</a:t>
            </a:r>
          </a:p>
          <a:p>
            <a:pPr marL="230400" lvl="1">
              <a:lnSpc>
                <a:spcPct val="150000"/>
              </a:lnSpc>
              <a:spcBef>
                <a:spcPts val="0"/>
              </a:spcBef>
            </a:pPr>
            <a:r>
              <a:rPr lang="tr-TR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LLM’nin</a:t>
            </a:r>
            <a:r>
              <a:rPr lang="tr-TR" sz="1600" dirty="0">
                <a:latin typeface="Segoe UI" panose="020B0502040204020203" pitchFamily="34" charset="0"/>
                <a:cs typeface="Segoe UI" panose="020B0502040204020203" pitchFamily="34" charset="0"/>
              </a:rPr>
              <a:t> rolünü gerçekleştirmesi için tetiklenen eylemler,</a:t>
            </a:r>
          </a:p>
          <a:p>
            <a:pPr marL="230400" lvl="1">
              <a:lnSpc>
                <a:spcPct val="150000"/>
              </a:lnSpc>
              <a:spcBef>
                <a:spcPts val="0"/>
              </a:spcBef>
            </a:pPr>
            <a:r>
              <a:rPr lang="tr-TR" sz="1600" dirty="0">
                <a:latin typeface="Segoe UI" panose="020B0502040204020203" pitchFamily="34" charset="0"/>
                <a:cs typeface="Segoe UI" panose="020B0502040204020203" pitchFamily="34" charset="0"/>
              </a:rPr>
              <a:t>LLM kontrollü araçlarla tetiklenen eylemler,</a:t>
            </a:r>
          </a:p>
          <a:p>
            <a:pPr marL="230400" lvl="1">
              <a:lnSpc>
                <a:spcPct val="150000"/>
              </a:lnSpc>
              <a:spcBef>
                <a:spcPts val="0"/>
              </a:spcBef>
            </a:pPr>
            <a:r>
              <a:rPr lang="tr-TR" sz="1600" dirty="0">
                <a:latin typeface="Segoe UI" panose="020B0502040204020203" pitchFamily="34" charset="0"/>
                <a:cs typeface="Segoe UI" panose="020B0502040204020203" pitchFamily="34" charset="0"/>
              </a:rPr>
              <a:t>LLM kontrollü MCP ile tetiklenen eylemler.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0C7F9E-254A-A870-7FA3-03D22424C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C501-188B-294E-A983-EA7688C3910B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7594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2504D-74A8-4A16-3BB5-76837E1BA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815" y="357810"/>
            <a:ext cx="8898673" cy="44094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Kod içinde doğrudan çağrılan eylemler: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1600" dirty="0">
                <a:latin typeface="Segoe UI" panose="020B0502040204020203" pitchFamily="34" charset="0"/>
                <a:cs typeface="Segoe UI" panose="020B0502040204020203" pitchFamily="34" charset="0"/>
              </a:rPr>
              <a:t>Roller, programlama dilleri kullanılarak uygulanır ve doğrudan etmenler tarafından kod içinde çağrılır.</a:t>
            </a:r>
          </a:p>
          <a:p>
            <a:pPr lvl="1"/>
            <a:endParaRPr lang="en-GB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endParaRPr lang="en-GB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endParaRPr lang="en-GB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endParaRPr lang="en-GB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endParaRPr lang="en-GB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endParaRPr lang="en-GB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1600" dirty="0">
                <a:latin typeface="Segoe UI" panose="020B0502040204020203" pitchFamily="34" charset="0"/>
                <a:cs typeface="Segoe UI" panose="020B0502040204020203" pitchFamily="34" charset="0"/>
              </a:rPr>
              <a:t>Geliştiricilere tam kontrol sağlar, verimli hata ayıklama, performans optimizasyonu ve güvenliği mümkün kılar.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9D8902-F5CB-A107-7822-F62C6A058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C501-188B-294E-A983-EA7688C3910B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7" name="Resim 6" descr="Fig. 1. Actions directly called within code">
            <a:extLst>
              <a:ext uri="{FF2B5EF4-FFF2-40B4-BE49-F238E27FC236}">
                <a16:creationId xmlns:a16="http://schemas.microsoft.com/office/drawing/2014/main" id="{7ABFEE38-A782-1D6D-7D7C-EF17EBDA087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801" y="1758950"/>
            <a:ext cx="66167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506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BD9BE-CDFF-6997-5202-E335CB74D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815" y="333956"/>
            <a:ext cx="8898673" cy="44333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Anlamsal web hizmetleri olarak çağrılan eylemler: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1600" dirty="0">
                <a:latin typeface="Segoe UI" panose="020B0502040204020203" pitchFamily="34" charset="0"/>
                <a:cs typeface="Segoe UI" panose="020B0502040204020203" pitchFamily="34" charset="0"/>
              </a:rPr>
              <a:t>Etmenler, modern </a:t>
            </a:r>
            <a:r>
              <a:rPr lang="tr-TR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mikroservis</a:t>
            </a:r>
            <a:r>
              <a:rPr lang="tr-TR" sz="1600" dirty="0">
                <a:latin typeface="Segoe UI" panose="020B0502040204020203" pitchFamily="34" charset="0"/>
                <a:cs typeface="Segoe UI" panose="020B0502040204020203" pitchFamily="34" charset="0"/>
              </a:rPr>
              <a:t> mimarileri ile uyumlu olarak hizmetler aracılığıyla eylemleri dinamik olarak keşfeder ve çağırır.</a:t>
            </a:r>
          </a:p>
          <a:p>
            <a:pPr lvl="1"/>
            <a:endParaRPr lang="en-GB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endParaRPr lang="en-GB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endParaRPr lang="en-GB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endParaRPr lang="en-GB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endParaRPr lang="en-GB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endParaRPr lang="en-GB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endParaRPr lang="en-GB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endParaRPr lang="en-GB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1600" dirty="0">
                <a:latin typeface="Segoe UI" panose="020B0502040204020203" pitchFamily="34" charset="0"/>
                <a:cs typeface="Segoe UI" panose="020B0502040204020203" pitchFamily="34" charset="0"/>
              </a:rPr>
              <a:t>Çalışma zamanı güncellemeleri ve hizmet genişletmeleri sayesinde dinamik uyarlanabilirliği ve yeniden kullanılabilirliği artırır.</a:t>
            </a:r>
          </a:p>
          <a:p>
            <a:pPr lvl="1"/>
            <a:endParaRPr lang="en-GB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endParaRPr lang="en-GB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BF0F1-4CBF-BB1E-F0C7-B90FA3C81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C501-188B-294E-A983-EA7688C3910B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7" name="Resim 7">
            <a:extLst>
              <a:ext uri="{FF2B5EF4-FFF2-40B4-BE49-F238E27FC236}">
                <a16:creationId xmlns:a16="http://schemas.microsoft.com/office/drawing/2014/main" id="{D340535C-DABF-BD61-2313-E2A82EAA4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430" y="1483792"/>
            <a:ext cx="5383139" cy="213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413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326B2-8A13-05DF-C8BC-4C474F20B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815" y="389614"/>
            <a:ext cx="8898673" cy="43776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18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LLM’nin</a:t>
            </a:r>
            <a:r>
              <a:rPr lang="tr-TR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 rolünü gerçekleştirmesi için tetiklenen eylemler: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1600" dirty="0">
                <a:latin typeface="Segoe UI" panose="020B0502040204020203" pitchFamily="34" charset="0"/>
                <a:cs typeface="Segoe UI" panose="020B0502040204020203" pitchFamily="34" charset="0"/>
              </a:rPr>
              <a:t>LLM, belirli bir rol üstlenerek görevleri otonom olarak gerçekleştirir ve yapay zekânın özerk davranış göstermesine olanak sağlar.</a:t>
            </a:r>
          </a:p>
          <a:p>
            <a:pPr lvl="1"/>
            <a:endParaRPr lang="en-GB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endParaRPr lang="en-GB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endParaRPr lang="en-GB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endParaRPr lang="en-GB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lvl="1" indent="0">
              <a:buNone/>
            </a:pPr>
            <a:endParaRPr lang="en-GB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1600" dirty="0">
                <a:latin typeface="Segoe UI" panose="020B0502040204020203" pitchFamily="34" charset="0"/>
                <a:cs typeface="Segoe UI" panose="020B0502040204020203" pitchFamily="34" charset="0"/>
              </a:rPr>
              <a:t>Doğal dil etkileşimleri aracılığıyla karmaşık işlemleri basitleştirir, kullanıcı dostu bir ortam sağlar ve hızlı prototiplemeyi destekler.</a:t>
            </a:r>
          </a:p>
          <a:p>
            <a:pPr lvl="1"/>
            <a:endParaRPr lang="en-GB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endParaRPr lang="en-GB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GB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B7F06-FA1A-8EEE-E905-2767A8AB9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C501-188B-294E-A983-EA7688C3910B}" type="slidenum">
              <a:rPr lang="en-GB" smtClean="0"/>
              <a:pPr/>
              <a:t>18</a:t>
            </a:fld>
            <a:endParaRPr lang="en-GB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16383548-198C-4DAE-B167-1FFA6333D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577448"/>
            <a:ext cx="7772400" cy="10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828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8D480-A1CB-1CA4-8F57-30C5772EA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815" y="365760"/>
            <a:ext cx="8898673" cy="44981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LLM kontrollü araçlarla tetiklenen eylemler: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1600" dirty="0">
                <a:latin typeface="Segoe UI" panose="020B0502040204020203" pitchFamily="34" charset="0"/>
                <a:cs typeface="Segoe UI" panose="020B0502040204020203" pitchFamily="34" charset="0"/>
              </a:rPr>
              <a:t>Etmenler, doğal dil sorguları veya komutları kullanarak </a:t>
            </a:r>
            <a:r>
              <a:rPr lang="tr-TR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LLM’ler</a:t>
            </a:r>
            <a:r>
              <a:rPr lang="tr-TR" sz="1600" dirty="0">
                <a:latin typeface="Segoe UI" panose="020B0502040204020203" pitchFamily="34" charset="0"/>
                <a:cs typeface="Segoe UI" panose="020B0502040204020203" pitchFamily="34" charset="0"/>
              </a:rPr>
              <a:t> aracılığıyla eylemleri tetikler ve yapay zekâ ile doğal dil işleme alanındaki gelişmelerden faydalanır.</a:t>
            </a:r>
          </a:p>
          <a:p>
            <a:pPr lvl="1">
              <a:lnSpc>
                <a:spcPct val="120000"/>
              </a:lnSpc>
            </a:pPr>
            <a:endParaRPr lang="en-GB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lnSpc>
                <a:spcPct val="120000"/>
              </a:lnSpc>
            </a:pPr>
            <a:endParaRPr lang="en-GB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lnSpc>
                <a:spcPct val="120000"/>
              </a:lnSpc>
            </a:pPr>
            <a:endParaRPr lang="en-GB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lnSpc>
                <a:spcPct val="120000"/>
              </a:lnSpc>
            </a:pPr>
            <a:endParaRPr lang="en-GB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lnSpc>
                <a:spcPct val="120000"/>
              </a:lnSpc>
            </a:pPr>
            <a:endParaRPr lang="en-GB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lnSpc>
                <a:spcPct val="120000"/>
              </a:lnSpc>
            </a:pPr>
            <a:endParaRPr lang="en-GB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lvl="1" indent="0">
              <a:lnSpc>
                <a:spcPct val="120000"/>
              </a:lnSpc>
              <a:buNone/>
            </a:pPr>
            <a:endParaRPr lang="en-GB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1600" dirty="0">
                <a:latin typeface="Segoe UI" panose="020B0502040204020203" pitchFamily="34" charset="0"/>
                <a:cs typeface="Segoe UI" panose="020B0502040204020203" pitchFamily="34" charset="0"/>
              </a:rPr>
              <a:t>Doğal dil etkileşimleri yoluyla karmaşık operasyonları basitleştirir, kullanıcı dostu bir ortam sağlar ve hızlı prototiplemeyi destekler.</a:t>
            </a:r>
          </a:p>
        </p:txBody>
      </p:sp>
      <p:pic>
        <p:nvPicPr>
          <p:cNvPr id="7" name="Resim 7">
            <a:extLst>
              <a:ext uri="{FF2B5EF4-FFF2-40B4-BE49-F238E27FC236}">
                <a16:creationId xmlns:a16="http://schemas.microsoft.com/office/drawing/2014/main" id="{5B21075E-7C4C-2603-0D1B-C1F17BF7F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201" y="1610402"/>
            <a:ext cx="4869900" cy="235066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2D5AC-93CB-C11B-8AC2-B7F4F28B7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C501-188B-294E-A983-EA7688C3910B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2198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A8237-7D92-00E1-AC90-8B653166F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latin typeface="Segoe UI Semibold" panose="020B0502040204020203" pitchFamily="34" charset="0"/>
                <a:cs typeface="Segoe UI Semibold" panose="020B0502040204020203" pitchFamily="34" charset="0"/>
              </a:rPr>
              <a:t>Giriş</a:t>
            </a:r>
            <a:endParaRPr lang="en-GB" b="1" dirty="0">
              <a:latin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4DA25-8625-ADE4-C98B-C32EBEFD9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816" y="921834"/>
            <a:ext cx="8517204" cy="394207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1600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Yapay zeka;</a:t>
            </a:r>
          </a:p>
          <a:p>
            <a:pPr marL="230400" indent="-230400">
              <a:lnSpc>
                <a:spcPct val="150000"/>
              </a:lnSpc>
              <a:spcBef>
                <a:spcPts val="0"/>
              </a:spcBef>
            </a:pPr>
            <a:r>
              <a:rPr lang="tr-TR" sz="1600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veri analizi,</a:t>
            </a:r>
          </a:p>
          <a:p>
            <a:pPr marL="230400" indent="-230400">
              <a:lnSpc>
                <a:spcPct val="150000"/>
              </a:lnSpc>
              <a:spcBef>
                <a:spcPts val="0"/>
              </a:spcBef>
            </a:pPr>
            <a:r>
              <a:rPr lang="tr-TR" sz="1600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robotik,</a:t>
            </a:r>
          </a:p>
          <a:p>
            <a:pPr marL="230400" indent="-230400">
              <a:lnSpc>
                <a:spcPct val="150000"/>
              </a:lnSpc>
              <a:spcBef>
                <a:spcPts val="0"/>
              </a:spcBef>
            </a:pPr>
            <a:r>
              <a:rPr lang="tr-TR" sz="1600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sağlık hizmetleri,</a:t>
            </a:r>
          </a:p>
          <a:p>
            <a:pPr marL="230400" indent="-230400">
              <a:lnSpc>
                <a:spcPct val="150000"/>
              </a:lnSpc>
              <a:spcBef>
                <a:spcPts val="0"/>
              </a:spcBef>
            </a:pPr>
            <a:r>
              <a:rPr lang="tr-TR" sz="1600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finans ve birçok diğer alanda devrim niteliğinde gelişmeler sağlamıştır.</a:t>
            </a:r>
          </a:p>
          <a:p>
            <a:pPr marL="230400" indent="-230400">
              <a:lnSpc>
                <a:spcPct val="150000"/>
              </a:lnSpc>
              <a:spcBef>
                <a:spcPts val="0"/>
              </a:spcBef>
            </a:pPr>
            <a:endParaRPr lang="tr-TR" sz="1600" dirty="0"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1600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Ancak mevcut yapay zeka teknolojileri halen insandaki zeka seviyesine ulaşabilmiş değildir.</a:t>
            </a:r>
          </a:p>
          <a:p>
            <a:pPr marL="342900" indent="-342900">
              <a:lnSpc>
                <a:spcPct val="150000"/>
              </a:lnSpc>
            </a:pPr>
            <a:endParaRPr lang="tr-TR" sz="1600" dirty="0"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1085E-CAAE-EE0B-2A56-22DF98322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C501-188B-294E-A983-EA7688C3910B}" type="slidenum">
              <a:rPr lang="en-GB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2</a:t>
            </a:fld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5605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19F78-0D1D-4018-140E-A5EBFB5A0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815" y="378418"/>
            <a:ext cx="8898673" cy="43888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LLM kontrollü MCP ile tetiklenen eylemler: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1600" dirty="0">
                <a:latin typeface="Segoe UI" panose="020B0502040204020203" pitchFamily="34" charset="0"/>
                <a:cs typeface="Segoe UI" panose="020B0502040204020203" pitchFamily="34" charset="0"/>
              </a:rPr>
              <a:t>Model </a:t>
            </a:r>
            <a:r>
              <a:rPr lang="tr-TR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Context</a:t>
            </a:r>
            <a:r>
              <a:rPr lang="tr-TR" sz="1600" dirty="0">
                <a:latin typeface="Segoe UI" panose="020B0502040204020203" pitchFamily="34" charset="0"/>
                <a:cs typeface="Segoe UI" panose="020B0502040204020203" pitchFamily="34" charset="0"/>
              </a:rPr>
              <a:t> Protocol (MCP), veri kaynakları ve harici araçların LLM destekli MAS sistemlerine kesintisiz entegrasyonunu kolaylaştırmak üzere tasarlanmış sağlam ve açık bir protokoldür.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2FD95-BB28-D8CC-F5E0-2C7D1202A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C501-188B-294E-A983-EA7688C3910B}" type="slidenum">
              <a:rPr lang="en-GB" smtClean="0"/>
              <a:pPr/>
              <a:t>20</a:t>
            </a:fld>
            <a:endParaRPr lang="en-GB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01973515-45D3-593B-CA7D-1EB41E9D9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576" y="1676064"/>
            <a:ext cx="4829149" cy="265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013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8803C-FD4A-3084-E499-59CF9366C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latin typeface="Segoe UI Semibold" panose="020B0502040204020203" pitchFamily="34" charset="0"/>
                <a:cs typeface="Segoe UI Semibold" panose="020B0502040204020203" pitchFamily="34" charset="0"/>
              </a:rPr>
              <a:t>Önerilen Hibrit Rol Tabanlı Mimari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61898-3970-AF3B-466B-2DD6FF9B1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C501-188B-294E-A983-EA7688C3910B}" type="slidenum">
              <a:rPr lang="en-GB" smtClean="0"/>
              <a:pPr/>
              <a:t>21</a:t>
            </a:fld>
            <a:endParaRPr lang="en-GB" dirty="0"/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0A71FE54-BF75-26F9-6011-D4D55D300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459" y="1270905"/>
            <a:ext cx="6795082" cy="314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5339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0A086-4DE1-F41B-C835-48C795B80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815" y="388188"/>
            <a:ext cx="8898673" cy="43790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1600" dirty="0">
                <a:latin typeface="Segoe UI" panose="020B0502040204020203" pitchFamily="34" charset="0"/>
                <a:cs typeface="Segoe UI" panose="020B0502040204020203" pitchFamily="34" charset="0"/>
              </a:rPr>
              <a:t>Rol tanımları, bir veya birden fazla rol gerçekleştirme yaklaşımını kapsayabilir.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1600" dirty="0">
                <a:latin typeface="Segoe UI" panose="020B0502040204020203" pitchFamily="34" charset="0"/>
                <a:cs typeface="Segoe UI" panose="020B0502040204020203" pitchFamily="34" charset="0"/>
              </a:rPr>
              <a:t>LLM destekli rol kavramını, doğal dile kıyasla daha kesin olduğundan dolayı UML grafiksel modelleme dili kullanarak tasarlıyoruz.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D530D-921F-A4D7-6750-85E0CF6E3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C501-188B-294E-A983-EA7688C3910B}" type="slidenum">
              <a:rPr lang="en-GB" smtClean="0"/>
              <a:pPr/>
              <a:t>22</a:t>
            </a:fld>
            <a:endParaRPr lang="en-GB" dirty="0"/>
          </a:p>
        </p:txBody>
      </p:sp>
      <p:pic>
        <p:nvPicPr>
          <p:cNvPr id="7" name="Content Placeholder 7" descr="A diagram of a computer&#10;&#10;AI-generated content may be incorrect.">
            <a:extLst>
              <a:ext uri="{FF2B5EF4-FFF2-40B4-BE49-F238E27FC236}">
                <a16:creationId xmlns:a16="http://schemas.microsoft.com/office/drawing/2014/main" id="{F7AB8DC8-43E3-9FE0-939F-5D5B01680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362" y="1734411"/>
            <a:ext cx="5577577" cy="218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8491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12E9E-3422-7D14-C12A-5C8A4E658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latin typeface="Segoe UI Semibold" panose="020B0502040204020203" pitchFamily="34" charset="0"/>
                <a:cs typeface="Segoe UI Semibold" panose="020B0502040204020203" pitchFamily="34" charset="0"/>
              </a:rPr>
              <a:t>Sonuç</a:t>
            </a:r>
            <a:endParaRPr lang="en-GB" b="1" dirty="0">
              <a:latin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18E0A-B473-65DE-1920-F8B1B00A9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815" y="921834"/>
            <a:ext cx="8898673" cy="394207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1600" dirty="0">
                <a:latin typeface="Segoe UI" panose="020B0502040204020203" pitchFamily="34" charset="0"/>
                <a:cs typeface="Segoe UI" panose="020B0502040204020203" pitchFamily="34" charset="0"/>
              </a:rPr>
              <a:t>Mevcut LLM destekli MAS çerçevelerinde, yerleşik AOSE bilgisinin sınırlı kullanımı belirlendi.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tr-TR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1600" dirty="0">
                <a:latin typeface="Segoe UI" panose="020B0502040204020203" pitchFamily="34" charset="0"/>
                <a:cs typeface="Segoe UI" panose="020B0502040204020203" pitchFamily="34" charset="0"/>
              </a:rPr>
              <a:t>Plansız (ad-hoc) mevcut uygulamaları analiz edilerek sürdürülebilirlik ve ölçeklenebilirlik sorunları ortaya koyuldu.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tr-TR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1600" dirty="0">
                <a:latin typeface="Segoe UI" panose="020B0502040204020203" pitchFamily="34" charset="0"/>
                <a:cs typeface="Segoe UI" panose="020B0502040204020203" pitchFamily="34" charset="0"/>
              </a:rPr>
              <a:t>Dinamik LLM yetenekleriyle AOSE prensiplerini birleştiren hibrit bir rol tabanlı mimari önerildi.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tr-TR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1600" dirty="0">
                <a:latin typeface="Segoe UI" panose="020B0502040204020203" pitchFamily="34" charset="0"/>
                <a:cs typeface="Segoe UI" panose="020B0502040204020203" pitchFamily="34" charset="0"/>
              </a:rPr>
              <a:t>Roller hem geleneksel AOSE tasarım ilkelerini hem de LLM tabanlı işlevsellikleri kapsayan çalışma zamanı varlıkları olarak ele alındı.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tr-TR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1600" dirty="0">
                <a:latin typeface="Segoe UI" panose="020B0502040204020203" pitchFamily="34" charset="0"/>
                <a:cs typeface="Segoe UI" panose="020B0502040204020203" pitchFamily="34" charset="0"/>
              </a:rPr>
              <a:t>Bu temel oluşturarak, LLM destekli MAS sistemlerinin daha sağlam, ölçeklenebilir ve şeffaf bir şekilde geliştirilmesi amaçlanmaktadır.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F23EE-012C-C0C5-4CEB-F77E31898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C501-188B-294E-A983-EA7688C3910B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0689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F61E6-08EF-530B-12A3-C89A919CE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latin typeface="Segoe UI Semibold" panose="020B0502040204020203" pitchFamily="34" charset="0"/>
                <a:cs typeface="Segoe UI Semibold" panose="020B0502040204020203" pitchFamily="34" charset="0"/>
              </a:rPr>
              <a:t>Gelecek Çalışmalar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9EAF4-B848-0A95-C73E-DA1B83FFC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1600" dirty="0">
                <a:latin typeface="Segoe UI" panose="020B0502040204020203" pitchFamily="34" charset="0"/>
                <a:cs typeface="Segoe UI" panose="020B0502040204020203" pitchFamily="34" charset="0"/>
              </a:rPr>
              <a:t>Pratik vaka çalışmaları ile doğrulama yapılması.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tr-TR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1600" dirty="0">
                <a:latin typeface="Segoe UI" panose="020B0502040204020203" pitchFamily="34" charset="0"/>
                <a:cs typeface="Segoe UI" panose="020B0502040204020203" pitchFamily="34" charset="0"/>
              </a:rPr>
              <a:t>Önerilen mimarinin daha da geliştirilmesi.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tr-TR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1600" dirty="0">
                <a:latin typeface="Segoe UI" panose="020B0502040204020203" pitchFamily="34" charset="0"/>
                <a:cs typeface="Segoe UI" panose="020B0502040204020203" pitchFamily="34" charset="0"/>
              </a:rPr>
              <a:t>Farklı gerçek dünya MAS senaryoları için uygulanabilirliğin genişletilmesi.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CBC94-EBA6-D8B1-0478-55EBEBDBD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C501-188B-294E-A983-EA7688C3910B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9053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632A94-B5EE-392A-C54E-91E3E8A937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42385-4C4D-AB3F-419A-30B5A41F5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5258" y="4863905"/>
            <a:ext cx="755704" cy="274637"/>
          </a:xfrm>
        </p:spPr>
        <p:txBody>
          <a:bodyPr/>
          <a:lstStyle/>
          <a:p>
            <a:fld id="{6BD9C501-188B-294E-A983-EA7688C3910B}" type="slidenum">
              <a:rPr lang="en-GB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3</a:t>
            </a:fld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E2C90CCD-3DCC-3EEE-8AB2-6958A165E406}"/>
              </a:ext>
            </a:extLst>
          </p:cNvPr>
          <p:cNvSpPr txBox="1"/>
          <p:nvPr/>
        </p:nvSpPr>
        <p:spPr>
          <a:xfrm>
            <a:off x="233038" y="310554"/>
            <a:ext cx="8677924" cy="4550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1500" dirty="0">
                <a:latin typeface="Segoe UI" panose="020B0502040204020203" pitchFamily="34" charset="0"/>
                <a:cs typeface="Segoe UI" panose="020B0502040204020203" pitchFamily="34" charset="0"/>
              </a:rPr>
              <a:t>Bu doğrultuda;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500" dirty="0">
                <a:latin typeface="Segoe UI" panose="020B0502040204020203" pitchFamily="34" charset="0"/>
                <a:cs typeface="Segoe UI" panose="020B0502040204020203" pitchFamily="34" charset="0"/>
              </a:rPr>
              <a:t>çevrelerini algılayabilen,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500" dirty="0">
                <a:latin typeface="Segoe UI" panose="020B0502040204020203" pitchFamily="34" charset="0"/>
                <a:cs typeface="Segoe UI" panose="020B0502040204020203" pitchFamily="34" charset="0"/>
              </a:rPr>
              <a:t>anlamlandırabilen,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500" dirty="0">
                <a:latin typeface="Segoe UI" panose="020B0502040204020203" pitchFamily="34" charset="0"/>
                <a:cs typeface="Segoe UI" panose="020B0502040204020203" pitchFamily="34" charset="0"/>
              </a:rPr>
              <a:t>karar verebilen,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500" dirty="0">
                <a:latin typeface="Segoe UI" panose="020B0502040204020203" pitchFamily="34" charset="0"/>
                <a:cs typeface="Segoe UI" panose="020B0502040204020203" pitchFamily="34" charset="0"/>
              </a:rPr>
              <a:t>bu kararlar doğrultusunda eyleme geçen otonom ve akıllı yapılar oluşturmak büyük önem taşımaktadır. </a:t>
            </a:r>
          </a:p>
          <a:p>
            <a:pPr>
              <a:lnSpc>
                <a:spcPct val="150000"/>
              </a:lnSpc>
            </a:pPr>
            <a:r>
              <a:rPr lang="tr-TR" sz="1500" dirty="0">
                <a:latin typeface="Segoe UI" panose="020B0502040204020203" pitchFamily="34" charset="0"/>
                <a:cs typeface="Segoe UI" panose="020B0502040204020203" pitchFamily="34" charset="0"/>
              </a:rPr>
              <a:t>Bu otonom ve akıllı sistemler;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500" dirty="0">
                <a:latin typeface="Segoe UI" panose="020B0502040204020203" pitchFamily="34" charset="0"/>
                <a:cs typeface="Segoe UI" panose="020B0502040204020203" pitchFamily="34" charset="0"/>
              </a:rPr>
              <a:t>akıllı şehirler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500" dirty="0">
                <a:latin typeface="Segoe UI" panose="020B0502040204020203" pitchFamily="34" charset="0"/>
                <a:cs typeface="Segoe UI" panose="020B0502040204020203" pitchFamily="34" charset="0"/>
              </a:rPr>
              <a:t>sürücüsüz araçlar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500" dirty="0">
                <a:latin typeface="Segoe UI" panose="020B0502040204020203" pitchFamily="34" charset="0"/>
                <a:cs typeface="Segoe UI" panose="020B0502040204020203" pitchFamily="34" charset="0"/>
              </a:rPr>
              <a:t>akıllı ev sistemleri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500" dirty="0">
                <a:latin typeface="Segoe UI" panose="020B0502040204020203" pitchFamily="34" charset="0"/>
                <a:cs typeface="Segoe UI" panose="020B0502040204020203" pitchFamily="34" charset="0"/>
              </a:rPr>
              <a:t>endüstriyel otomasyon gibi alanlarda giderek yaygınlaşmaktadır.</a:t>
            </a:r>
          </a:p>
          <a:p>
            <a:pPr>
              <a:lnSpc>
                <a:spcPct val="150000"/>
              </a:lnSpc>
            </a:pPr>
            <a:endParaRPr lang="tr-TR" sz="1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1500" dirty="0">
                <a:latin typeface="Segoe UI" panose="020B0502040204020203" pitchFamily="34" charset="0"/>
                <a:cs typeface="Segoe UI" panose="020B0502040204020203" pitchFamily="34" charset="0"/>
              </a:rPr>
              <a:t>Bu sistemlerin başarısı da Çok-etmenli Sistemlerin (Multi-</a:t>
            </a:r>
            <a:r>
              <a:rPr lang="tr-TR" sz="1500" dirty="0" err="1">
                <a:latin typeface="Segoe UI" panose="020B0502040204020203" pitchFamily="34" charset="0"/>
                <a:cs typeface="Segoe UI" panose="020B0502040204020203" pitchFamily="34" charset="0"/>
              </a:rPr>
              <a:t>agent</a:t>
            </a:r>
            <a:r>
              <a:rPr lang="tr-TR" sz="15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tr-TR" sz="1500" dirty="0" err="1">
                <a:latin typeface="Segoe UI" panose="020B0502040204020203" pitchFamily="34" charset="0"/>
                <a:cs typeface="Segoe UI" panose="020B0502040204020203" pitchFamily="34" charset="0"/>
              </a:rPr>
              <a:t>Systems</a:t>
            </a:r>
            <a:r>
              <a:rPr lang="tr-TR" sz="1500" dirty="0">
                <a:latin typeface="Segoe UI" panose="020B0502040204020203" pitchFamily="34" charset="0"/>
                <a:cs typeface="Segoe UI" panose="020B0502040204020203" pitchFamily="34" charset="0"/>
              </a:rPr>
              <a:t>: MAS) etkinliğine bağlıdır.</a:t>
            </a:r>
          </a:p>
        </p:txBody>
      </p:sp>
      <p:sp>
        <p:nvSpPr>
          <p:cNvPr id="15" name="Slayt Numarası Yer Tutucusu 4">
            <a:extLst>
              <a:ext uri="{FF2B5EF4-FFF2-40B4-BE49-F238E27FC236}">
                <a16:creationId xmlns:a16="http://schemas.microsoft.com/office/drawing/2014/main" id="{B5D7ED89-DBE1-E786-142D-BC4ABE28541B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0742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 baseline="0">
                <a:solidFill>
                  <a:schemeClr val="tx1">
                    <a:tint val="82000"/>
                  </a:schemeClr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56370EA5-FF2A-3E45-B43C-C0D6D4489BEC}" type="slidenum">
              <a:rPr lang="tr-TR" sz="1600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3</a:t>
            </a:fld>
            <a:endParaRPr lang="tr-TR" sz="16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410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A80B0C-492C-C257-8678-93699F0CA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36D48-2853-8983-F8B0-6F1573E5A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C501-188B-294E-A983-EA7688C3910B}" type="slidenum">
              <a:rPr lang="en-GB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4</a:t>
            </a:fld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C9A160F9-AA9F-339B-8A42-EE0D953D69C3}"/>
              </a:ext>
            </a:extLst>
          </p:cNvPr>
          <p:cNvSpPr txBox="1"/>
          <p:nvPr/>
        </p:nvSpPr>
        <p:spPr>
          <a:xfrm>
            <a:off x="347828" y="275623"/>
            <a:ext cx="8265600" cy="3370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Segoe UI" panose="020B0502040204020203" pitchFamily="34" charset="0"/>
                <a:cs typeface="Segoe UI" panose="020B0502040204020203" pitchFamily="34" charset="0"/>
              </a:rPr>
              <a:t>AOSE alanında yapılan çalışmalar, etmenlerin bilgi ve kapasite bakımından sınırlı olması sebebiyle yalnızca belirli senaryolar kapsamında ele alınmıştır.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tr-TR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Segoe UI" panose="020B0502040204020203" pitchFamily="34" charset="0"/>
                <a:cs typeface="Segoe UI" panose="020B0502040204020203" pitchFamily="34" charset="0"/>
              </a:rPr>
              <a:t>Ancak Büyük Dil Modelleri (</a:t>
            </a:r>
            <a:r>
              <a:rPr lang="tr-TR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LLM’ler</a:t>
            </a:r>
            <a:r>
              <a:rPr lang="tr-TR" sz="1600" dirty="0">
                <a:latin typeface="Segoe UI" panose="020B0502040204020203" pitchFamily="34" charset="0"/>
                <a:cs typeface="Segoe UI" panose="020B0502040204020203" pitchFamily="34" charset="0"/>
              </a:rPr>
              <a:t>) alanındaki son gelişmeler, Çok Etmenli Sistemler (MAS) için önemli fırsatlar sunmaktadır.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tr-TR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Segoe UI" panose="020B0502040204020203" pitchFamily="34" charset="0"/>
                <a:cs typeface="Segoe UI" panose="020B0502040204020203" pitchFamily="34" charset="0"/>
              </a:rPr>
              <a:t>Bu ilerlemeler, diğer birçok alan gibi AOSE alanında çalışan araştırmacıların da ilgisini çekmiş olup </a:t>
            </a:r>
            <a:r>
              <a:rPr lang="tr-TR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MAS’ların</a:t>
            </a:r>
            <a:r>
              <a:rPr lang="tr-TR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tr-TR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LLM’ler</a:t>
            </a:r>
            <a:r>
              <a:rPr lang="tr-TR" sz="1600" dirty="0">
                <a:latin typeface="Segoe UI" panose="020B0502040204020203" pitchFamily="34" charset="0"/>
                <a:cs typeface="Segoe UI" panose="020B0502040204020203" pitchFamily="34" charset="0"/>
              </a:rPr>
              <a:t> ile desteklendiği birçok çalışma ortaya konulmuştur ([1], [2],[3]).</a:t>
            </a:r>
          </a:p>
        </p:txBody>
      </p:sp>
      <p:sp>
        <p:nvSpPr>
          <p:cNvPr id="15" name="Slayt Numarası Yer Tutucusu 4">
            <a:extLst>
              <a:ext uri="{FF2B5EF4-FFF2-40B4-BE49-F238E27FC236}">
                <a16:creationId xmlns:a16="http://schemas.microsoft.com/office/drawing/2014/main" id="{305ECDAE-9A6A-AC3C-03EA-C298BBBF3EC0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 baseline="0">
                <a:solidFill>
                  <a:schemeClr val="tx1">
                    <a:tint val="82000"/>
                  </a:schemeClr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56370EA5-FF2A-3E45-B43C-C0D6D4489BEC}" type="slidenum">
              <a:rPr lang="tr-TR" sz="1600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4</a:t>
            </a:fld>
            <a:endParaRPr lang="tr-TR" sz="16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0D9E38B-D0B6-B8EC-7C78-A1D0353E0086}"/>
              </a:ext>
            </a:extLst>
          </p:cNvPr>
          <p:cNvSpPr txBox="1">
            <a:spLocks/>
          </p:cNvSpPr>
          <p:nvPr/>
        </p:nvSpPr>
        <p:spPr>
          <a:xfrm>
            <a:off x="347828" y="4075611"/>
            <a:ext cx="8262771" cy="10580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 baseline="0">
                <a:solidFill>
                  <a:schemeClr val="tx1">
                    <a:tint val="82000"/>
                  </a:schemeClr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tr-TR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[1] Chen, </a:t>
            </a:r>
            <a:r>
              <a:rPr lang="tr-TR" dirty="0" err="1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Weize</a:t>
            </a:r>
            <a:r>
              <a:rPr lang="tr-TR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, et al. "</a:t>
            </a:r>
            <a:r>
              <a:rPr lang="tr-TR" dirty="0" err="1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Agentverse</a:t>
            </a:r>
            <a:r>
              <a:rPr lang="tr-TR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: </a:t>
            </a:r>
            <a:r>
              <a:rPr lang="tr-TR" dirty="0" err="1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Facilitating</a:t>
            </a:r>
            <a:r>
              <a:rPr lang="tr-TR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 </a:t>
            </a:r>
            <a:r>
              <a:rPr lang="tr-TR" dirty="0" err="1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multi-agent</a:t>
            </a:r>
            <a:r>
              <a:rPr lang="tr-TR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 </a:t>
            </a:r>
            <a:r>
              <a:rPr lang="tr-TR" dirty="0" err="1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collaboration</a:t>
            </a:r>
            <a:r>
              <a:rPr lang="tr-TR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 </a:t>
            </a:r>
            <a:r>
              <a:rPr lang="tr-TR" dirty="0" err="1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and</a:t>
            </a:r>
            <a:r>
              <a:rPr lang="tr-TR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 </a:t>
            </a:r>
            <a:r>
              <a:rPr lang="tr-TR" dirty="0" err="1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exploring</a:t>
            </a:r>
            <a:r>
              <a:rPr lang="tr-TR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 </a:t>
            </a:r>
            <a:r>
              <a:rPr lang="tr-TR" dirty="0" err="1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emergent</a:t>
            </a:r>
            <a:r>
              <a:rPr lang="tr-TR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 </a:t>
            </a:r>
            <a:r>
              <a:rPr lang="tr-TR" dirty="0" err="1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behaviors</a:t>
            </a:r>
            <a:r>
              <a:rPr lang="tr-TR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." </a:t>
            </a:r>
            <a:r>
              <a:rPr lang="tr-TR" dirty="0" err="1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The</a:t>
            </a:r>
            <a:r>
              <a:rPr lang="tr-TR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 </a:t>
            </a:r>
            <a:r>
              <a:rPr lang="tr-TR" dirty="0" err="1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Twelfth</a:t>
            </a:r>
            <a:r>
              <a:rPr lang="tr-TR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 International Conference on Learning </a:t>
            </a:r>
            <a:r>
              <a:rPr lang="tr-TR" dirty="0" err="1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Representations</a:t>
            </a:r>
            <a:r>
              <a:rPr lang="tr-TR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. 2023.</a:t>
            </a:r>
          </a:p>
          <a:p>
            <a:pPr algn="l"/>
            <a:r>
              <a:rPr lang="tr-TR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[2] Hong, </a:t>
            </a:r>
            <a:r>
              <a:rPr lang="tr-TR" dirty="0" err="1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Sirui</a:t>
            </a:r>
            <a:r>
              <a:rPr lang="tr-TR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, et al. “</a:t>
            </a:r>
            <a:r>
              <a:rPr lang="tr-TR" dirty="0" err="1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Metagpt</a:t>
            </a:r>
            <a:r>
              <a:rPr lang="tr-TR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: Meta </a:t>
            </a:r>
            <a:r>
              <a:rPr lang="tr-TR" dirty="0" err="1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programming</a:t>
            </a:r>
            <a:r>
              <a:rPr lang="tr-TR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 </a:t>
            </a:r>
            <a:r>
              <a:rPr lang="tr-TR" dirty="0" err="1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for</a:t>
            </a:r>
            <a:r>
              <a:rPr lang="tr-TR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 </a:t>
            </a:r>
            <a:r>
              <a:rPr lang="tr-TR" dirty="0" err="1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multi-agent</a:t>
            </a:r>
            <a:r>
              <a:rPr lang="tr-TR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 </a:t>
            </a:r>
            <a:r>
              <a:rPr lang="tr-TR" dirty="0" err="1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collaborative</a:t>
            </a:r>
            <a:r>
              <a:rPr lang="tr-TR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 </a:t>
            </a:r>
            <a:r>
              <a:rPr lang="tr-TR" dirty="0" err="1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framework</a:t>
            </a:r>
            <a:r>
              <a:rPr lang="tr-TR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.” </a:t>
            </a:r>
            <a:r>
              <a:rPr lang="tr-TR" dirty="0" err="1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arXiv</a:t>
            </a:r>
            <a:r>
              <a:rPr lang="tr-TR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 </a:t>
            </a:r>
            <a:r>
              <a:rPr lang="tr-TR" dirty="0" err="1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preprint</a:t>
            </a:r>
            <a:r>
              <a:rPr lang="tr-TR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 arXiv:2308.00352 (2023). </a:t>
            </a:r>
          </a:p>
          <a:p>
            <a:pPr algn="l"/>
            <a:r>
              <a:rPr lang="tr-TR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[3] </a:t>
            </a:r>
            <a:r>
              <a:rPr lang="tr-TR" dirty="0" err="1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Qian</a:t>
            </a:r>
            <a:r>
              <a:rPr lang="tr-TR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, Chen, et al. “</a:t>
            </a:r>
            <a:r>
              <a:rPr lang="tr-TR" dirty="0" err="1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Chatdev</a:t>
            </a:r>
            <a:r>
              <a:rPr lang="tr-TR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: </a:t>
            </a:r>
            <a:r>
              <a:rPr lang="tr-TR" dirty="0" err="1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Communicative</a:t>
            </a:r>
            <a:r>
              <a:rPr lang="tr-TR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 </a:t>
            </a:r>
            <a:r>
              <a:rPr lang="tr-TR" dirty="0" err="1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agents</a:t>
            </a:r>
            <a:r>
              <a:rPr lang="tr-TR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 </a:t>
            </a:r>
            <a:r>
              <a:rPr lang="tr-TR" dirty="0" err="1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for</a:t>
            </a:r>
            <a:r>
              <a:rPr lang="tr-TR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 software </a:t>
            </a:r>
            <a:r>
              <a:rPr lang="tr-TR" dirty="0" err="1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development</a:t>
            </a:r>
            <a:r>
              <a:rPr lang="tr-TR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.” </a:t>
            </a:r>
            <a:r>
              <a:rPr lang="tr-TR" dirty="0" err="1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Proceedings</a:t>
            </a:r>
            <a:r>
              <a:rPr lang="tr-TR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 of </a:t>
            </a:r>
            <a:r>
              <a:rPr lang="tr-TR" dirty="0" err="1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the</a:t>
            </a:r>
            <a:r>
              <a:rPr lang="tr-TR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 62nd </a:t>
            </a:r>
            <a:r>
              <a:rPr lang="tr-TR" dirty="0" err="1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Annual</a:t>
            </a:r>
            <a:r>
              <a:rPr lang="tr-TR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 Meeting of </a:t>
            </a:r>
            <a:r>
              <a:rPr lang="tr-TR" dirty="0" err="1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the</a:t>
            </a:r>
            <a:r>
              <a:rPr lang="tr-TR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 </a:t>
            </a:r>
            <a:r>
              <a:rPr lang="tr-TR" dirty="0" err="1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Association</a:t>
            </a:r>
            <a:r>
              <a:rPr lang="tr-TR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 </a:t>
            </a:r>
            <a:r>
              <a:rPr lang="tr-TR" dirty="0" err="1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for</a:t>
            </a:r>
            <a:r>
              <a:rPr lang="tr-TR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 </a:t>
            </a:r>
            <a:r>
              <a:rPr lang="tr-TR" dirty="0" err="1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Computational</a:t>
            </a:r>
            <a:r>
              <a:rPr lang="tr-TR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 </a:t>
            </a:r>
            <a:r>
              <a:rPr lang="tr-TR" dirty="0" err="1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Linguistics</a:t>
            </a:r>
            <a:r>
              <a:rPr lang="tr-TR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 (Volume 1: </a:t>
            </a:r>
            <a:r>
              <a:rPr lang="tr-TR" dirty="0" err="1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Long</a:t>
            </a:r>
            <a:r>
              <a:rPr lang="tr-TR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 </a:t>
            </a:r>
            <a:r>
              <a:rPr lang="tr-TR" dirty="0" err="1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Papers</a:t>
            </a:r>
            <a:r>
              <a:rPr lang="tr-TR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). 2024.</a:t>
            </a:r>
          </a:p>
        </p:txBody>
      </p:sp>
    </p:spTree>
    <p:extLst>
      <p:ext uri="{BB962C8B-B14F-4D97-AF65-F5344CB8AC3E}">
        <p14:creationId xmlns:p14="http://schemas.microsoft.com/office/powerpoint/2010/main" val="997643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BF1A9D-6A05-409A-1902-D01ED0682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534A5-0001-D9A7-523F-1F817FEEA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C501-188B-294E-A983-EA7688C3910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15" name="Slayt Numarası Yer Tutucusu 4">
            <a:extLst>
              <a:ext uri="{FF2B5EF4-FFF2-40B4-BE49-F238E27FC236}">
                <a16:creationId xmlns:a16="http://schemas.microsoft.com/office/drawing/2014/main" id="{3C310911-F734-4E41-D9C9-87C1FCC0AAF4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 baseline="0">
                <a:solidFill>
                  <a:schemeClr val="tx1">
                    <a:tint val="82000"/>
                  </a:schemeClr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56370EA5-FF2A-3E45-B43C-C0D6D4489BEC}" type="slidenum">
              <a:rPr lang="tr-TR" sz="1600" smtClean="0">
                <a:cs typeface="Consolas" panose="020B0609020204030204" pitchFamily="49" charset="0"/>
              </a:rPr>
              <a:pPr/>
              <a:t>5</a:t>
            </a:fld>
            <a:endParaRPr lang="tr-TR" sz="1600">
              <a:cs typeface="Consolas" panose="020B0609020204030204" pitchFamily="49" charset="0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B3DAE814-25CE-B94E-808B-1EF8D2E04727}"/>
              </a:ext>
            </a:extLst>
          </p:cNvPr>
          <p:cNvSpPr txBox="1"/>
          <p:nvPr/>
        </p:nvSpPr>
        <p:spPr>
          <a:xfrm>
            <a:off x="347830" y="332515"/>
            <a:ext cx="8262770" cy="447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Mevcut çer</a:t>
            </a:r>
            <a:r>
              <a:rPr lang="tr-TR" sz="1600" dirty="0">
                <a:latin typeface="Segoe UI" panose="020B0502040204020203" pitchFamily="34" charset="0"/>
                <a:cs typeface="Segoe UI" panose="020B0502040204020203" pitchFamily="34" charset="0"/>
              </a:rPr>
              <a:t>ç</a:t>
            </a:r>
            <a:r>
              <a:rPr lang="tr-TR" sz="16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eveler ve araçlar incelendiğinde araştırmacılar, analiz ve değerlendirme aşamalarında</a:t>
            </a:r>
            <a:r>
              <a:rPr lang="tr-TR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tr-TR" sz="16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standart </a:t>
            </a:r>
            <a:r>
              <a:rPr lang="tr-TR" sz="16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süreçlerden</a:t>
            </a:r>
            <a:r>
              <a:rPr lang="tr-TR" sz="16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bağımsız hareket edip kendi bilgi birikimleri doğrultusunda çeşitli kriterler ortaya koymuşlardır. </a:t>
            </a:r>
            <a:endParaRPr lang="tr-TR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tr-TR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Segoe UI" panose="020B0502040204020203" pitchFamily="34" charset="0"/>
                <a:cs typeface="Segoe UI" panose="020B0502040204020203" pitchFamily="34" charset="0"/>
              </a:rPr>
              <a:t>Ancak entegrasyon genellikle plansız ve yapılandırılmış mühendislik yöntemlerinden yoksun biçimde gerçekleşmektedir.</a:t>
            </a:r>
          </a:p>
          <a:p>
            <a:pPr>
              <a:lnSpc>
                <a:spcPct val="150000"/>
              </a:lnSpc>
            </a:pPr>
            <a:endParaRPr lang="tr-TR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Ayrıca çalışmalarda ortak vurgulanan noktanın hem MAS hem LLM değerlendirme </a:t>
            </a:r>
            <a:r>
              <a:rPr lang="tr-TR" sz="16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süreçlerini</a:t>
            </a:r>
            <a:r>
              <a:rPr lang="tr-TR" sz="16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kapsayan genel bir metodoloji eksikliği olduğudur. </a:t>
            </a:r>
          </a:p>
          <a:p>
            <a:pPr>
              <a:lnSpc>
                <a:spcPct val="150000"/>
              </a:lnSpc>
            </a:pPr>
            <a:endParaRPr lang="tr-TR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Literatürde</a:t>
            </a:r>
            <a:r>
              <a:rPr lang="tr-TR" sz="16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mevcut olan yöntemler, belirli senaryolar ve kullanım durumları için etkili olsa da geniş kapsamlı ve standardize edilmiş bir metodoloji sunmamaktadır.</a:t>
            </a:r>
          </a:p>
        </p:txBody>
      </p:sp>
    </p:spTree>
    <p:extLst>
      <p:ext uri="{BB962C8B-B14F-4D97-AF65-F5344CB8AC3E}">
        <p14:creationId xmlns:p14="http://schemas.microsoft.com/office/powerpoint/2010/main" val="42713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5539E4-8738-268A-5B54-EA75698F0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37111-D69C-B099-ABD3-B14019A45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C501-188B-294E-A983-EA7688C3910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15" name="Slayt Numarası Yer Tutucusu 4">
            <a:extLst>
              <a:ext uri="{FF2B5EF4-FFF2-40B4-BE49-F238E27FC236}">
                <a16:creationId xmlns:a16="http://schemas.microsoft.com/office/drawing/2014/main" id="{CA11A385-91FC-D59F-4889-A35D135CEC62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 baseline="0">
                <a:solidFill>
                  <a:schemeClr val="tx1">
                    <a:tint val="82000"/>
                  </a:schemeClr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56370EA5-FF2A-3E45-B43C-C0D6D4489BEC}" type="slidenum">
              <a:rPr lang="tr-TR" sz="1600" smtClean="0">
                <a:cs typeface="Consolas" panose="020B0609020204030204" pitchFamily="49" charset="0"/>
              </a:rPr>
              <a:pPr/>
              <a:t>6</a:t>
            </a:fld>
            <a:endParaRPr lang="tr-TR" sz="1600">
              <a:cs typeface="Consolas" panose="020B0609020204030204" pitchFamily="49" charset="0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105608C9-528E-71B1-7CF4-4E93F20A7338}"/>
              </a:ext>
            </a:extLst>
          </p:cNvPr>
          <p:cNvSpPr txBox="1"/>
          <p:nvPr/>
        </p:nvSpPr>
        <p:spPr>
          <a:xfrm>
            <a:off x="347831" y="505609"/>
            <a:ext cx="8262770" cy="1154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tr-TR" sz="1600" dirty="0">
                <a:latin typeface="Segoe UI" panose="020B0502040204020203" pitchFamily="34" charset="0"/>
                <a:cs typeface="Segoe UI" panose="020B0502040204020203" pitchFamily="34" charset="0"/>
              </a:rPr>
              <a:t>Bu araştırmanın amacı, Etmen-yönelimli Yazılım Mühendisliği (AOSE) kapsamında temel “rol” kavramını genişleterek, LLM destekli MAS sistemleri için yapılandırılmış bir mühendislik yaklaşımı önermektir.</a:t>
            </a:r>
          </a:p>
        </p:txBody>
      </p:sp>
    </p:spTree>
    <p:extLst>
      <p:ext uri="{BB962C8B-B14F-4D97-AF65-F5344CB8AC3E}">
        <p14:creationId xmlns:p14="http://schemas.microsoft.com/office/powerpoint/2010/main" val="2650971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A4FE5-91AB-1683-FF3D-00243AB28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Segoe UI Semibold" panose="020B0502040204020203" pitchFamily="34" charset="0"/>
                <a:cs typeface="Segoe UI Semibold" panose="020B0502040204020203" pitchFamily="34" charset="0"/>
              </a:rPr>
              <a:t>LLM </a:t>
            </a:r>
            <a:r>
              <a:rPr lang="en-GB" b="1" dirty="0" err="1">
                <a:latin typeface="Segoe UI Semibold" panose="020B0502040204020203" pitchFamily="34" charset="0"/>
                <a:cs typeface="Segoe UI Semibold" panose="020B0502040204020203" pitchFamily="34" charset="0"/>
              </a:rPr>
              <a:t>ile</a:t>
            </a:r>
            <a:r>
              <a:rPr lang="en-GB" b="1" dirty="0">
                <a:latin typeface="Segoe UI Semibold" panose="020B0502040204020203" pitchFamily="34" charset="0"/>
                <a:cs typeface="Segoe UI Semibold" panose="020B0502040204020203" pitchFamily="34" charset="0"/>
              </a:rPr>
              <a:t> </a:t>
            </a:r>
            <a:r>
              <a:rPr lang="en-GB" b="1" dirty="0" err="1">
                <a:latin typeface="Segoe UI Semibold" panose="020B0502040204020203" pitchFamily="34" charset="0"/>
                <a:cs typeface="Segoe UI Semibold" panose="020B0502040204020203" pitchFamily="34" charset="0"/>
              </a:rPr>
              <a:t>Güçlendirilmiş</a:t>
            </a:r>
            <a:r>
              <a:rPr lang="en-GB" b="1" dirty="0">
                <a:latin typeface="Segoe UI Semibold" panose="020B0502040204020203" pitchFamily="34" charset="0"/>
                <a:cs typeface="Segoe UI Semibold" panose="020B0502040204020203" pitchFamily="34" charset="0"/>
              </a:rPr>
              <a:t> </a:t>
            </a:r>
            <a:r>
              <a:rPr lang="en-GB" b="1" dirty="0" err="1">
                <a:latin typeface="Segoe UI Semibold" panose="020B0502040204020203" pitchFamily="34" charset="0"/>
                <a:cs typeface="Segoe UI Semibold" panose="020B0502040204020203" pitchFamily="34" charset="0"/>
              </a:rPr>
              <a:t>MAS’ın</a:t>
            </a:r>
            <a:r>
              <a:rPr lang="en-GB" b="1" dirty="0">
                <a:latin typeface="Segoe UI Semibold" panose="020B0502040204020203" pitchFamily="34" charset="0"/>
                <a:cs typeface="Segoe UI Semibold" panose="020B0502040204020203" pitchFamily="34" charset="0"/>
              </a:rPr>
              <a:t> Pratik </a:t>
            </a:r>
            <a:r>
              <a:rPr lang="en-GB" b="1" dirty="0" err="1">
                <a:latin typeface="Segoe UI Semibold" panose="020B0502040204020203" pitchFamily="34" charset="0"/>
                <a:cs typeface="Segoe UI Semibold" panose="020B0502040204020203" pitchFamily="34" charset="0"/>
              </a:rPr>
              <a:t>Mühendisliği</a:t>
            </a:r>
            <a:endParaRPr lang="en-GB" b="1" dirty="0">
              <a:latin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69A3B-79E0-872C-4478-2632A7F3C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30400" indent="-230400">
              <a:buNone/>
            </a:pPr>
            <a:r>
              <a:rPr lang="tr-TR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Araçlar ve Çerçeveler</a:t>
            </a:r>
            <a:endParaRPr lang="tr-TR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87600" lvl="2" indent="-230400">
              <a:spcBef>
                <a:spcPts val="1000"/>
              </a:spcBef>
            </a:pPr>
            <a:r>
              <a:rPr lang="tr-TR" sz="1600" b="1" dirty="0">
                <a:latin typeface="Segoe UI Semibold" panose="020B0502040204020203" pitchFamily="34" charset="0"/>
                <a:cs typeface="Segoe UI Semibold" panose="020B0502040204020203" pitchFamily="34" charset="0"/>
              </a:rPr>
              <a:t>Otonom Görev Odaklı</a:t>
            </a:r>
          </a:p>
          <a:p>
            <a:pPr marL="1144800" lvl="5" indent="-230400">
              <a:spcBef>
                <a:spcPts val="1000"/>
              </a:spcBef>
            </a:pPr>
            <a:r>
              <a:rPr lang="tr-TR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AutoGPT</a:t>
            </a:r>
            <a:r>
              <a:rPr lang="tr-TR" sz="14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tr-TR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BabyAGI</a:t>
            </a:r>
            <a:r>
              <a:rPr lang="tr-TR" sz="1400" dirty="0">
                <a:latin typeface="Segoe UI" panose="020B0502040204020203" pitchFamily="34" charset="0"/>
                <a:cs typeface="Segoe UI" panose="020B0502040204020203" pitchFamily="34" charset="0"/>
              </a:rPr>
              <a:t> vb.</a:t>
            </a:r>
          </a:p>
          <a:p>
            <a:pPr marL="687600" lvl="2" indent="-230400">
              <a:spcBef>
                <a:spcPts val="1000"/>
              </a:spcBef>
            </a:pPr>
            <a:endParaRPr lang="tr-TR" sz="1600" b="1" dirty="0">
              <a:latin typeface="Segoe UI Semibold" panose="020B0502040204020203" pitchFamily="34" charset="0"/>
              <a:cs typeface="Segoe UI Semibold" panose="020B0502040204020203" pitchFamily="34" charset="0"/>
            </a:endParaRPr>
          </a:p>
          <a:p>
            <a:pPr marL="687600" lvl="2" indent="-230400">
              <a:spcBef>
                <a:spcPts val="1000"/>
              </a:spcBef>
            </a:pPr>
            <a:r>
              <a:rPr lang="tr-TR" sz="1600" b="1" dirty="0">
                <a:latin typeface="Segoe UI Semibold" panose="020B0502040204020203" pitchFamily="34" charset="0"/>
                <a:cs typeface="Segoe UI Semibold" panose="020B0502040204020203" pitchFamily="34" charset="0"/>
              </a:rPr>
              <a:t>Rol Tabanlı İş Birliği</a:t>
            </a:r>
          </a:p>
          <a:p>
            <a:pPr marL="1144800" lvl="5" indent="-230400">
              <a:spcBef>
                <a:spcPts val="1000"/>
              </a:spcBef>
            </a:pPr>
            <a:r>
              <a:rPr lang="tr-TR" sz="1400" dirty="0">
                <a:latin typeface="Segoe UI" panose="020B0502040204020203" pitchFamily="34" charset="0"/>
                <a:cs typeface="Segoe UI" panose="020B0502040204020203" pitchFamily="34" charset="0"/>
              </a:rPr>
              <a:t>CAMEL, </a:t>
            </a:r>
            <a:r>
              <a:rPr lang="tr-TR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ChatDev</a:t>
            </a:r>
            <a:r>
              <a:rPr lang="tr-TR" sz="14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tr-TR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MetaGPT</a:t>
            </a:r>
            <a:r>
              <a:rPr lang="tr-TR" sz="1400" dirty="0">
                <a:latin typeface="Segoe UI" panose="020B0502040204020203" pitchFamily="34" charset="0"/>
                <a:cs typeface="Segoe UI" panose="020B0502040204020203" pitchFamily="34" charset="0"/>
              </a:rPr>
              <a:t> vb.</a:t>
            </a:r>
          </a:p>
          <a:p>
            <a:pPr marL="687600" lvl="2" indent="-230400">
              <a:spcBef>
                <a:spcPts val="1000"/>
              </a:spcBef>
            </a:pPr>
            <a:endParaRPr lang="tr-TR" sz="1600" b="1" dirty="0">
              <a:latin typeface="Segoe UI Semibold" panose="020B0502040204020203" pitchFamily="34" charset="0"/>
              <a:cs typeface="Segoe UI Semibold" panose="020B0502040204020203" pitchFamily="34" charset="0"/>
            </a:endParaRPr>
          </a:p>
          <a:p>
            <a:pPr marL="687600" lvl="2" indent="-230400">
              <a:spcBef>
                <a:spcPts val="1000"/>
              </a:spcBef>
            </a:pPr>
            <a:r>
              <a:rPr lang="tr-TR" sz="1600" b="1" dirty="0">
                <a:latin typeface="Segoe UI Semibold" panose="020B0502040204020203" pitchFamily="34" charset="0"/>
                <a:cs typeface="Segoe UI Semibold" panose="020B0502040204020203" pitchFamily="34" charset="0"/>
              </a:rPr>
              <a:t>Genel MAS Düzenleme</a:t>
            </a:r>
          </a:p>
          <a:p>
            <a:pPr marL="1144800" lvl="5" indent="-230400">
              <a:spcBef>
                <a:spcPts val="1000"/>
              </a:spcBef>
            </a:pPr>
            <a:r>
              <a:rPr lang="tr-TR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LangChain</a:t>
            </a:r>
            <a:r>
              <a:rPr lang="tr-TR" sz="14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tr-TR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AgentVerse</a:t>
            </a:r>
            <a:r>
              <a:rPr lang="tr-TR" sz="14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tr-TR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AutoGen</a:t>
            </a:r>
            <a:r>
              <a:rPr lang="tr-TR" sz="14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tr-TR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CrewAI</a:t>
            </a:r>
            <a:r>
              <a:rPr lang="tr-TR" sz="1400" dirty="0">
                <a:latin typeface="Segoe UI" panose="020B0502040204020203" pitchFamily="34" charset="0"/>
                <a:cs typeface="Segoe UI" panose="020B0502040204020203" pitchFamily="34" charset="0"/>
              </a:rPr>
              <a:t> vb.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4126D-71C2-9020-2470-41D6C9239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C501-188B-294E-A983-EA7688C3910B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8171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F7BE45-FE93-4E45-59C8-B58A12236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0961A-98D9-89D5-9342-3FEBF6FBC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815" y="341906"/>
            <a:ext cx="8898673" cy="442535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Geliştirme ve Uygulama Süreçleri</a:t>
            </a:r>
          </a:p>
          <a:p>
            <a:pPr marL="285750" lvl="1" indent="-285750">
              <a:lnSpc>
                <a:spcPct val="150000"/>
              </a:lnSpc>
              <a:spcBef>
                <a:spcPts val="0"/>
              </a:spcBef>
            </a:pPr>
            <a:r>
              <a:rPr lang="tr-TR" sz="1600" dirty="0">
                <a:latin typeface="Segoe UI" panose="020B0502040204020203" pitchFamily="34" charset="0"/>
                <a:cs typeface="Segoe UI" panose="020B0502040204020203" pitchFamily="34" charset="0"/>
              </a:rPr>
              <a:t>Geliştiriciler, çeşitli görevler için LLM destekli MAS sistemlerini hızlıca </a:t>
            </a:r>
            <a:r>
              <a:rPr lang="tr-TR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prototiplemek</a:t>
            </a:r>
            <a:r>
              <a:rPr lang="tr-TR" sz="1600" dirty="0">
                <a:latin typeface="Segoe UI" panose="020B0502040204020203" pitchFamily="34" charset="0"/>
                <a:cs typeface="Segoe UI" panose="020B0502040204020203" pitchFamily="34" charset="0"/>
              </a:rPr>
              <a:t> ve uygulamak üzere bu araçlardan faydalanmaktadır.</a:t>
            </a:r>
          </a:p>
          <a:p>
            <a:pPr marL="285750" lvl="1" indent="-285750">
              <a:lnSpc>
                <a:spcPct val="150000"/>
              </a:lnSpc>
              <a:spcBef>
                <a:spcPts val="0"/>
              </a:spcBef>
            </a:pPr>
            <a:endParaRPr lang="tr-TR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lvl="1" indent="-285750">
              <a:lnSpc>
                <a:spcPct val="150000"/>
              </a:lnSpc>
              <a:spcBef>
                <a:spcPts val="0"/>
              </a:spcBef>
            </a:pPr>
            <a:r>
              <a:rPr lang="tr-TR" sz="1600" dirty="0">
                <a:latin typeface="Segoe UI" panose="020B0502040204020203" pitchFamily="34" charset="0"/>
                <a:cs typeface="Segoe UI" panose="020B0502040204020203" pitchFamily="34" charset="0"/>
              </a:rPr>
              <a:t>Yaygın bir iş akışı, genellikle </a:t>
            </a:r>
            <a:r>
              <a:rPr lang="tr-TR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framework’ün</a:t>
            </a:r>
            <a:r>
              <a:rPr lang="tr-TR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tr-TR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API’si</a:t>
            </a:r>
            <a:r>
              <a:rPr lang="tr-TR" sz="1600" dirty="0">
                <a:latin typeface="Segoe UI" panose="020B0502040204020203" pitchFamily="34" charset="0"/>
                <a:cs typeface="Segoe UI" panose="020B0502040204020203" pitchFamily="34" charset="0"/>
              </a:rPr>
              <a:t> kullanılarak </a:t>
            </a:r>
            <a:r>
              <a:rPr lang="tr-TR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prompt</a:t>
            </a:r>
            <a:r>
              <a:rPr lang="tr-TR" sz="1600" dirty="0">
                <a:latin typeface="Segoe UI" panose="020B0502040204020203" pitchFamily="34" charset="0"/>
                <a:cs typeface="Segoe UI" panose="020B0502040204020203" pitchFamily="34" charset="0"/>
              </a:rPr>
              <a:t> mühendisliği veya </a:t>
            </a:r>
            <a:r>
              <a:rPr lang="tr-TR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script</a:t>
            </a:r>
            <a:r>
              <a:rPr lang="tr-TR" sz="1600" dirty="0">
                <a:latin typeface="Segoe UI" panose="020B0502040204020203" pitchFamily="34" charset="0"/>
                <a:cs typeface="Segoe UI" panose="020B0502040204020203" pitchFamily="34" charset="0"/>
              </a:rPr>
              <a:t> yazımı yoluyla her etmenin rollerini veya hedeflerini tanımlamakla başlar.</a:t>
            </a:r>
          </a:p>
          <a:p>
            <a:pPr marL="285750" lvl="1" indent="-285750">
              <a:lnSpc>
                <a:spcPct val="150000"/>
              </a:lnSpc>
              <a:spcBef>
                <a:spcPts val="0"/>
              </a:spcBef>
            </a:pPr>
            <a:endParaRPr lang="tr-TR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lvl="1" indent="-285750">
              <a:lnSpc>
                <a:spcPct val="150000"/>
              </a:lnSpc>
              <a:spcBef>
                <a:spcPts val="0"/>
              </a:spcBef>
            </a:pPr>
            <a:r>
              <a:rPr lang="tr-TR" sz="1600" dirty="0">
                <a:latin typeface="Segoe UI" panose="020B0502040204020203" pitchFamily="34" charset="0"/>
                <a:cs typeface="Segoe UI" panose="020B0502040204020203" pitchFamily="34" charset="0"/>
              </a:rPr>
              <a:t>Genellikle bir etmen, bir problemi alt problemlere bölerek çözmekle görevlendirilebilir veya bir etmen diğerinin çıktılarını eleştirebilir ve bu doğrultuda iyileştirebilir.</a:t>
            </a:r>
          </a:p>
          <a:p>
            <a:pPr marL="285750" lvl="1" indent="-285750">
              <a:lnSpc>
                <a:spcPct val="150000"/>
              </a:lnSpc>
              <a:spcBef>
                <a:spcPts val="0"/>
              </a:spcBef>
            </a:pPr>
            <a:endParaRPr lang="tr-TR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lvl="1" indent="-285750">
              <a:lnSpc>
                <a:spcPct val="150000"/>
              </a:lnSpc>
              <a:spcBef>
                <a:spcPts val="0"/>
              </a:spcBef>
            </a:pPr>
            <a:r>
              <a:rPr lang="tr-TR" sz="1600" dirty="0">
                <a:latin typeface="Segoe UI" panose="020B0502040204020203" pitchFamily="34" charset="0"/>
                <a:cs typeface="Segoe UI" panose="020B0502040204020203" pitchFamily="34" charset="0"/>
              </a:rPr>
              <a:t>Bugün LLM destekli MAS oluşturmak, yinelemeli ve deneysel bir süreçtir. Geliştiriciler, etmen davranışlarını günlük kayıtları ya da gerçek zamanlı izleyiciler aracılığıyla gözlemleyerek sistemi sürekli iyileştirirler.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699FB-5700-B171-FE4F-A0895C159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C501-188B-294E-A983-EA7688C3910B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0694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E4233F-7C07-35D0-44C7-4327B5ED8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7C2BF-2782-3903-ED78-FC0E9F618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815" y="341907"/>
            <a:ext cx="8898673" cy="3625794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tr-TR" sz="2100" b="1" dirty="0">
                <a:latin typeface="Segoe UI" panose="020B0502040204020203" pitchFamily="34" charset="0"/>
                <a:cs typeface="Segoe UI" panose="020B0502040204020203" pitchFamily="34" charset="0"/>
              </a:rPr>
              <a:t>Mevcut Yaklaşımlardaki Zorluklar</a:t>
            </a:r>
          </a:p>
          <a:p>
            <a:pPr marL="342900" lvl="1" indent="-342900">
              <a:lnSpc>
                <a:spcPct val="160000"/>
              </a:lnSpc>
              <a:spcBef>
                <a:spcPts val="0"/>
              </a:spcBef>
            </a:pPr>
            <a:r>
              <a:rPr lang="tr-TR" sz="1900" dirty="0">
                <a:latin typeface="Segoe UI" panose="020B0502040204020203" pitchFamily="34" charset="0"/>
                <a:cs typeface="Segoe UI" panose="020B0502040204020203" pitchFamily="34" charset="0"/>
              </a:rPr>
              <a:t>Geliştirme süreçleri genellikle plansızdır (ad-hoc) ve net bir metodolojik yapıdan yoksundur.</a:t>
            </a:r>
          </a:p>
          <a:p>
            <a:pPr marL="342900" lvl="1" indent="-342900">
              <a:lnSpc>
                <a:spcPct val="160000"/>
              </a:lnSpc>
              <a:spcBef>
                <a:spcPts val="0"/>
              </a:spcBef>
            </a:pPr>
            <a:r>
              <a:rPr lang="tr-TR" sz="1900" dirty="0" err="1">
                <a:latin typeface="Segoe UI" panose="020B0502040204020203" pitchFamily="34" charset="0"/>
                <a:cs typeface="Segoe UI" panose="020B0502040204020203" pitchFamily="34" charset="0"/>
              </a:rPr>
              <a:t>Prompt</a:t>
            </a:r>
            <a:r>
              <a:rPr lang="tr-TR" sz="1900" dirty="0">
                <a:latin typeface="Segoe UI" panose="020B0502040204020203" pitchFamily="34" charset="0"/>
                <a:cs typeface="Segoe UI" panose="020B0502040204020203" pitchFamily="34" charset="0"/>
              </a:rPr>
              <a:t> tabanlı mühendislik, esnek olmakla birlikte öngörülemez ve sürdürülmesi zordur.</a:t>
            </a:r>
          </a:p>
          <a:p>
            <a:pPr marL="342900" lvl="1" indent="-342900">
              <a:lnSpc>
                <a:spcPct val="160000"/>
              </a:lnSpc>
              <a:spcBef>
                <a:spcPts val="0"/>
              </a:spcBef>
            </a:pPr>
            <a:r>
              <a:rPr lang="tr-TR" sz="1900" dirty="0">
                <a:latin typeface="Segoe UI" panose="020B0502040204020203" pitchFamily="34" charset="0"/>
                <a:cs typeface="Segoe UI" panose="020B0502040204020203" pitchFamily="34" charset="0"/>
              </a:rPr>
              <a:t>Kanıtlanmış AOSE çerçeveleri ile entegrasyon yetersizdir.</a:t>
            </a:r>
          </a:p>
          <a:p>
            <a:pPr marL="342900" lvl="1" indent="-342900">
              <a:lnSpc>
                <a:spcPct val="160000"/>
              </a:lnSpc>
              <a:spcBef>
                <a:spcPts val="0"/>
              </a:spcBef>
            </a:pPr>
            <a:endParaRPr lang="tr-TR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tr-TR" sz="2100" b="1" dirty="0">
                <a:latin typeface="Segoe UI" panose="020B0502040204020203" pitchFamily="34" charset="0"/>
                <a:cs typeface="Segoe UI" panose="020B0502040204020203" pitchFamily="34" charset="0"/>
              </a:rPr>
              <a:t>Metodolojik Boşlukların Etkisi</a:t>
            </a:r>
          </a:p>
          <a:p>
            <a:pPr marL="342900" lvl="1" indent="-342900">
              <a:lnSpc>
                <a:spcPct val="160000"/>
              </a:lnSpc>
              <a:spcBef>
                <a:spcPts val="0"/>
              </a:spcBef>
            </a:pPr>
            <a:r>
              <a:rPr lang="tr-TR" sz="1900" dirty="0">
                <a:latin typeface="Segoe UI" panose="020B0502040204020203" pitchFamily="34" charset="0"/>
                <a:cs typeface="Segoe UI" panose="020B0502040204020203" pitchFamily="34" charset="0"/>
              </a:rPr>
              <a:t>Sistem güvenilirliği ve şeffaflığı azalır.</a:t>
            </a:r>
          </a:p>
          <a:p>
            <a:pPr marL="342900" lvl="1" indent="-342900">
              <a:lnSpc>
                <a:spcPct val="160000"/>
              </a:lnSpc>
              <a:spcBef>
                <a:spcPts val="0"/>
              </a:spcBef>
            </a:pPr>
            <a:r>
              <a:rPr lang="tr-TR" sz="1900" dirty="0">
                <a:latin typeface="Segoe UI" panose="020B0502040204020203" pitchFamily="34" charset="0"/>
                <a:cs typeface="Segoe UI" panose="020B0502040204020203" pitchFamily="34" charset="0"/>
              </a:rPr>
              <a:t>Ölçeklenebilirlik sınırlanır ve sistematik doğrulama zorlukları yaşanır.</a:t>
            </a:r>
          </a:p>
          <a:p>
            <a:pPr marL="342900" lvl="1" indent="-342900">
              <a:lnSpc>
                <a:spcPct val="160000"/>
              </a:lnSpc>
              <a:spcBef>
                <a:spcPts val="0"/>
              </a:spcBef>
            </a:pPr>
            <a:r>
              <a:rPr lang="tr-TR" sz="1900" dirty="0">
                <a:latin typeface="Segoe UI" panose="020B0502040204020203" pitchFamily="34" charset="0"/>
                <a:cs typeface="Segoe UI" panose="020B0502040204020203" pitchFamily="34" charset="0"/>
              </a:rPr>
              <a:t>Tutarsızlık riski artar ve kaynak verimliliği düşer.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91D09-7954-5A1D-F217-DDA40B697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C501-188B-294E-A983-EA7688C3910B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755447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733</TotalTime>
  <Words>1351</Words>
  <Application>Microsoft Macintosh PowerPoint</Application>
  <PresentationFormat>Ekran Gösterisi (16:9)</PresentationFormat>
  <Paragraphs>197</Paragraphs>
  <Slides>24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30" baseType="lpstr">
      <vt:lpstr>Segoe UI</vt:lpstr>
      <vt:lpstr>Verdana</vt:lpstr>
      <vt:lpstr>Arial</vt:lpstr>
      <vt:lpstr>Consolas</vt:lpstr>
      <vt:lpstr>Segoe UI Semibold</vt:lpstr>
      <vt:lpstr>Custom Design</vt:lpstr>
      <vt:lpstr>Büyük Dil Modelleri ile Güçlendirilmiş  Çok Etmenli Sistemlerin Mühendisliği:  Roller Üzerine Kritik Bir İnceleme</vt:lpstr>
      <vt:lpstr>Giriş</vt:lpstr>
      <vt:lpstr>PowerPoint Sunusu</vt:lpstr>
      <vt:lpstr>PowerPoint Sunusu</vt:lpstr>
      <vt:lpstr>PowerPoint Sunusu</vt:lpstr>
      <vt:lpstr>PowerPoint Sunusu</vt:lpstr>
      <vt:lpstr>LLM ile Güçlendirilmiş MAS’ın Pratik Mühendisliği</vt:lpstr>
      <vt:lpstr>PowerPoint Sunusu</vt:lpstr>
      <vt:lpstr>PowerPoint Sunusu</vt:lpstr>
      <vt:lpstr>Roller Üzerine Kritik Bir İnceleme</vt:lpstr>
      <vt:lpstr>Rol Tanımı</vt:lpstr>
      <vt:lpstr>Rol Spesifikasyonu</vt:lpstr>
      <vt:lpstr>PowerPoint Sunusu</vt:lpstr>
      <vt:lpstr>PowerPoint Sunusu</vt:lpstr>
      <vt:lpstr>Rol Gerçekleştirimi</vt:lpstr>
      <vt:lpstr>PowerPoint Sunusu</vt:lpstr>
      <vt:lpstr>PowerPoint Sunusu</vt:lpstr>
      <vt:lpstr>PowerPoint Sunusu</vt:lpstr>
      <vt:lpstr>PowerPoint Sunusu</vt:lpstr>
      <vt:lpstr>PowerPoint Sunusu</vt:lpstr>
      <vt:lpstr>Önerilen Hibrit Rol Tabanlı Mimari</vt:lpstr>
      <vt:lpstr>PowerPoint Sunusu</vt:lpstr>
      <vt:lpstr>Sonuç</vt:lpstr>
      <vt:lpstr>Gelecek Çalışmalar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Tansu Aşıcı</cp:lastModifiedBy>
  <cp:revision>32</cp:revision>
  <dcterms:modified xsi:type="dcterms:W3CDTF">2025-05-29T09:46:12Z</dcterms:modified>
</cp:coreProperties>
</file>